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1" r:id="rId2"/>
    <p:sldMasterId id="2147483662" r:id="rId3"/>
    <p:sldMasterId id="2147483713" r:id="rId4"/>
    <p:sldMasterId id="2147483664" r:id="rId5"/>
    <p:sldMasterId id="2147483732" r:id="rId6"/>
    <p:sldMasterId id="2147483723" r:id="rId7"/>
    <p:sldMasterId id="2147483704" r:id="rId8"/>
    <p:sldMasterId id="2147483742" r:id="rId9"/>
  </p:sldMasterIdLst>
  <p:notesMasterIdLst>
    <p:notesMasterId r:id="rId81"/>
  </p:notesMasterIdLst>
  <p:sldIdLst>
    <p:sldId id="256" r:id="rId10"/>
    <p:sldId id="257" r:id="rId11"/>
    <p:sldId id="259" r:id="rId12"/>
    <p:sldId id="273" r:id="rId13"/>
    <p:sldId id="3186" r:id="rId14"/>
    <p:sldId id="3191" r:id="rId15"/>
    <p:sldId id="3187" r:id="rId16"/>
    <p:sldId id="3190" r:id="rId17"/>
    <p:sldId id="3192" r:id="rId18"/>
    <p:sldId id="3188" r:id="rId19"/>
    <p:sldId id="3189" r:id="rId20"/>
    <p:sldId id="3197" r:id="rId21"/>
    <p:sldId id="3193" r:id="rId22"/>
    <p:sldId id="3194" r:id="rId23"/>
    <p:sldId id="3195" r:id="rId24"/>
    <p:sldId id="3198" r:id="rId25"/>
    <p:sldId id="3199" r:id="rId26"/>
    <p:sldId id="3200" r:id="rId27"/>
    <p:sldId id="3201" r:id="rId28"/>
    <p:sldId id="3177" r:id="rId29"/>
    <p:sldId id="3202" r:id="rId30"/>
    <p:sldId id="3204" r:id="rId31"/>
    <p:sldId id="3210" r:id="rId32"/>
    <p:sldId id="3211" r:id="rId33"/>
    <p:sldId id="3206" r:id="rId34"/>
    <p:sldId id="3207" r:id="rId35"/>
    <p:sldId id="3205" r:id="rId36"/>
    <p:sldId id="3213" r:id="rId37"/>
    <p:sldId id="3209" r:id="rId38"/>
    <p:sldId id="3215" r:id="rId39"/>
    <p:sldId id="3214" r:id="rId40"/>
    <p:sldId id="3212" r:id="rId41"/>
    <p:sldId id="3216" r:id="rId42"/>
    <p:sldId id="3218" r:id="rId43"/>
    <p:sldId id="3219" r:id="rId44"/>
    <p:sldId id="3217" r:id="rId45"/>
    <p:sldId id="3220" r:id="rId46"/>
    <p:sldId id="3221" r:id="rId47"/>
    <p:sldId id="3222" r:id="rId48"/>
    <p:sldId id="3223" r:id="rId49"/>
    <p:sldId id="3224" r:id="rId50"/>
    <p:sldId id="3225" r:id="rId51"/>
    <p:sldId id="3227" r:id="rId52"/>
    <p:sldId id="3226" r:id="rId53"/>
    <p:sldId id="278" r:id="rId54"/>
    <p:sldId id="289" r:id="rId55"/>
    <p:sldId id="275" r:id="rId56"/>
    <p:sldId id="3112" r:id="rId57"/>
    <p:sldId id="3113" r:id="rId58"/>
    <p:sldId id="3116" r:id="rId59"/>
    <p:sldId id="3117" r:id="rId60"/>
    <p:sldId id="3156" r:id="rId61"/>
    <p:sldId id="3155" r:id="rId62"/>
    <p:sldId id="413" r:id="rId63"/>
    <p:sldId id="3157" r:id="rId64"/>
    <p:sldId id="3158" r:id="rId65"/>
    <p:sldId id="3159" r:id="rId66"/>
    <p:sldId id="3203" r:id="rId67"/>
    <p:sldId id="3163" r:id="rId68"/>
    <p:sldId id="3178" r:id="rId69"/>
    <p:sldId id="295" r:id="rId70"/>
    <p:sldId id="3183" r:id="rId71"/>
    <p:sldId id="300" r:id="rId72"/>
    <p:sldId id="3184" r:id="rId73"/>
    <p:sldId id="3185" r:id="rId74"/>
    <p:sldId id="3160" r:id="rId75"/>
    <p:sldId id="303" r:id="rId76"/>
    <p:sldId id="3143" r:id="rId77"/>
    <p:sldId id="3146" r:id="rId78"/>
    <p:sldId id="3166" r:id="rId79"/>
    <p:sldId id="3138"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rlesung 6" id="{9C065A97-74E5-B745-ADA2-2E6C83A166CE}">
          <p14:sldIdLst>
            <p14:sldId id="256"/>
            <p14:sldId id="257"/>
            <p14:sldId id="259"/>
          </p14:sldIdLst>
        </p14:section>
        <p14:section name="Datenrepräsentation" id="{0C9910A7-2756-C348-B089-AAA4BD6BD29D}">
          <p14:sldIdLst>
            <p14:sldId id="273"/>
            <p14:sldId id="3186"/>
            <p14:sldId id="3191"/>
            <p14:sldId id="3187"/>
            <p14:sldId id="3190"/>
            <p14:sldId id="3192"/>
            <p14:sldId id="3188"/>
            <p14:sldId id="3189"/>
            <p14:sldId id="3197"/>
            <p14:sldId id="3193"/>
            <p14:sldId id="3194"/>
            <p14:sldId id="3195"/>
            <p14:sldId id="3198"/>
            <p14:sldId id="3199"/>
            <p14:sldId id="3200"/>
            <p14:sldId id="3201"/>
            <p14:sldId id="3177"/>
          </p14:sldIdLst>
        </p14:section>
        <p14:section name="Merkmale" id="{11D66CB3-297A-6245-8FAA-7BDE88797BE8}">
          <p14:sldIdLst>
            <p14:sldId id="3202"/>
            <p14:sldId id="3204"/>
            <p14:sldId id="3210"/>
            <p14:sldId id="3211"/>
            <p14:sldId id="3206"/>
            <p14:sldId id="3207"/>
            <p14:sldId id="3205"/>
            <p14:sldId id="3213"/>
            <p14:sldId id="3209"/>
            <p14:sldId id="3215"/>
            <p14:sldId id="3214"/>
            <p14:sldId id="3212"/>
            <p14:sldId id="3216"/>
            <p14:sldId id="3218"/>
            <p14:sldId id="3219"/>
            <p14:sldId id="3217"/>
          </p14:sldIdLst>
        </p14:section>
        <p14:section name="Datenquellen" id="{19F6ED83-C6B0-C849-8D0F-68E52957A5AD}">
          <p14:sldIdLst>
            <p14:sldId id="3220"/>
            <p14:sldId id="3221"/>
            <p14:sldId id="3222"/>
            <p14:sldId id="3223"/>
            <p14:sldId id="3224"/>
            <p14:sldId id="3225"/>
            <p14:sldId id="3227"/>
            <p14:sldId id="3226"/>
            <p14:sldId id="278"/>
            <p14:sldId id="289"/>
            <p14:sldId id="275"/>
            <p14:sldId id="3112"/>
            <p14:sldId id="3113"/>
            <p14:sldId id="3116"/>
            <p14:sldId id="3117"/>
            <p14:sldId id="3156"/>
            <p14:sldId id="3155"/>
            <p14:sldId id="413"/>
            <p14:sldId id="3157"/>
            <p14:sldId id="3158"/>
            <p14:sldId id="3159"/>
          </p14:sldIdLst>
        </p14:section>
        <p14:section name="Input" id="{38D8FDD3-7EB6-2A4C-A50D-48EADFF9E267}">
          <p14:sldIdLst>
            <p14:sldId id="3203"/>
            <p14:sldId id="3163"/>
            <p14:sldId id="3178"/>
            <p14:sldId id="295"/>
            <p14:sldId id="3183"/>
            <p14:sldId id="300"/>
            <p14:sldId id="3184"/>
            <p14:sldId id="3185"/>
            <p14:sldId id="3160"/>
            <p14:sldId id="303"/>
            <p14:sldId id="3143"/>
            <p14:sldId id="3146"/>
            <p14:sldId id="3166"/>
            <p14:sldId id="31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BF2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unkle Formatvorlage 1 - Akz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0"/>
    <p:restoredTop sz="96643"/>
  </p:normalViewPr>
  <p:slideViewPr>
    <p:cSldViewPr snapToGrid="0">
      <p:cViewPr>
        <p:scale>
          <a:sx n="104" d="100"/>
          <a:sy n="104" d="100"/>
        </p:scale>
        <p:origin x="1384" y="10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5" d="100"/>
        <a:sy n="9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16042-DCFA-C445-8C6D-366B5E4FF9E6}" type="datetimeFigureOut">
              <a:rPr lang="de-DE" smtClean="0"/>
              <a:t>27.05.24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A0EE5-477C-1D42-86BF-377F1E17C146}" type="slidenum">
              <a:rPr lang="de-DE" smtClean="0"/>
              <a:t>‹Nr.›</a:t>
            </a:fld>
            <a:endParaRPr lang="de-DE"/>
          </a:p>
        </p:txBody>
      </p:sp>
    </p:spTree>
    <p:extLst>
      <p:ext uri="{BB962C8B-B14F-4D97-AF65-F5344CB8AC3E}">
        <p14:creationId xmlns:p14="http://schemas.microsoft.com/office/powerpoint/2010/main" val="268057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a:t>
            </a:fld>
            <a:endParaRPr lang="de-DE"/>
          </a:p>
        </p:txBody>
      </p:sp>
    </p:spTree>
    <p:extLst>
      <p:ext uri="{BB962C8B-B14F-4D97-AF65-F5344CB8AC3E}">
        <p14:creationId xmlns:p14="http://schemas.microsoft.com/office/powerpoint/2010/main" val="3353768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err="1"/>
              <a:t>Bildquelle</a:t>
            </a:r>
            <a:r>
              <a:rPr lang="en-GB" dirty="0"/>
              <a:t>: https://</a:t>
            </a:r>
            <a:r>
              <a:rPr lang="en-GB" dirty="0" err="1"/>
              <a:t>commons.wikimedia.org</a:t>
            </a:r>
            <a:r>
              <a:rPr lang="en-GB" dirty="0"/>
              <a:t>/wiki/File:SMILE_FACE_16x16_PIXEL_EXAMPLE1.svg</a:t>
            </a:r>
          </a:p>
          <a:p>
            <a:pPr marL="171450" indent="-171450">
              <a:buFontTx/>
              <a:buChar char="-"/>
            </a:pPr>
            <a:r>
              <a:rPr lang="en-GB" dirty="0"/>
              <a:t>Es </a:t>
            </a:r>
            <a:r>
              <a:rPr lang="en-GB" dirty="0" err="1"/>
              <a:t>existieren</a:t>
            </a:r>
            <a:r>
              <a:rPr lang="en-GB" dirty="0"/>
              <a:t> </a:t>
            </a:r>
            <a:r>
              <a:rPr lang="en-GB" dirty="0" err="1"/>
              <a:t>auch</a:t>
            </a:r>
            <a:r>
              <a:rPr lang="en-GB" dirty="0"/>
              <a:t> </a:t>
            </a:r>
            <a:r>
              <a:rPr lang="en-GB" dirty="0" err="1"/>
              <a:t>z.B.</a:t>
            </a:r>
            <a:r>
              <a:rPr lang="en-GB" dirty="0"/>
              <a:t> </a:t>
            </a:r>
            <a:r>
              <a:rPr lang="en-GB" dirty="0" err="1"/>
              <a:t>Vektordarstellungen</a:t>
            </a: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13</a:t>
            </a:fld>
            <a:endParaRPr lang="de-DE"/>
          </a:p>
        </p:txBody>
      </p:sp>
    </p:spTree>
    <p:extLst>
      <p:ext uri="{BB962C8B-B14F-4D97-AF65-F5344CB8AC3E}">
        <p14:creationId xmlns:p14="http://schemas.microsoft.com/office/powerpoint/2010/main" val="1155822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14</a:t>
            </a:fld>
            <a:endParaRPr lang="de-DE"/>
          </a:p>
        </p:txBody>
      </p:sp>
    </p:spTree>
    <p:extLst>
      <p:ext uri="{BB962C8B-B14F-4D97-AF65-F5344CB8AC3E}">
        <p14:creationId xmlns:p14="http://schemas.microsoft.com/office/powerpoint/2010/main" val="149970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15</a:t>
            </a:fld>
            <a:endParaRPr lang="de-DE"/>
          </a:p>
        </p:txBody>
      </p:sp>
    </p:spTree>
    <p:extLst>
      <p:ext uri="{BB962C8B-B14F-4D97-AF65-F5344CB8AC3E}">
        <p14:creationId xmlns:p14="http://schemas.microsoft.com/office/powerpoint/2010/main" val="1638922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16</a:t>
            </a:fld>
            <a:endParaRPr lang="de-DE"/>
          </a:p>
        </p:txBody>
      </p:sp>
    </p:spTree>
    <p:extLst>
      <p:ext uri="{BB962C8B-B14F-4D97-AF65-F5344CB8AC3E}">
        <p14:creationId xmlns:p14="http://schemas.microsoft.com/office/powerpoint/2010/main" val="646383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17</a:t>
            </a:fld>
            <a:endParaRPr lang="de-DE"/>
          </a:p>
        </p:txBody>
      </p:sp>
    </p:spTree>
    <p:extLst>
      <p:ext uri="{BB962C8B-B14F-4D97-AF65-F5344CB8AC3E}">
        <p14:creationId xmlns:p14="http://schemas.microsoft.com/office/powerpoint/2010/main" val="8358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err="1"/>
              <a:t>Bildquelle</a:t>
            </a:r>
            <a:r>
              <a:rPr lang="en-GB" dirty="0"/>
              <a:t>: https://</a:t>
            </a:r>
            <a:r>
              <a:rPr lang="en-GB" dirty="0" err="1"/>
              <a:t>commons.wikimedia.org</a:t>
            </a:r>
            <a:r>
              <a:rPr lang="en-GB" dirty="0"/>
              <a:t>/wiki/</a:t>
            </a:r>
            <a:r>
              <a:rPr lang="en-GB" dirty="0" err="1"/>
              <a:t>File:USASCII_code_chart.png</a:t>
            </a:r>
            <a:endParaRPr lang="en-GB" dirty="0"/>
          </a:p>
          <a:p>
            <a:pPr marL="171450" indent="-171450">
              <a:buFontTx/>
              <a:buChar char="-"/>
            </a:pPr>
            <a:endParaRPr lang="en-GB" dirty="0"/>
          </a:p>
          <a:p>
            <a:pPr marL="171450" indent="-171450">
              <a:buFontTx/>
              <a:buChar char="-"/>
            </a:pPr>
            <a:r>
              <a:rPr lang="en-GB" dirty="0"/>
              <a:t>https://</a:t>
            </a:r>
            <a:r>
              <a:rPr lang="en-GB" dirty="0" err="1"/>
              <a:t>hexed.it</a:t>
            </a: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18</a:t>
            </a:fld>
            <a:endParaRPr lang="de-DE"/>
          </a:p>
        </p:txBody>
      </p:sp>
    </p:spTree>
    <p:extLst>
      <p:ext uri="{BB962C8B-B14F-4D97-AF65-F5344CB8AC3E}">
        <p14:creationId xmlns:p14="http://schemas.microsoft.com/office/powerpoint/2010/main" val="3611774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err="1"/>
              <a:t>Bildquelle</a:t>
            </a:r>
            <a:r>
              <a:rPr lang="en-GB" dirty="0"/>
              <a:t>: https://</a:t>
            </a:r>
            <a:r>
              <a:rPr lang="en-GB" dirty="0" err="1"/>
              <a:t>commons.wikimedia.org</a:t>
            </a:r>
            <a:r>
              <a:rPr lang="en-GB" dirty="0"/>
              <a:t>/wiki/</a:t>
            </a:r>
            <a:r>
              <a:rPr lang="en-GB" dirty="0" err="1"/>
              <a:t>File:USASCII_code_chart.png</a:t>
            </a: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19</a:t>
            </a:fld>
            <a:endParaRPr lang="de-DE"/>
          </a:p>
        </p:txBody>
      </p:sp>
    </p:spTree>
    <p:extLst>
      <p:ext uri="{BB962C8B-B14F-4D97-AF65-F5344CB8AC3E}">
        <p14:creationId xmlns:p14="http://schemas.microsoft.com/office/powerpoint/2010/main" val="264012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err="1"/>
              <a:t>Removing</a:t>
            </a:r>
            <a:r>
              <a:rPr lang="de-DE"/>
              <a:t> </a:t>
            </a:r>
            <a:r>
              <a:rPr lang="de-DE" err="1"/>
              <a:t>Outliers</a:t>
            </a:r>
            <a:r>
              <a:rPr lang="de-DE"/>
              <a:t>, invalid </a:t>
            </a:r>
            <a:r>
              <a:rPr lang="de-DE" err="1"/>
              <a:t>data</a:t>
            </a:r>
            <a:r>
              <a:rPr lang="de-DE"/>
              <a:t> </a:t>
            </a:r>
            <a:r>
              <a:rPr lang="de-DE">
                <a:sym typeface="Wingdings" pitchFamily="2" charset="2"/>
              </a:rPr>
              <a:t> </a:t>
            </a:r>
            <a:r>
              <a:rPr lang="de-DE" err="1">
                <a:sym typeface="Wingdings" pitchFamily="2" charset="2"/>
              </a:rPr>
              <a:t>increase</a:t>
            </a:r>
            <a:r>
              <a:rPr lang="de-DE">
                <a:sym typeface="Wingdings" pitchFamily="2" charset="2"/>
              </a:rPr>
              <a:t> </a:t>
            </a:r>
            <a:r>
              <a:rPr lang="de-DE" err="1">
                <a:sym typeface="Wingdings" pitchFamily="2" charset="2"/>
              </a:rPr>
              <a:t>accuracy</a:t>
            </a:r>
            <a:endParaRPr lang="de-DE"/>
          </a:p>
          <a:p>
            <a:pPr marL="171450" indent="-171450">
              <a:buFontTx/>
              <a:buChar char="-"/>
            </a:pPr>
            <a:r>
              <a:rPr lang="de-DE" err="1"/>
              <a:t>Increase</a:t>
            </a:r>
            <a:r>
              <a:rPr lang="de-DE"/>
              <a:t> </a:t>
            </a:r>
            <a:r>
              <a:rPr lang="de-DE" err="1"/>
              <a:t>precision</a:t>
            </a:r>
            <a:endParaRPr lang="de-DE"/>
          </a:p>
          <a:p>
            <a:pPr marL="171450" indent="-171450">
              <a:buFontTx/>
              <a:buChar char="-"/>
            </a:pPr>
            <a:r>
              <a:rPr lang="de-DE"/>
              <a:t>Making </a:t>
            </a:r>
            <a:r>
              <a:rPr lang="de-DE" err="1"/>
              <a:t>various</a:t>
            </a:r>
            <a:r>
              <a:rPr lang="de-DE"/>
              <a:t> </a:t>
            </a:r>
            <a:r>
              <a:rPr lang="de-DE" err="1"/>
              <a:t>data</a:t>
            </a:r>
            <a:r>
              <a:rPr lang="de-DE"/>
              <a:t> </a:t>
            </a:r>
            <a:r>
              <a:rPr lang="de-DE" err="1"/>
              <a:t>sources</a:t>
            </a:r>
            <a:r>
              <a:rPr lang="de-DE"/>
              <a:t> </a:t>
            </a:r>
            <a:r>
              <a:rPr lang="de-DE" err="1"/>
              <a:t>comparable</a:t>
            </a:r>
            <a:endParaRPr lang="de-DE"/>
          </a:p>
          <a:p>
            <a:pPr marL="171450" indent="-171450">
              <a:buFontTx/>
              <a:buChar char="-"/>
            </a:pPr>
            <a:r>
              <a:rPr lang="de-DE"/>
              <a:t>All </a:t>
            </a:r>
            <a:r>
              <a:rPr lang="de-DE" err="1"/>
              <a:t>focuses</a:t>
            </a:r>
            <a:r>
              <a:rPr lang="de-DE"/>
              <a:t> on </a:t>
            </a:r>
            <a:r>
              <a:rPr lang="de-DE" err="1"/>
              <a:t>timeseries</a:t>
            </a:r>
            <a:r>
              <a:rPr lang="de-DE"/>
              <a:t> / </a:t>
            </a:r>
            <a:r>
              <a:rPr lang="de-DE" err="1"/>
              <a:t>waveforms</a:t>
            </a:r>
            <a:r>
              <a:rPr lang="de-DE"/>
              <a:t>. </a:t>
            </a:r>
            <a:r>
              <a:rPr lang="de-DE" err="1"/>
              <a:t>Some</a:t>
            </a:r>
            <a:r>
              <a:rPr lang="de-DE"/>
              <a:t> </a:t>
            </a:r>
            <a:r>
              <a:rPr lang="de-DE" err="1"/>
              <a:t>can</a:t>
            </a:r>
            <a:r>
              <a:rPr lang="de-DE"/>
              <a:t> </a:t>
            </a:r>
            <a:r>
              <a:rPr lang="de-DE" err="1"/>
              <a:t>be</a:t>
            </a:r>
            <a:r>
              <a:rPr lang="de-DE"/>
              <a:t> </a:t>
            </a:r>
            <a:r>
              <a:rPr lang="de-DE" err="1"/>
              <a:t>similar</a:t>
            </a:r>
            <a:r>
              <a:rPr lang="de-DE"/>
              <a:t> </a:t>
            </a:r>
            <a:r>
              <a:rPr lang="de-DE" err="1"/>
              <a:t>for</a:t>
            </a:r>
            <a:r>
              <a:rPr lang="de-DE"/>
              <a:t> </a:t>
            </a:r>
            <a:r>
              <a:rPr lang="de-DE" err="1"/>
              <a:t>images</a:t>
            </a:r>
            <a:r>
              <a:rPr lang="de-DE"/>
              <a:t> &amp; </a:t>
            </a:r>
            <a:r>
              <a:rPr lang="de-DE" err="1"/>
              <a:t>videos</a:t>
            </a:r>
            <a:r>
              <a:rPr lang="de-DE"/>
              <a:t>; </a:t>
            </a:r>
            <a:r>
              <a:rPr lang="de-DE" err="1"/>
              <a:t>however</a:t>
            </a:r>
            <a:r>
              <a:rPr lang="de-DE"/>
              <a:t> different </a:t>
            </a:r>
            <a:r>
              <a:rPr lang="de-DE" err="1"/>
              <a:t>for</a:t>
            </a:r>
            <a:r>
              <a:rPr lang="de-DE"/>
              <a:t> </a:t>
            </a:r>
            <a:r>
              <a:rPr lang="de-DE" err="1"/>
              <a:t>text</a:t>
            </a:r>
            <a:r>
              <a:rPr lang="de-DE"/>
              <a:t> (NLP)</a:t>
            </a:r>
          </a:p>
          <a:p>
            <a:endParaRPr lang="de-DE"/>
          </a:p>
        </p:txBody>
      </p:sp>
      <p:sp>
        <p:nvSpPr>
          <p:cNvPr id="4" name="Foliennummernplatzhalter 3"/>
          <p:cNvSpPr>
            <a:spLocks noGrp="1"/>
          </p:cNvSpPr>
          <p:nvPr>
            <p:ph type="sldNum" sz="quarter" idx="5"/>
          </p:nvPr>
        </p:nvSpPr>
        <p:spPr/>
        <p:txBody>
          <a:bodyPr/>
          <a:lstStyle/>
          <a:p>
            <a:fld id="{3E7DA45D-117B-4B98-B32B-FECC160B57D5}" type="slidenum">
              <a:rPr lang="de-DE" smtClean="0"/>
              <a:t>20</a:t>
            </a:fld>
            <a:endParaRPr lang="de-DE"/>
          </a:p>
        </p:txBody>
      </p:sp>
    </p:spTree>
    <p:extLst>
      <p:ext uri="{BB962C8B-B14F-4D97-AF65-F5344CB8AC3E}">
        <p14:creationId xmlns:p14="http://schemas.microsoft.com/office/powerpoint/2010/main" val="244206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22</a:t>
            </a:fld>
            <a:endParaRPr lang="de-DE"/>
          </a:p>
        </p:txBody>
      </p:sp>
    </p:spTree>
    <p:extLst>
      <p:ext uri="{BB962C8B-B14F-4D97-AF65-F5344CB8AC3E}">
        <p14:creationId xmlns:p14="http://schemas.microsoft.com/office/powerpoint/2010/main" val="186476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23</a:t>
            </a:fld>
            <a:endParaRPr lang="de-DE"/>
          </a:p>
        </p:txBody>
      </p:sp>
    </p:spTree>
    <p:extLst>
      <p:ext uri="{BB962C8B-B14F-4D97-AF65-F5344CB8AC3E}">
        <p14:creationId xmlns:p14="http://schemas.microsoft.com/office/powerpoint/2010/main" val="373358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err="1"/>
              <a:t>Wir</a:t>
            </a:r>
            <a:r>
              <a:rPr lang="en-GB" dirty="0"/>
              <a:t> </a:t>
            </a:r>
            <a:r>
              <a:rPr lang="en-GB" dirty="0" err="1"/>
              <a:t>sprechen</a:t>
            </a:r>
            <a:r>
              <a:rPr lang="en-GB" dirty="0"/>
              <a:t> von </a:t>
            </a:r>
            <a:r>
              <a:rPr lang="en-GB" dirty="0" err="1"/>
              <a:t>Signalen</a:t>
            </a:r>
            <a:r>
              <a:rPr lang="en-GB" dirty="0"/>
              <a:t> = </a:t>
            </a:r>
            <a:r>
              <a:rPr lang="en-GB" dirty="0" err="1"/>
              <a:t>Messgrößen</a:t>
            </a:r>
            <a:r>
              <a:rPr lang="en-GB" dirty="0"/>
              <a:t> Audio, Video, Bild, </a:t>
            </a:r>
            <a:r>
              <a:rPr lang="en-GB" dirty="0" err="1"/>
              <a:t>Zeitreihen</a:t>
            </a:r>
            <a:endParaRPr lang="en-GB" dirty="0"/>
          </a:p>
          <a:p>
            <a:pPr marL="171450" indent="-171450">
              <a:buFontTx/>
              <a:buChar char="-"/>
            </a:pPr>
            <a:r>
              <a:rPr lang="en-GB" dirty="0"/>
              <a:t>Text = </a:t>
            </a:r>
            <a:r>
              <a:rPr lang="en-GB" dirty="0" err="1"/>
              <a:t>Sequenz</a:t>
            </a:r>
            <a:endParaRPr lang="en-GB" dirty="0"/>
          </a:p>
          <a:p>
            <a:pPr marL="171450" indent="-171450">
              <a:buFontTx/>
              <a:buChar char="-"/>
            </a:pPr>
            <a:r>
              <a:rPr lang="en-GB" dirty="0" err="1"/>
              <a:t>Strukturiert</a:t>
            </a:r>
            <a:r>
              <a:rPr lang="en-GB" dirty="0"/>
              <a:t> vs semi-</a:t>
            </a:r>
            <a:r>
              <a:rPr lang="en-GB" dirty="0" err="1"/>
              <a:t>strukturiert</a:t>
            </a:r>
            <a:r>
              <a:rPr lang="en-GB" dirty="0"/>
              <a:t> (</a:t>
            </a:r>
            <a:r>
              <a:rPr lang="en-GB" dirty="0" err="1"/>
              <a:t>Zeitreihen</a:t>
            </a:r>
            <a:r>
              <a:rPr lang="en-GB" dirty="0"/>
              <a:t>=</a:t>
            </a:r>
            <a:r>
              <a:rPr lang="en-GB" dirty="0" err="1"/>
              <a:t>strukturiert</a:t>
            </a:r>
            <a:r>
              <a:rPr lang="en-GB" dirty="0"/>
              <a:t>, </a:t>
            </a:r>
            <a:r>
              <a:rPr lang="en-GB" dirty="0" err="1"/>
              <a:t>Tabulare</a:t>
            </a:r>
            <a:r>
              <a:rPr lang="en-GB" dirty="0"/>
              <a:t> </a:t>
            </a:r>
            <a:r>
              <a:rPr lang="en-GB" dirty="0" err="1"/>
              <a:t>Daten</a:t>
            </a:r>
            <a:r>
              <a:rPr lang="en-GB" dirty="0"/>
              <a:t>);</a:t>
            </a:r>
          </a:p>
          <a:p>
            <a:pPr marL="171450" indent="-171450">
              <a:buFontTx/>
              <a:buChar char="-"/>
            </a:pPr>
            <a:r>
              <a:rPr lang="en-GB" dirty="0"/>
              <a:t>semi-</a:t>
            </a:r>
            <a:r>
              <a:rPr lang="en-GB" dirty="0" err="1"/>
              <a:t>strukturiert</a:t>
            </a:r>
            <a:r>
              <a:rPr lang="en-GB" dirty="0"/>
              <a:t> = Bild, Text, Audio. </a:t>
            </a:r>
            <a:r>
              <a:rPr lang="en-GB" dirty="0" err="1"/>
              <a:t>Trägt</a:t>
            </a:r>
            <a:r>
              <a:rPr lang="en-GB" dirty="0"/>
              <a:t> </a:t>
            </a:r>
            <a:r>
              <a:rPr lang="en-GB" dirty="0" err="1"/>
              <a:t>meist</a:t>
            </a:r>
            <a:r>
              <a:rPr lang="en-GB" dirty="0"/>
              <a:t> </a:t>
            </a:r>
            <a:r>
              <a:rPr lang="en-GB" dirty="0" err="1"/>
              <a:t>eine</a:t>
            </a:r>
            <a:r>
              <a:rPr lang="en-GB" dirty="0"/>
              <a:t> </a:t>
            </a:r>
            <a:r>
              <a:rPr lang="en-GB" dirty="0" err="1"/>
              <a:t>innere</a:t>
            </a:r>
            <a:r>
              <a:rPr lang="en-GB" dirty="0"/>
              <a:t> </a:t>
            </a:r>
            <a:r>
              <a:rPr lang="en-GB" dirty="0" err="1"/>
              <a:t>Struktur</a:t>
            </a:r>
            <a:r>
              <a:rPr lang="en-GB" dirty="0"/>
              <a:t>, die </a:t>
            </a:r>
            <a:r>
              <a:rPr lang="en-GB" dirty="0" err="1"/>
              <a:t>nicht</a:t>
            </a:r>
            <a:r>
              <a:rPr lang="en-GB" dirty="0"/>
              <a:t> </a:t>
            </a:r>
            <a:r>
              <a:rPr lang="en-GB" dirty="0" err="1"/>
              <a:t>offen</a:t>
            </a:r>
            <a:r>
              <a:rPr lang="en-GB" dirty="0"/>
              <a:t> </a:t>
            </a:r>
            <a:r>
              <a:rPr lang="en-GB" dirty="0" err="1"/>
              <a:t>formalisiert</a:t>
            </a:r>
            <a:r>
              <a:rPr lang="en-GB" dirty="0"/>
              <a:t> </a:t>
            </a:r>
            <a:r>
              <a:rPr lang="en-GB" dirty="0" err="1"/>
              <a:t>ist</a:t>
            </a:r>
            <a:r>
              <a:rPr lang="en-GB" dirty="0"/>
              <a:t>!!</a:t>
            </a:r>
          </a:p>
        </p:txBody>
      </p:sp>
      <p:sp>
        <p:nvSpPr>
          <p:cNvPr id="4" name="Foliennummernplatzhalter 3"/>
          <p:cNvSpPr>
            <a:spLocks noGrp="1"/>
          </p:cNvSpPr>
          <p:nvPr>
            <p:ph type="sldNum" sz="quarter" idx="5"/>
          </p:nvPr>
        </p:nvSpPr>
        <p:spPr/>
        <p:txBody>
          <a:bodyPr/>
          <a:lstStyle/>
          <a:p>
            <a:fld id="{720A0EE5-477C-1D42-86BF-377F1E17C146}" type="slidenum">
              <a:rPr lang="de-DE" smtClean="0"/>
              <a:t>5</a:t>
            </a:fld>
            <a:endParaRPr lang="de-DE"/>
          </a:p>
        </p:txBody>
      </p:sp>
    </p:spTree>
    <p:extLst>
      <p:ext uri="{BB962C8B-B14F-4D97-AF65-F5344CB8AC3E}">
        <p14:creationId xmlns:p14="http://schemas.microsoft.com/office/powerpoint/2010/main" val="2487634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24</a:t>
            </a:fld>
            <a:endParaRPr lang="de-DE"/>
          </a:p>
        </p:txBody>
      </p:sp>
    </p:spTree>
    <p:extLst>
      <p:ext uri="{BB962C8B-B14F-4D97-AF65-F5344CB8AC3E}">
        <p14:creationId xmlns:p14="http://schemas.microsoft.com/office/powerpoint/2010/main" val="67259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25</a:t>
            </a:fld>
            <a:endParaRPr lang="de-DE"/>
          </a:p>
        </p:txBody>
      </p:sp>
    </p:spTree>
    <p:extLst>
      <p:ext uri="{BB962C8B-B14F-4D97-AF65-F5344CB8AC3E}">
        <p14:creationId xmlns:p14="http://schemas.microsoft.com/office/powerpoint/2010/main" val="600923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26</a:t>
            </a:fld>
            <a:endParaRPr lang="de-DE"/>
          </a:p>
        </p:txBody>
      </p:sp>
    </p:spTree>
    <p:extLst>
      <p:ext uri="{BB962C8B-B14F-4D97-AF65-F5344CB8AC3E}">
        <p14:creationId xmlns:p14="http://schemas.microsoft.com/office/powerpoint/2010/main" val="4176378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27</a:t>
            </a:fld>
            <a:endParaRPr lang="de-DE"/>
          </a:p>
        </p:txBody>
      </p:sp>
    </p:spTree>
    <p:extLst>
      <p:ext uri="{BB962C8B-B14F-4D97-AF65-F5344CB8AC3E}">
        <p14:creationId xmlns:p14="http://schemas.microsoft.com/office/powerpoint/2010/main" val="1328027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28</a:t>
            </a:fld>
            <a:endParaRPr lang="de-DE"/>
          </a:p>
        </p:txBody>
      </p:sp>
    </p:spTree>
    <p:extLst>
      <p:ext uri="{BB962C8B-B14F-4D97-AF65-F5344CB8AC3E}">
        <p14:creationId xmlns:p14="http://schemas.microsoft.com/office/powerpoint/2010/main" val="3565028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29</a:t>
            </a:fld>
            <a:endParaRPr lang="de-DE"/>
          </a:p>
        </p:txBody>
      </p:sp>
    </p:spTree>
    <p:extLst>
      <p:ext uri="{BB962C8B-B14F-4D97-AF65-F5344CB8AC3E}">
        <p14:creationId xmlns:p14="http://schemas.microsoft.com/office/powerpoint/2010/main" val="1353318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0" i="0" u="none" strike="noStrike" dirty="0">
                <a:solidFill>
                  <a:srgbClr val="353740"/>
                </a:solidFill>
                <a:effectLst/>
                <a:highlight>
                  <a:srgbClr val="F7F7F8"/>
                </a:highlight>
                <a:latin typeface="Söhne Mono"/>
              </a:rPr>
              <a:t>[1199, 649, 387, 47773, 304, 11460, 369, 2731, 3851, 304, 18955, 11688, 29225, 13]</a:t>
            </a: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30</a:t>
            </a:fld>
            <a:endParaRPr lang="de-DE"/>
          </a:p>
        </p:txBody>
      </p:sp>
    </p:spTree>
    <p:extLst>
      <p:ext uri="{BB962C8B-B14F-4D97-AF65-F5344CB8AC3E}">
        <p14:creationId xmlns:p14="http://schemas.microsoft.com/office/powerpoint/2010/main" val="2280782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31</a:t>
            </a:fld>
            <a:endParaRPr lang="de-DE"/>
          </a:p>
        </p:txBody>
      </p:sp>
    </p:spTree>
    <p:extLst>
      <p:ext uri="{BB962C8B-B14F-4D97-AF65-F5344CB8AC3E}">
        <p14:creationId xmlns:p14="http://schemas.microsoft.com/office/powerpoint/2010/main" val="1078053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32</a:t>
            </a:fld>
            <a:endParaRPr lang="de-DE"/>
          </a:p>
        </p:txBody>
      </p:sp>
    </p:spTree>
    <p:extLst>
      <p:ext uri="{BB962C8B-B14F-4D97-AF65-F5344CB8AC3E}">
        <p14:creationId xmlns:p14="http://schemas.microsoft.com/office/powerpoint/2010/main" val="3044984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33</a:t>
            </a:fld>
            <a:endParaRPr lang="de-DE"/>
          </a:p>
        </p:txBody>
      </p:sp>
    </p:spTree>
    <p:extLst>
      <p:ext uri="{BB962C8B-B14F-4D97-AF65-F5344CB8AC3E}">
        <p14:creationId xmlns:p14="http://schemas.microsoft.com/office/powerpoint/2010/main" val="257582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err="1"/>
              <a:t>Wir</a:t>
            </a:r>
            <a:r>
              <a:rPr lang="en-GB" dirty="0"/>
              <a:t> </a:t>
            </a:r>
            <a:r>
              <a:rPr lang="en-GB" dirty="0" err="1"/>
              <a:t>sprechen</a:t>
            </a:r>
            <a:r>
              <a:rPr lang="en-GB" dirty="0"/>
              <a:t> von </a:t>
            </a:r>
            <a:r>
              <a:rPr lang="en-GB" dirty="0" err="1"/>
              <a:t>Signalen</a:t>
            </a:r>
            <a:r>
              <a:rPr lang="en-GB" dirty="0"/>
              <a:t> = </a:t>
            </a:r>
            <a:r>
              <a:rPr lang="en-GB" dirty="0" err="1"/>
              <a:t>Messgrößen</a:t>
            </a:r>
            <a:r>
              <a:rPr lang="en-GB" dirty="0"/>
              <a:t> Audio, Video, Bild, </a:t>
            </a:r>
            <a:r>
              <a:rPr lang="en-GB" dirty="0" err="1"/>
              <a:t>Zeitreihen</a:t>
            </a:r>
            <a:endParaRPr lang="en-GB" dirty="0"/>
          </a:p>
          <a:p>
            <a:pPr marL="171450" indent="-171450">
              <a:buFontTx/>
              <a:buChar char="-"/>
            </a:pPr>
            <a:r>
              <a:rPr lang="en-GB" dirty="0"/>
              <a:t>Text = </a:t>
            </a:r>
            <a:r>
              <a:rPr lang="en-GB" dirty="0" err="1"/>
              <a:t>Sequenz</a:t>
            </a:r>
            <a:endParaRPr lang="en-GB" dirty="0"/>
          </a:p>
          <a:p>
            <a:pPr marL="171450" indent="-171450">
              <a:buFontTx/>
              <a:buChar char="-"/>
            </a:pPr>
            <a:r>
              <a:rPr lang="en-GB" dirty="0" err="1"/>
              <a:t>Strukturiert</a:t>
            </a:r>
            <a:r>
              <a:rPr lang="en-GB" dirty="0"/>
              <a:t> vs semi-</a:t>
            </a:r>
            <a:r>
              <a:rPr lang="en-GB" dirty="0" err="1"/>
              <a:t>strukturiert</a:t>
            </a:r>
            <a:r>
              <a:rPr lang="en-GB" dirty="0"/>
              <a:t> (</a:t>
            </a:r>
            <a:r>
              <a:rPr lang="en-GB" dirty="0" err="1"/>
              <a:t>Zeitreihen</a:t>
            </a:r>
            <a:r>
              <a:rPr lang="en-GB" dirty="0"/>
              <a:t>=</a:t>
            </a:r>
            <a:r>
              <a:rPr lang="en-GB" dirty="0" err="1"/>
              <a:t>strukturiert</a:t>
            </a:r>
            <a:r>
              <a:rPr lang="en-GB" dirty="0"/>
              <a:t>, </a:t>
            </a:r>
            <a:r>
              <a:rPr lang="en-GB" dirty="0" err="1"/>
              <a:t>Tabulare</a:t>
            </a:r>
            <a:r>
              <a:rPr lang="en-GB" dirty="0"/>
              <a:t> </a:t>
            </a:r>
            <a:r>
              <a:rPr lang="en-GB" dirty="0" err="1"/>
              <a:t>Daten</a:t>
            </a:r>
            <a:r>
              <a:rPr lang="en-GB" dirty="0"/>
              <a:t>);</a:t>
            </a:r>
          </a:p>
          <a:p>
            <a:pPr marL="171450" indent="-171450">
              <a:buFontTx/>
              <a:buChar char="-"/>
            </a:pPr>
            <a:r>
              <a:rPr lang="en-GB" dirty="0"/>
              <a:t>semi-</a:t>
            </a:r>
            <a:r>
              <a:rPr lang="en-GB" dirty="0" err="1"/>
              <a:t>strukturiert</a:t>
            </a:r>
            <a:r>
              <a:rPr lang="en-GB" dirty="0"/>
              <a:t> = Bild, Text, Audio. </a:t>
            </a:r>
            <a:r>
              <a:rPr lang="en-GB" dirty="0" err="1"/>
              <a:t>Trägt</a:t>
            </a:r>
            <a:r>
              <a:rPr lang="en-GB" dirty="0"/>
              <a:t> </a:t>
            </a:r>
            <a:r>
              <a:rPr lang="en-GB" dirty="0" err="1"/>
              <a:t>meist</a:t>
            </a:r>
            <a:r>
              <a:rPr lang="en-GB" dirty="0"/>
              <a:t> </a:t>
            </a:r>
            <a:r>
              <a:rPr lang="en-GB" dirty="0" err="1"/>
              <a:t>eine</a:t>
            </a:r>
            <a:r>
              <a:rPr lang="en-GB" dirty="0"/>
              <a:t> </a:t>
            </a:r>
            <a:r>
              <a:rPr lang="en-GB" dirty="0" err="1"/>
              <a:t>innere</a:t>
            </a:r>
            <a:r>
              <a:rPr lang="en-GB" dirty="0"/>
              <a:t> </a:t>
            </a:r>
            <a:r>
              <a:rPr lang="en-GB" dirty="0" err="1"/>
              <a:t>Struktur</a:t>
            </a:r>
            <a:r>
              <a:rPr lang="en-GB" dirty="0"/>
              <a:t>, die </a:t>
            </a:r>
            <a:r>
              <a:rPr lang="en-GB" dirty="0" err="1"/>
              <a:t>nicht</a:t>
            </a:r>
            <a:r>
              <a:rPr lang="en-GB" dirty="0"/>
              <a:t> </a:t>
            </a:r>
            <a:r>
              <a:rPr lang="en-GB" dirty="0" err="1"/>
              <a:t>offen</a:t>
            </a:r>
            <a:r>
              <a:rPr lang="en-GB" dirty="0"/>
              <a:t> </a:t>
            </a:r>
            <a:r>
              <a:rPr lang="en-GB" dirty="0" err="1"/>
              <a:t>formalisiert</a:t>
            </a:r>
            <a:r>
              <a:rPr lang="en-GB" dirty="0"/>
              <a:t> </a:t>
            </a:r>
            <a:r>
              <a:rPr lang="en-GB" dirty="0" err="1"/>
              <a:t>ist</a:t>
            </a:r>
            <a:r>
              <a:rPr lang="en-GB" dirty="0"/>
              <a:t>!!</a:t>
            </a:r>
          </a:p>
        </p:txBody>
      </p:sp>
      <p:sp>
        <p:nvSpPr>
          <p:cNvPr id="4" name="Foliennummernplatzhalter 3"/>
          <p:cNvSpPr>
            <a:spLocks noGrp="1"/>
          </p:cNvSpPr>
          <p:nvPr>
            <p:ph type="sldNum" sz="quarter" idx="5"/>
          </p:nvPr>
        </p:nvSpPr>
        <p:spPr/>
        <p:txBody>
          <a:bodyPr/>
          <a:lstStyle/>
          <a:p>
            <a:fld id="{720A0EE5-477C-1D42-86BF-377F1E17C146}" type="slidenum">
              <a:rPr lang="de-DE" smtClean="0"/>
              <a:t>6</a:t>
            </a:fld>
            <a:endParaRPr lang="de-DE"/>
          </a:p>
        </p:txBody>
      </p:sp>
    </p:spTree>
    <p:extLst>
      <p:ext uri="{BB962C8B-B14F-4D97-AF65-F5344CB8AC3E}">
        <p14:creationId xmlns:p14="http://schemas.microsoft.com/office/powerpoint/2010/main" val="3582125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34</a:t>
            </a:fld>
            <a:endParaRPr lang="de-DE"/>
          </a:p>
        </p:txBody>
      </p:sp>
    </p:spTree>
    <p:extLst>
      <p:ext uri="{BB962C8B-B14F-4D97-AF65-F5344CB8AC3E}">
        <p14:creationId xmlns:p14="http://schemas.microsoft.com/office/powerpoint/2010/main" val="216729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https://</a:t>
            </a:r>
            <a:r>
              <a:rPr lang="en-GB" dirty="0" err="1"/>
              <a:t>semantle.com</a:t>
            </a: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35</a:t>
            </a:fld>
            <a:endParaRPr lang="de-DE"/>
          </a:p>
        </p:txBody>
      </p:sp>
    </p:spTree>
    <p:extLst>
      <p:ext uri="{BB962C8B-B14F-4D97-AF65-F5344CB8AC3E}">
        <p14:creationId xmlns:p14="http://schemas.microsoft.com/office/powerpoint/2010/main" val="1861847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36</a:t>
            </a:fld>
            <a:endParaRPr lang="de-DE"/>
          </a:p>
        </p:txBody>
      </p:sp>
    </p:spTree>
    <p:extLst>
      <p:ext uri="{BB962C8B-B14F-4D97-AF65-F5344CB8AC3E}">
        <p14:creationId xmlns:p14="http://schemas.microsoft.com/office/powerpoint/2010/main" val="774097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38</a:t>
            </a:fld>
            <a:endParaRPr lang="de-DE"/>
          </a:p>
        </p:txBody>
      </p:sp>
    </p:spTree>
    <p:extLst>
      <p:ext uri="{BB962C8B-B14F-4D97-AF65-F5344CB8AC3E}">
        <p14:creationId xmlns:p14="http://schemas.microsoft.com/office/powerpoint/2010/main" val="2561987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39</a:t>
            </a:fld>
            <a:endParaRPr lang="de-DE"/>
          </a:p>
        </p:txBody>
      </p:sp>
    </p:spTree>
    <p:extLst>
      <p:ext uri="{BB962C8B-B14F-4D97-AF65-F5344CB8AC3E}">
        <p14:creationId xmlns:p14="http://schemas.microsoft.com/office/powerpoint/2010/main" val="1836168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40</a:t>
            </a:fld>
            <a:endParaRPr lang="de-DE"/>
          </a:p>
        </p:txBody>
      </p:sp>
    </p:spTree>
    <p:extLst>
      <p:ext uri="{BB962C8B-B14F-4D97-AF65-F5344CB8AC3E}">
        <p14:creationId xmlns:p14="http://schemas.microsoft.com/office/powerpoint/2010/main" val="2859794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41</a:t>
            </a:fld>
            <a:endParaRPr lang="de-DE"/>
          </a:p>
        </p:txBody>
      </p:sp>
    </p:spTree>
    <p:extLst>
      <p:ext uri="{BB962C8B-B14F-4D97-AF65-F5344CB8AC3E}">
        <p14:creationId xmlns:p14="http://schemas.microsoft.com/office/powerpoint/2010/main" val="520310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44</a:t>
            </a:fld>
            <a:endParaRPr lang="de-DE"/>
          </a:p>
        </p:txBody>
      </p:sp>
    </p:spTree>
    <p:extLst>
      <p:ext uri="{BB962C8B-B14F-4D97-AF65-F5344CB8AC3E}">
        <p14:creationId xmlns:p14="http://schemas.microsoft.com/office/powerpoint/2010/main" val="1710726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a:t>Wie </a:t>
            </a:r>
            <a:r>
              <a:rPr lang="en-GB" dirty="0" err="1"/>
              <a:t>wählt</a:t>
            </a:r>
            <a:r>
              <a:rPr lang="en-GB" dirty="0"/>
              <a:t> man die </a:t>
            </a:r>
            <a:r>
              <a:rPr lang="en-GB" dirty="0" err="1"/>
              <a:t>Daten</a:t>
            </a:r>
            <a:r>
              <a:rPr lang="en-GB" dirty="0"/>
              <a:t> </a:t>
            </a:r>
            <a:r>
              <a:rPr lang="en-GB" dirty="0" err="1"/>
              <a:t>aus</a:t>
            </a:r>
            <a:r>
              <a:rPr lang="en-GB" dirty="0"/>
              <a:t>? </a:t>
            </a:r>
            <a:r>
              <a:rPr lang="en-GB" dirty="0" err="1"/>
              <a:t>Ansätze</a:t>
            </a:r>
            <a:r>
              <a:rPr lang="en-GB" dirty="0"/>
              <a:t>: Random Sampling, Stratified Sampling</a:t>
            </a:r>
          </a:p>
          <a:p>
            <a:pPr marL="171450" indent="-171450">
              <a:buFontTx/>
              <a:buChar char="-"/>
            </a:pPr>
            <a:r>
              <a:rPr lang="en-GB" dirty="0"/>
              <a:t>Was </a:t>
            </a:r>
            <a:r>
              <a:rPr lang="en-GB" dirty="0" err="1"/>
              <a:t>ist</a:t>
            </a:r>
            <a:r>
              <a:rPr lang="en-GB" dirty="0"/>
              <a:t> </a:t>
            </a:r>
            <a:r>
              <a:rPr lang="en-GB" dirty="0" err="1"/>
              <a:t>aber</a:t>
            </a:r>
            <a:r>
              <a:rPr lang="en-GB" dirty="0"/>
              <a:t>, </a:t>
            </a:r>
            <a:r>
              <a:rPr lang="en-GB" dirty="0" err="1"/>
              <a:t>wenn</a:t>
            </a:r>
            <a:r>
              <a:rPr lang="en-GB" dirty="0"/>
              <a:t> </a:t>
            </a:r>
            <a:r>
              <a:rPr lang="en-GB" dirty="0" err="1"/>
              <a:t>zufälligerweise</a:t>
            </a:r>
            <a:r>
              <a:rPr lang="en-GB" dirty="0"/>
              <a:t> der </a:t>
            </a:r>
            <a:r>
              <a:rPr lang="en-GB" dirty="0" err="1"/>
              <a:t>Testdatensatz</a:t>
            </a:r>
            <a:r>
              <a:rPr lang="en-GB" dirty="0"/>
              <a:t> </a:t>
            </a:r>
            <a:r>
              <a:rPr lang="en-GB" dirty="0" err="1"/>
              <a:t>einem</a:t>
            </a:r>
            <a:r>
              <a:rPr lang="en-GB" dirty="0"/>
              <a:t> Bias </a:t>
            </a:r>
            <a:r>
              <a:rPr lang="en-GB" dirty="0" err="1"/>
              <a:t>unterliegt</a:t>
            </a:r>
            <a:r>
              <a:rPr lang="en-GB" dirty="0"/>
              <a:t>?</a:t>
            </a:r>
          </a:p>
          <a:p>
            <a:r>
              <a:rPr lang="en-GB" dirty="0"/>
              <a:t> </a:t>
            </a:r>
          </a:p>
        </p:txBody>
      </p:sp>
      <p:sp>
        <p:nvSpPr>
          <p:cNvPr id="4" name="Foliennummernplatzhalter 3"/>
          <p:cNvSpPr>
            <a:spLocks noGrp="1"/>
          </p:cNvSpPr>
          <p:nvPr>
            <p:ph type="sldNum" sz="quarter" idx="5"/>
          </p:nvPr>
        </p:nvSpPr>
        <p:spPr/>
        <p:txBody>
          <a:bodyPr/>
          <a:lstStyle/>
          <a:p>
            <a:fld id="{720A0EE5-477C-1D42-86BF-377F1E17C146}" type="slidenum">
              <a:rPr lang="de-DE" smtClean="0"/>
              <a:t>46</a:t>
            </a:fld>
            <a:endParaRPr lang="de-DE"/>
          </a:p>
        </p:txBody>
      </p:sp>
    </p:spTree>
    <p:extLst>
      <p:ext uri="{BB962C8B-B14F-4D97-AF65-F5344CB8AC3E}">
        <p14:creationId xmlns:p14="http://schemas.microsoft.com/office/powerpoint/2010/main" val="3167987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ERP (Enterprise Resource </a:t>
            </a:r>
            <a:r>
              <a:rPr lang="de-DE" err="1"/>
              <a:t>Planning</a:t>
            </a:r>
            <a:r>
              <a:rPr lang="de-DE"/>
              <a:t>) systems are software solutions that control and evaluate business processes, e.g. in production, sales, logistics, finance and human resources.</a:t>
            </a:r>
          </a:p>
          <a:p>
            <a:r>
              <a:rPr lang="de-DE"/>
              <a:t>MES (Manufacturing </a:t>
            </a:r>
            <a:r>
              <a:rPr lang="de-DE" err="1"/>
              <a:t>Execution </a:t>
            </a:r>
            <a:r>
              <a:rPr lang="de-DE"/>
              <a:t>Systems) are process-oriented manufacturing management systems that promptly regulate the organization and execution of all direct and indirect value-adding business processes in manufacturing. </a:t>
            </a:r>
          </a:p>
          <a:p>
            <a:r>
              <a:rPr lang="de-DE"/>
              <a:t>SCADA systems (</a:t>
            </a:r>
            <a:r>
              <a:rPr lang="de-DE" err="1"/>
              <a:t>Supervisory </a:t>
            </a:r>
            <a:r>
              <a:rPr lang="de-DE"/>
              <a:t>Control </a:t>
            </a:r>
            <a:r>
              <a:rPr lang="de-DE" err="1"/>
              <a:t>and </a:t>
            </a:r>
            <a:r>
              <a:rPr lang="de-DE"/>
              <a:t>Data </a:t>
            </a:r>
            <a:r>
              <a:rPr lang="de-DE" err="1"/>
              <a:t>Acquisition</a:t>
            </a:r>
            <a:r>
              <a:rPr lang="de-DE"/>
              <a:t>) are network control systems for monitoring, controlling and optimizing industrial plants.</a:t>
            </a:r>
          </a:p>
          <a:p>
            <a:r>
              <a:rPr lang="de-DE"/>
              <a:t>PLCs (Programmable Logic Controllers) process input signals from sensors and use them to control actuators.</a:t>
            </a:r>
          </a:p>
          <a:p>
            <a:r>
              <a:rPr lang="de-DE"/>
              <a:t>DNC - </a:t>
            </a:r>
            <a:r>
              <a:rPr lang="de-DE" err="1"/>
              <a:t>Direct Numerical </a:t>
            </a:r>
            <a:r>
              <a:rPr lang="de-DE"/>
              <a:t>Protocol (Central Machine Programs)</a:t>
            </a:r>
          </a:p>
          <a:p>
            <a:endParaRPr lang="de-DE"/>
          </a:p>
          <a:p>
            <a:r>
              <a:rPr lang="de-DE"/>
              <a:t>Other </a:t>
            </a:r>
            <a:r>
              <a:rPr lang="de-DE" baseline="0"/>
              <a:t>systems - CAQ/QMS, CMMS (</a:t>
            </a:r>
            <a:r>
              <a:rPr lang="de-DE" baseline="0" err="1"/>
              <a:t>computerized maintenance management</a:t>
            </a:r>
            <a:r>
              <a:rPr lang="de-DE" baseline="0"/>
              <a:t>)/DSS</a:t>
            </a:r>
          </a:p>
          <a:p>
            <a:endParaRPr lang="de-DE"/>
          </a:p>
          <a:p>
            <a:pPr marL="171450" indent="-171450">
              <a:buFontTx/>
              <a:buChar char="-"/>
            </a:pPr>
            <a:r>
              <a:rPr lang="de-DE"/>
              <a:t>Interfaces MQTT/OPC-UA</a:t>
            </a:r>
          </a:p>
          <a:p>
            <a:pPr marL="171450" indent="-171450">
              <a:buFontTx/>
              <a:buChar char="-"/>
            </a:pPr>
            <a:r>
              <a:rPr lang="de-DE"/>
              <a:t>Whole series of manual </a:t>
            </a:r>
            <a:r>
              <a:rPr lang="de-DE" baseline="0"/>
              <a:t>information, e.g. shift books, maintenance books </a:t>
            </a:r>
            <a:endParaRPr lang="de-DE"/>
          </a:p>
          <a:p>
            <a:pPr marL="171450" indent="-171450">
              <a:buFontTx/>
              <a:buChar char="-"/>
            </a:pP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DA45D-117B-4B98-B32B-FECC160B57D5}" type="slidenum">
              <a:rPr kumimoji="0" lang="de-D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4777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0E0E0E"/>
                </a:solidFill>
                <a:effectLst/>
                <a:latin typeface=".SF NS"/>
              </a:rPr>
              <a:t>Sensor: erfasst eine Messgröße und wandelt sie in eine leicht messbare Größe um (primärer Wandler)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E0E0E"/>
                </a:solidFill>
                <a:effectLst/>
                <a:latin typeface=".SF NS"/>
              </a:rPr>
              <a:t>Beispiel: Quecksilberthermometer</a:t>
            </a:r>
          </a:p>
          <a:p>
            <a:r>
              <a:rPr lang="de-DE" dirty="0">
                <a:solidFill>
                  <a:srgbClr val="0E0E0E"/>
                </a:solidFill>
                <a:effectLst/>
                <a:latin typeface=".SF NS"/>
              </a:rPr>
              <a:t>Wandler: wandelt eine messbare Größe in eine andere um, meistens elektrisch</a:t>
            </a:r>
          </a:p>
          <a:p>
            <a:r>
              <a:rPr lang="de-DE" dirty="0">
                <a:solidFill>
                  <a:srgbClr val="0E0E0E"/>
                </a:solidFill>
                <a:effectLst/>
                <a:latin typeface=".SF NS"/>
              </a:rPr>
              <a:t>Kalibrierung = Zuordnung einer nützlichen Skala zum Ausgangssignal basierend auf einem Referenzwert</a:t>
            </a:r>
          </a:p>
          <a:p>
            <a:r>
              <a:rPr lang="de-DE" dirty="0">
                <a:solidFill>
                  <a:srgbClr val="0E0E0E"/>
                </a:solidFill>
                <a:effectLst/>
                <a:latin typeface=".SF NS"/>
              </a:rPr>
              <a:t>Justierung (Kalibrieren – Justieren – Eichen)</a:t>
            </a:r>
          </a:p>
          <a:p>
            <a:r>
              <a:rPr lang="de-DE" dirty="0">
                <a:solidFill>
                  <a:srgbClr val="0E0E0E"/>
                </a:solidFill>
                <a:effectLst/>
                <a:latin typeface=".SF NS"/>
              </a:rPr>
              <a:t>Messprinzip (physikalisches Phänomen) + Messmethode (Vorgehen) = Messverfahren</a:t>
            </a:r>
          </a:p>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7</a:t>
            </a:fld>
            <a:endParaRPr lang="de-DE"/>
          </a:p>
        </p:txBody>
      </p:sp>
    </p:spTree>
    <p:extLst>
      <p:ext uri="{BB962C8B-B14F-4D97-AF65-F5344CB8AC3E}">
        <p14:creationId xmlns:p14="http://schemas.microsoft.com/office/powerpoint/2010/main" val="33096362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ERP = </a:t>
            </a:r>
            <a:r>
              <a:rPr lang="de-DE" err="1"/>
              <a:t>base</a:t>
            </a:r>
            <a:r>
              <a:rPr lang="de-DE"/>
              <a:t> </a:t>
            </a:r>
            <a:r>
              <a:rPr lang="de-DE" err="1"/>
              <a:t>for</a:t>
            </a:r>
            <a:r>
              <a:rPr lang="de-DE"/>
              <a:t> </a:t>
            </a:r>
            <a:r>
              <a:rPr lang="de-DE" err="1"/>
              <a:t>most</a:t>
            </a:r>
            <a:r>
              <a:rPr lang="de-DE"/>
              <a:t> </a:t>
            </a:r>
            <a:r>
              <a:rPr lang="de-DE" err="1"/>
              <a:t>other</a:t>
            </a:r>
            <a:r>
              <a:rPr lang="de-DE"/>
              <a:t> </a:t>
            </a:r>
            <a:r>
              <a:rPr lang="de-DE" err="1"/>
              <a:t>systems</a:t>
            </a:r>
            <a:r>
              <a:rPr lang="de-DE"/>
              <a:t>. Includes </a:t>
            </a:r>
            <a:r>
              <a:rPr lang="de-DE" err="1"/>
              <a:t>master</a:t>
            </a:r>
            <a:r>
              <a:rPr lang="de-DE"/>
              <a:t> </a:t>
            </a:r>
            <a:r>
              <a:rPr lang="de-DE" err="1"/>
              <a:t>data</a:t>
            </a:r>
            <a:r>
              <a:rPr lang="de-DE"/>
              <a:t> and internal material </a:t>
            </a:r>
            <a:r>
              <a:rPr lang="de-DE" err="1"/>
              <a:t>flow</a:t>
            </a:r>
            <a:r>
              <a:rPr lang="de-DE"/>
              <a:t> </a:t>
            </a:r>
            <a:r>
              <a:rPr lang="de-DE" err="1"/>
              <a:t>data</a:t>
            </a:r>
            <a:r>
              <a:rPr lang="de-DE"/>
              <a:t>; </a:t>
            </a:r>
            <a:r>
              <a:rPr lang="de-DE" b="1" err="1"/>
              <a:t>economic</a:t>
            </a:r>
            <a:r>
              <a:rPr lang="de-DE" b="1"/>
              <a:t>/internal</a:t>
            </a:r>
          </a:p>
          <a:p>
            <a:r>
              <a:rPr lang="de-DE"/>
              <a:t>SCM = </a:t>
            </a:r>
            <a:r>
              <a:rPr lang="de-DE" err="1"/>
              <a:t>includes</a:t>
            </a:r>
            <a:r>
              <a:rPr lang="de-DE"/>
              <a:t> </a:t>
            </a:r>
            <a:r>
              <a:rPr lang="de-DE" err="1"/>
              <a:t>flow</a:t>
            </a:r>
            <a:r>
              <a:rPr lang="de-DE"/>
              <a:t> </a:t>
            </a:r>
            <a:r>
              <a:rPr lang="de-DE" err="1"/>
              <a:t>data</a:t>
            </a:r>
            <a:r>
              <a:rPr lang="de-DE"/>
              <a:t> </a:t>
            </a:r>
            <a:r>
              <a:rPr lang="de-DE" err="1"/>
              <a:t>from</a:t>
            </a:r>
            <a:r>
              <a:rPr lang="de-DE"/>
              <a:t> </a:t>
            </a:r>
            <a:r>
              <a:rPr lang="de-DE" err="1"/>
              <a:t>suppliers</a:t>
            </a:r>
            <a:r>
              <a:rPr lang="de-DE"/>
              <a:t>, </a:t>
            </a:r>
            <a:r>
              <a:rPr lang="de-DE" err="1"/>
              <a:t>logistics</a:t>
            </a:r>
            <a:r>
              <a:rPr lang="de-DE"/>
              <a:t> </a:t>
            </a:r>
            <a:r>
              <a:rPr lang="de-DE" err="1"/>
              <a:t>control</a:t>
            </a:r>
            <a:r>
              <a:rPr lang="de-DE"/>
              <a:t>; </a:t>
            </a:r>
            <a:r>
              <a:rPr lang="de-DE" b="1" err="1"/>
              <a:t>economic</a:t>
            </a:r>
            <a:r>
              <a:rPr lang="de-DE" b="1"/>
              <a:t>/external</a:t>
            </a:r>
          </a:p>
          <a:p>
            <a:r>
              <a:rPr lang="de-DE"/>
              <a:t>CRM = </a:t>
            </a:r>
            <a:r>
              <a:rPr lang="de-DE" err="1"/>
              <a:t>includes</a:t>
            </a:r>
            <a:r>
              <a:rPr lang="de-DE"/>
              <a:t> </a:t>
            </a:r>
            <a:r>
              <a:rPr lang="de-DE" err="1"/>
              <a:t>process</a:t>
            </a:r>
            <a:r>
              <a:rPr lang="de-DE"/>
              <a:t> </a:t>
            </a:r>
            <a:r>
              <a:rPr lang="de-DE" err="1"/>
              <a:t>info</a:t>
            </a:r>
            <a:r>
              <a:rPr lang="de-DE"/>
              <a:t> / </a:t>
            </a:r>
            <a:r>
              <a:rPr lang="de-DE" err="1"/>
              <a:t>know</a:t>
            </a:r>
            <a:r>
              <a:rPr lang="de-DE"/>
              <a:t> </a:t>
            </a:r>
            <a:r>
              <a:rPr lang="de-DE" err="1"/>
              <a:t>how</a:t>
            </a:r>
            <a:r>
              <a:rPr lang="de-DE"/>
              <a:t> </a:t>
            </a:r>
            <a:r>
              <a:rPr lang="de-DE" err="1"/>
              <a:t>about</a:t>
            </a:r>
            <a:r>
              <a:rPr lang="de-DE"/>
              <a:t> </a:t>
            </a:r>
            <a:r>
              <a:rPr lang="de-DE" err="1"/>
              <a:t>customer</a:t>
            </a:r>
            <a:r>
              <a:rPr lang="de-DE"/>
              <a:t> </a:t>
            </a:r>
            <a:r>
              <a:rPr lang="de-DE" err="1"/>
              <a:t>into</a:t>
            </a:r>
            <a:r>
              <a:rPr lang="de-DE"/>
              <a:t> internal </a:t>
            </a:r>
            <a:r>
              <a:rPr lang="de-DE" err="1"/>
              <a:t>knowledge</a:t>
            </a:r>
            <a:r>
              <a:rPr lang="de-DE"/>
              <a:t> </a:t>
            </a:r>
            <a:r>
              <a:rPr lang="de-DE" err="1"/>
              <a:t>mgmt</a:t>
            </a:r>
            <a:endParaRPr lang="de-DE"/>
          </a:p>
          <a:p>
            <a:r>
              <a:rPr lang="de-DE"/>
              <a:t>MES = </a:t>
            </a:r>
            <a:r>
              <a:rPr lang="de-DE" err="1"/>
              <a:t>connection</a:t>
            </a:r>
            <a:r>
              <a:rPr lang="de-DE"/>
              <a:t> </a:t>
            </a:r>
            <a:r>
              <a:rPr lang="de-DE" err="1"/>
              <a:t>to</a:t>
            </a:r>
            <a:r>
              <a:rPr lang="de-DE"/>
              <a:t> </a:t>
            </a:r>
            <a:r>
              <a:rPr lang="de-DE" err="1"/>
              <a:t>field</a:t>
            </a:r>
            <a:r>
              <a:rPr lang="de-DE"/>
              <a:t> </a:t>
            </a:r>
            <a:r>
              <a:rPr lang="de-DE" err="1"/>
              <a:t>level</a:t>
            </a:r>
            <a:r>
              <a:rPr lang="de-DE"/>
              <a:t> / </a:t>
            </a:r>
            <a:r>
              <a:rPr lang="de-DE" err="1"/>
              <a:t>translation</a:t>
            </a:r>
            <a:r>
              <a:rPr lang="de-DE"/>
              <a:t> </a:t>
            </a:r>
            <a:r>
              <a:rPr lang="de-DE" err="1"/>
              <a:t>from</a:t>
            </a:r>
            <a:r>
              <a:rPr lang="de-DE"/>
              <a:t>/</a:t>
            </a:r>
            <a:r>
              <a:rPr lang="de-DE" err="1"/>
              <a:t>to</a:t>
            </a:r>
            <a:r>
              <a:rPr lang="de-DE"/>
              <a:t> </a:t>
            </a:r>
            <a:r>
              <a:rPr lang="de-DE" err="1"/>
              <a:t>machine</a:t>
            </a:r>
            <a:r>
              <a:rPr lang="de-DE"/>
              <a:t> </a:t>
            </a:r>
            <a:r>
              <a:rPr lang="de-DE" err="1"/>
              <a:t>level</a:t>
            </a:r>
            <a:r>
              <a:rPr lang="de-DE"/>
              <a:t>; </a:t>
            </a:r>
            <a:r>
              <a:rPr lang="de-DE" b="1" err="1"/>
              <a:t>technical</a:t>
            </a:r>
            <a:r>
              <a:rPr lang="de-DE" b="1"/>
              <a:t>-operational</a:t>
            </a:r>
          </a:p>
          <a:p>
            <a:r>
              <a:rPr lang="de-DE"/>
              <a:t>PLM = </a:t>
            </a:r>
            <a:r>
              <a:rPr lang="de-DE" err="1"/>
              <a:t>includes</a:t>
            </a:r>
            <a:r>
              <a:rPr lang="de-DE"/>
              <a:t> </a:t>
            </a:r>
            <a:r>
              <a:rPr lang="de-DE" err="1"/>
              <a:t>life</a:t>
            </a:r>
            <a:r>
              <a:rPr lang="de-DE"/>
              <a:t> </a:t>
            </a:r>
            <a:r>
              <a:rPr lang="de-DE" err="1"/>
              <a:t>cycle</a:t>
            </a:r>
            <a:r>
              <a:rPr lang="de-DE"/>
              <a:t> </a:t>
            </a:r>
            <a:r>
              <a:rPr lang="de-DE" err="1"/>
              <a:t>data</a:t>
            </a:r>
            <a:r>
              <a:rPr lang="de-DE"/>
              <a:t> </a:t>
            </a:r>
            <a:r>
              <a:rPr lang="de-DE" err="1"/>
              <a:t>about</a:t>
            </a:r>
            <a:r>
              <a:rPr lang="de-DE"/>
              <a:t> a </a:t>
            </a:r>
            <a:r>
              <a:rPr lang="de-DE" err="1"/>
              <a:t>product</a:t>
            </a:r>
            <a:r>
              <a:rPr lang="de-DE"/>
              <a:t>, </a:t>
            </a:r>
            <a:r>
              <a:rPr lang="de-DE" err="1"/>
              <a:t>spans</a:t>
            </a:r>
            <a:r>
              <a:rPr lang="de-DE"/>
              <a:t> all </a:t>
            </a:r>
            <a:r>
              <a:rPr lang="de-DE" err="1"/>
              <a:t>other</a:t>
            </a:r>
            <a:r>
              <a:rPr lang="de-DE"/>
              <a:t> </a:t>
            </a:r>
            <a:r>
              <a:rPr lang="de-DE" err="1"/>
              <a:t>processes</a:t>
            </a:r>
            <a:r>
              <a:rPr lang="de-DE"/>
              <a:t> </a:t>
            </a:r>
            <a:r>
              <a:rPr lang="de-DE" err="1"/>
              <a:t>for</a:t>
            </a:r>
            <a:r>
              <a:rPr lang="de-DE"/>
              <a:t> all </a:t>
            </a:r>
            <a:r>
              <a:rPr lang="de-DE" err="1"/>
              <a:t>users</a:t>
            </a:r>
            <a:r>
              <a:rPr lang="de-DE"/>
              <a:t>; </a:t>
            </a:r>
            <a:r>
              <a:rPr lang="de-DE" b="1" err="1"/>
              <a:t>technical</a:t>
            </a:r>
            <a:endParaRPr lang="de-DE" b="1"/>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DA45D-117B-4B98-B32B-FECC160B57D5}" type="slidenum">
              <a:rPr kumimoji="0" lang="de-D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42254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MRP 1950s – </a:t>
            </a:r>
            <a:r>
              <a:rPr lang="de-DE" err="1"/>
              <a:t>only</a:t>
            </a:r>
            <a:r>
              <a:rPr lang="de-DE"/>
              <a:t> material, not </a:t>
            </a:r>
            <a:r>
              <a:rPr lang="de-DE" err="1"/>
              <a:t>machines</a:t>
            </a:r>
            <a:endParaRPr lang="de-DE"/>
          </a:p>
          <a:p>
            <a:r>
              <a:rPr lang="de-DE"/>
              <a:t>MRP I 1960s – </a:t>
            </a:r>
            <a:r>
              <a:rPr lang="de-DE" err="1"/>
              <a:t>includes</a:t>
            </a:r>
            <a:r>
              <a:rPr lang="de-DE"/>
              <a:t> </a:t>
            </a:r>
            <a:r>
              <a:rPr lang="de-DE" err="1"/>
              <a:t>production</a:t>
            </a:r>
            <a:r>
              <a:rPr lang="de-DE"/>
              <a:t> </a:t>
            </a:r>
            <a:r>
              <a:rPr lang="de-DE" err="1"/>
              <a:t>capacities</a:t>
            </a:r>
            <a:r>
              <a:rPr lang="de-DE"/>
              <a:t> (</a:t>
            </a:r>
            <a:r>
              <a:rPr lang="de-DE" err="1"/>
              <a:t>machines</a:t>
            </a:r>
            <a:r>
              <a:rPr lang="de-DE"/>
              <a:t>); but not </a:t>
            </a:r>
            <a:r>
              <a:rPr lang="de-DE" err="1"/>
              <a:t>processes</a:t>
            </a:r>
            <a:r>
              <a:rPr lang="de-DE"/>
              <a:t> (e.g. </a:t>
            </a:r>
            <a:r>
              <a:rPr lang="de-DE" err="1"/>
              <a:t>what</a:t>
            </a:r>
            <a:r>
              <a:rPr lang="de-DE"/>
              <a:t> </a:t>
            </a:r>
            <a:r>
              <a:rPr lang="de-DE" err="1"/>
              <a:t>is</a:t>
            </a:r>
            <a:r>
              <a:rPr lang="de-DE"/>
              <a:t> </a:t>
            </a:r>
            <a:r>
              <a:rPr lang="de-DE" err="1"/>
              <a:t>happening</a:t>
            </a:r>
            <a:r>
              <a:rPr lang="de-DE"/>
              <a:t> at </a:t>
            </a:r>
            <a:r>
              <a:rPr lang="de-DE" err="1"/>
              <a:t>next</a:t>
            </a:r>
            <a:r>
              <a:rPr lang="de-DE"/>
              <a:t> </a:t>
            </a:r>
            <a:r>
              <a:rPr lang="de-DE" err="1"/>
              <a:t>machine</a:t>
            </a:r>
            <a:r>
              <a:rPr lang="de-DE"/>
              <a:t>)</a:t>
            </a:r>
          </a:p>
          <a:p>
            <a:r>
              <a:rPr lang="de-DE"/>
              <a:t>MRP II 1980s – </a:t>
            </a:r>
            <a:r>
              <a:rPr lang="de-DE" err="1"/>
              <a:t>economic</a:t>
            </a:r>
            <a:r>
              <a:rPr lang="de-DE"/>
              <a:t> and </a:t>
            </a:r>
            <a:r>
              <a:rPr lang="de-DE" err="1"/>
              <a:t>strategic</a:t>
            </a:r>
            <a:r>
              <a:rPr lang="de-DE"/>
              <a:t> </a:t>
            </a:r>
            <a:r>
              <a:rPr lang="de-DE" err="1"/>
              <a:t>aspects</a:t>
            </a:r>
            <a:r>
              <a:rPr lang="de-DE"/>
              <a:t> (i.e. </a:t>
            </a:r>
            <a:r>
              <a:rPr lang="de-DE" err="1"/>
              <a:t>maximizing</a:t>
            </a:r>
            <a:r>
              <a:rPr lang="de-DE"/>
              <a:t> </a:t>
            </a:r>
            <a:r>
              <a:rPr lang="de-DE" err="1"/>
              <a:t>resource</a:t>
            </a:r>
            <a:r>
              <a:rPr lang="de-DE"/>
              <a:t> </a:t>
            </a:r>
            <a:r>
              <a:rPr lang="de-DE" err="1"/>
              <a:t>utilization</a:t>
            </a:r>
            <a:r>
              <a:rPr lang="de-DE"/>
              <a:t> </a:t>
            </a:r>
            <a:r>
              <a:rPr lang="de-DE">
                <a:sym typeface="Wingdings" panose="05000000000000000000" pitchFamily="2" charset="2"/>
              </a:rPr>
              <a:t> </a:t>
            </a:r>
            <a:r>
              <a:rPr lang="de-DE" err="1">
                <a:sym typeface="Wingdings" panose="05000000000000000000" pitchFamily="2" charset="2"/>
              </a:rPr>
              <a:t>maximizing</a:t>
            </a:r>
            <a:r>
              <a:rPr lang="de-DE">
                <a:sym typeface="Wingdings" panose="05000000000000000000" pitchFamily="2" charset="2"/>
              </a:rPr>
              <a:t> </a:t>
            </a:r>
            <a:r>
              <a:rPr lang="de-DE" err="1">
                <a:sym typeface="Wingdings" panose="05000000000000000000" pitchFamily="2" charset="2"/>
              </a:rPr>
              <a:t>sales</a:t>
            </a:r>
            <a:r>
              <a:rPr lang="de-DE">
                <a:sym typeface="Wingdings" panose="05000000000000000000" pitchFamily="2" charset="2"/>
              </a:rPr>
              <a:t>)</a:t>
            </a:r>
          </a:p>
          <a:p>
            <a:r>
              <a:rPr lang="de-DE">
                <a:sym typeface="Wingdings" panose="05000000000000000000" pitchFamily="2" charset="2"/>
              </a:rPr>
              <a:t>ERP – Integration </a:t>
            </a:r>
            <a:r>
              <a:rPr lang="de-DE" err="1">
                <a:sym typeface="Wingdings" panose="05000000000000000000" pitchFamily="2" charset="2"/>
              </a:rPr>
              <a:t>of</a:t>
            </a:r>
            <a:r>
              <a:rPr lang="de-DE">
                <a:sym typeface="Wingdings" panose="05000000000000000000" pitchFamily="2" charset="2"/>
              </a:rPr>
              <a:t> all </a:t>
            </a:r>
            <a:r>
              <a:rPr lang="de-DE" err="1">
                <a:sym typeface="Wingdings" panose="05000000000000000000" pitchFamily="2" charset="2"/>
              </a:rPr>
              <a:t>processes</a:t>
            </a:r>
            <a:r>
              <a:rPr lang="de-DE">
                <a:sym typeface="Wingdings" panose="05000000000000000000" pitchFamily="2" charset="2"/>
              </a:rPr>
              <a:t> in </a:t>
            </a:r>
            <a:r>
              <a:rPr lang="de-DE" err="1">
                <a:sym typeface="Wingdings" panose="05000000000000000000" pitchFamily="2" charset="2"/>
              </a:rPr>
              <a:t>the</a:t>
            </a:r>
            <a:r>
              <a:rPr lang="de-DE">
                <a:sym typeface="Wingdings" panose="05000000000000000000" pitchFamily="2" charset="2"/>
              </a:rPr>
              <a:t> </a:t>
            </a:r>
            <a:r>
              <a:rPr lang="de-DE" err="1">
                <a:sym typeface="Wingdings" panose="05000000000000000000" pitchFamily="2" charset="2"/>
              </a:rPr>
              <a:t>company</a:t>
            </a:r>
            <a:endParaRPr lang="de-DE"/>
          </a:p>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DA45D-117B-4B98-B32B-FECC160B57D5}" type="slidenum">
              <a:rPr kumimoji="0" lang="de-D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13294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MRP 1950s – </a:t>
            </a:r>
            <a:r>
              <a:rPr lang="de-DE" err="1"/>
              <a:t>only</a:t>
            </a:r>
            <a:r>
              <a:rPr lang="de-DE"/>
              <a:t> material, not </a:t>
            </a:r>
            <a:r>
              <a:rPr lang="de-DE" err="1"/>
              <a:t>machines</a:t>
            </a:r>
            <a:endParaRPr lang="de-DE"/>
          </a:p>
          <a:p>
            <a:r>
              <a:rPr lang="de-DE"/>
              <a:t>MRP I 1960s – </a:t>
            </a:r>
            <a:r>
              <a:rPr lang="de-DE" err="1"/>
              <a:t>includes</a:t>
            </a:r>
            <a:r>
              <a:rPr lang="de-DE"/>
              <a:t> </a:t>
            </a:r>
            <a:r>
              <a:rPr lang="de-DE" err="1"/>
              <a:t>production</a:t>
            </a:r>
            <a:r>
              <a:rPr lang="de-DE"/>
              <a:t> </a:t>
            </a:r>
            <a:r>
              <a:rPr lang="de-DE" err="1"/>
              <a:t>capacities</a:t>
            </a:r>
            <a:r>
              <a:rPr lang="de-DE"/>
              <a:t> (</a:t>
            </a:r>
            <a:r>
              <a:rPr lang="de-DE" err="1"/>
              <a:t>machines</a:t>
            </a:r>
            <a:r>
              <a:rPr lang="de-DE"/>
              <a:t>); but not </a:t>
            </a:r>
            <a:r>
              <a:rPr lang="de-DE" err="1"/>
              <a:t>processes</a:t>
            </a:r>
            <a:r>
              <a:rPr lang="de-DE"/>
              <a:t> (e.g. </a:t>
            </a:r>
            <a:r>
              <a:rPr lang="de-DE" err="1"/>
              <a:t>what</a:t>
            </a:r>
            <a:r>
              <a:rPr lang="de-DE"/>
              <a:t> </a:t>
            </a:r>
            <a:r>
              <a:rPr lang="de-DE" err="1"/>
              <a:t>is</a:t>
            </a:r>
            <a:r>
              <a:rPr lang="de-DE"/>
              <a:t> </a:t>
            </a:r>
            <a:r>
              <a:rPr lang="de-DE" err="1"/>
              <a:t>happening</a:t>
            </a:r>
            <a:r>
              <a:rPr lang="de-DE"/>
              <a:t> at </a:t>
            </a:r>
            <a:r>
              <a:rPr lang="de-DE" err="1"/>
              <a:t>next</a:t>
            </a:r>
            <a:r>
              <a:rPr lang="de-DE"/>
              <a:t> </a:t>
            </a:r>
            <a:r>
              <a:rPr lang="de-DE" err="1"/>
              <a:t>machine</a:t>
            </a:r>
            <a:r>
              <a:rPr lang="de-DE"/>
              <a:t>)</a:t>
            </a:r>
          </a:p>
          <a:p>
            <a:r>
              <a:rPr lang="de-DE"/>
              <a:t>MRP II 1980s – </a:t>
            </a:r>
            <a:r>
              <a:rPr lang="de-DE" err="1"/>
              <a:t>economic</a:t>
            </a:r>
            <a:r>
              <a:rPr lang="de-DE"/>
              <a:t> and </a:t>
            </a:r>
            <a:r>
              <a:rPr lang="de-DE" err="1"/>
              <a:t>strategic</a:t>
            </a:r>
            <a:r>
              <a:rPr lang="de-DE"/>
              <a:t> </a:t>
            </a:r>
            <a:r>
              <a:rPr lang="de-DE" err="1"/>
              <a:t>aspects</a:t>
            </a:r>
            <a:r>
              <a:rPr lang="de-DE"/>
              <a:t> (i.e. </a:t>
            </a:r>
            <a:r>
              <a:rPr lang="de-DE" err="1"/>
              <a:t>maximizing</a:t>
            </a:r>
            <a:r>
              <a:rPr lang="de-DE"/>
              <a:t> </a:t>
            </a:r>
            <a:r>
              <a:rPr lang="de-DE" err="1"/>
              <a:t>resource</a:t>
            </a:r>
            <a:r>
              <a:rPr lang="de-DE"/>
              <a:t> </a:t>
            </a:r>
            <a:r>
              <a:rPr lang="de-DE" err="1"/>
              <a:t>utilization</a:t>
            </a:r>
            <a:r>
              <a:rPr lang="de-DE"/>
              <a:t> </a:t>
            </a:r>
            <a:r>
              <a:rPr lang="de-DE">
                <a:sym typeface="Wingdings" panose="05000000000000000000" pitchFamily="2" charset="2"/>
              </a:rPr>
              <a:t> </a:t>
            </a:r>
            <a:r>
              <a:rPr lang="de-DE" err="1">
                <a:sym typeface="Wingdings" panose="05000000000000000000" pitchFamily="2" charset="2"/>
              </a:rPr>
              <a:t>maximizing</a:t>
            </a:r>
            <a:r>
              <a:rPr lang="de-DE">
                <a:sym typeface="Wingdings" panose="05000000000000000000" pitchFamily="2" charset="2"/>
              </a:rPr>
              <a:t> </a:t>
            </a:r>
            <a:r>
              <a:rPr lang="de-DE" err="1">
                <a:sym typeface="Wingdings" panose="05000000000000000000" pitchFamily="2" charset="2"/>
              </a:rPr>
              <a:t>sales</a:t>
            </a:r>
            <a:r>
              <a:rPr lang="de-DE">
                <a:sym typeface="Wingdings" panose="05000000000000000000" pitchFamily="2" charset="2"/>
              </a:rPr>
              <a:t>)</a:t>
            </a:r>
          </a:p>
          <a:p>
            <a:r>
              <a:rPr lang="de-DE">
                <a:sym typeface="Wingdings" panose="05000000000000000000" pitchFamily="2" charset="2"/>
              </a:rPr>
              <a:t>ERP – Integration </a:t>
            </a:r>
            <a:r>
              <a:rPr lang="de-DE" err="1">
                <a:sym typeface="Wingdings" panose="05000000000000000000" pitchFamily="2" charset="2"/>
              </a:rPr>
              <a:t>of</a:t>
            </a:r>
            <a:r>
              <a:rPr lang="de-DE">
                <a:sym typeface="Wingdings" panose="05000000000000000000" pitchFamily="2" charset="2"/>
              </a:rPr>
              <a:t> all </a:t>
            </a:r>
            <a:r>
              <a:rPr lang="de-DE" err="1">
                <a:sym typeface="Wingdings" panose="05000000000000000000" pitchFamily="2" charset="2"/>
              </a:rPr>
              <a:t>processes</a:t>
            </a:r>
            <a:r>
              <a:rPr lang="de-DE">
                <a:sym typeface="Wingdings" panose="05000000000000000000" pitchFamily="2" charset="2"/>
              </a:rPr>
              <a:t> in </a:t>
            </a:r>
            <a:r>
              <a:rPr lang="de-DE" err="1">
                <a:sym typeface="Wingdings" panose="05000000000000000000" pitchFamily="2" charset="2"/>
              </a:rPr>
              <a:t>the</a:t>
            </a:r>
            <a:r>
              <a:rPr lang="de-DE">
                <a:sym typeface="Wingdings" panose="05000000000000000000" pitchFamily="2" charset="2"/>
              </a:rPr>
              <a:t> </a:t>
            </a:r>
            <a:r>
              <a:rPr lang="de-DE" err="1">
                <a:sym typeface="Wingdings" panose="05000000000000000000" pitchFamily="2" charset="2"/>
              </a:rPr>
              <a:t>company</a:t>
            </a:r>
            <a:endParaRPr lang="de-DE"/>
          </a:p>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DA45D-117B-4B98-B32B-FECC160B57D5}" type="slidenum">
              <a:rPr kumimoji="0" lang="de-D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45533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DA45D-117B-4B98-B32B-FECC160B57D5}" type="slidenum">
              <a:rPr kumimoji="0" lang="de-D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149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Operating </a:t>
            </a:r>
            <a:r>
              <a:rPr lang="de-DE" dirty="0" err="1"/>
              <a:t>data</a:t>
            </a:r>
            <a:r>
              <a:rPr lang="de-DE" dirty="0"/>
              <a:t> (Manual + semi-</a:t>
            </a:r>
            <a:r>
              <a:rPr lang="de-DE" dirty="0" err="1"/>
              <a:t>automated</a:t>
            </a:r>
            <a:r>
              <a:rPr lang="de-DE" dirty="0"/>
              <a:t>; </a:t>
            </a:r>
            <a:r>
              <a:rPr lang="de-DE" dirty="0" err="1"/>
              <a:t>RFID@object</a:t>
            </a:r>
            <a:r>
              <a:rPr lang="de-DE" dirty="0"/>
              <a:t>) </a:t>
            </a:r>
            <a:r>
              <a:rPr lang="de-DE" dirty="0">
                <a:sym typeface="Wingdings" panose="05000000000000000000" pitchFamily="2" charset="2"/>
              </a:rPr>
              <a:t> </a:t>
            </a:r>
            <a:r>
              <a:rPr lang="de-DE" dirty="0" err="1">
                <a:sym typeface="Wingdings" panose="05000000000000000000" pitchFamily="2" charset="2"/>
              </a:rPr>
              <a:t>Machine</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automated</a:t>
            </a:r>
            <a:r>
              <a:rPr lang="de-DE" dirty="0">
                <a:sym typeface="Wingdings" panose="05000000000000000000" pitchFamily="2" charset="2"/>
              </a:rPr>
              <a:t>); </a:t>
            </a:r>
            <a:r>
              <a:rPr lang="de-DE" dirty="0" err="1">
                <a:sym typeface="Wingdings" panose="05000000000000000000" pitchFamily="2" charset="2"/>
              </a:rPr>
              <a:t>degree</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automation</a:t>
            </a:r>
            <a:r>
              <a:rPr lang="de-DE" dirty="0">
                <a:sym typeface="Wingdings" panose="05000000000000000000" pitchFamily="2" charset="2"/>
              </a:rPr>
              <a:t>!</a:t>
            </a:r>
          </a:p>
          <a:p>
            <a:pPr marL="171450" indent="-171450">
              <a:buFontTx/>
              <a:buChar char="-"/>
            </a:pPr>
            <a:r>
              <a:rPr lang="de-DE" dirty="0" err="1">
                <a:sym typeface="Wingdings" panose="05000000000000000000" pitchFamily="2" charset="2"/>
              </a:rPr>
              <a:t>Telemetry</a:t>
            </a:r>
            <a:r>
              <a:rPr lang="de-DE" dirty="0">
                <a:sym typeface="Wingdings" panose="05000000000000000000" pitchFamily="2" charset="2"/>
              </a:rPr>
              <a:t> = on-</a:t>
            </a:r>
            <a:r>
              <a:rPr lang="de-DE" dirty="0" err="1">
                <a:sym typeface="Wingdings" panose="05000000000000000000" pitchFamily="2" charset="2"/>
              </a:rPr>
              <a:t>device</a:t>
            </a:r>
            <a:r>
              <a:rPr lang="de-DE" dirty="0">
                <a:sym typeface="Wingdings" panose="05000000000000000000" pitchFamily="2" charset="2"/>
              </a:rPr>
              <a:t> </a:t>
            </a:r>
            <a:r>
              <a:rPr lang="de-DE" dirty="0" err="1">
                <a:sym typeface="Wingdings" panose="05000000000000000000" pitchFamily="2" charset="2"/>
              </a:rPr>
              <a:t>measurement</a:t>
            </a:r>
            <a:r>
              <a:rPr lang="de-DE" dirty="0">
                <a:sym typeface="Wingdings" panose="05000000000000000000" pitchFamily="2" charset="2"/>
              </a:rPr>
              <a:t> (</a:t>
            </a:r>
            <a:r>
              <a:rPr lang="de-DE" dirty="0" err="1">
                <a:sym typeface="Wingdings" panose="05000000000000000000" pitchFamily="2" charset="2"/>
              </a:rPr>
              <a:t>sensors</a:t>
            </a:r>
            <a:r>
              <a:rPr lang="de-DE" dirty="0">
                <a:sym typeface="Wingdings" panose="05000000000000000000" pitchFamily="2" charset="2"/>
              </a:rPr>
              <a:t>) and </a:t>
            </a:r>
            <a:r>
              <a:rPr lang="de-DE" dirty="0" err="1">
                <a:sym typeface="Wingdings" panose="05000000000000000000" pitchFamily="2" charset="2"/>
              </a:rPr>
              <a:t>automated</a:t>
            </a:r>
            <a:r>
              <a:rPr lang="de-DE" dirty="0">
                <a:sym typeface="Wingdings" panose="05000000000000000000" pitchFamily="2" charset="2"/>
              </a:rPr>
              <a:t> </a:t>
            </a:r>
            <a:r>
              <a:rPr lang="de-DE" dirty="0" err="1">
                <a:sym typeface="Wingdings" panose="05000000000000000000" pitchFamily="2" charset="2"/>
              </a:rPr>
              <a:t>transmission</a:t>
            </a:r>
            <a:endParaRPr lang="de-DE" dirty="0">
              <a:sym typeface="Wingdings" panose="05000000000000000000" pitchFamily="2" charset="2"/>
            </a:endParaRPr>
          </a:p>
          <a:p>
            <a:pPr marL="171450" indent="-171450">
              <a:buFontTx/>
              <a:buChar char="-"/>
            </a:pPr>
            <a:r>
              <a:rPr lang="de-DE" dirty="0" err="1">
                <a:sym typeface="Wingdings" panose="05000000000000000000" pitchFamily="2" charset="2"/>
              </a:rPr>
              <a:t>Incrasing</a:t>
            </a:r>
            <a:r>
              <a:rPr lang="de-DE" dirty="0">
                <a:sym typeface="Wingdings" panose="05000000000000000000" pitchFamily="2" charset="2"/>
              </a:rPr>
              <a:t> </a:t>
            </a:r>
            <a:r>
              <a:rPr lang="de-DE" dirty="0" err="1">
                <a:sym typeface="Wingdings" panose="05000000000000000000" pitchFamily="2" charset="2"/>
              </a:rPr>
              <a:t>accuracy</a:t>
            </a:r>
            <a:endParaRPr lang="de-DE" dirty="0">
              <a:sym typeface="Wingdings" panose="05000000000000000000" pitchFamily="2" charset="2"/>
            </a:endParaRPr>
          </a:p>
          <a:p>
            <a:pPr marL="171450" indent="-171450">
              <a:buFontTx/>
              <a:buChar char="-"/>
            </a:pPr>
            <a:r>
              <a:rPr lang="de-DE" dirty="0">
                <a:sym typeface="Wingdings" panose="05000000000000000000" pitchFamily="2" charset="2"/>
              </a:rPr>
              <a:t>ERP: Transaction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vs</a:t>
            </a:r>
            <a:r>
              <a:rPr lang="de-DE" dirty="0">
                <a:sym typeface="Wingdings" panose="05000000000000000000" pitchFamily="2" charset="2"/>
              </a:rPr>
              <a:t>– Master Data!  Master Data Management</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3E7DA45D-117B-4B98-B32B-FECC160B57D5}" type="slidenum">
              <a:rPr lang="de-DE" smtClean="0"/>
              <a:t>52</a:t>
            </a:fld>
            <a:endParaRPr lang="de-DE"/>
          </a:p>
        </p:txBody>
      </p:sp>
    </p:spTree>
    <p:extLst>
      <p:ext uri="{BB962C8B-B14F-4D97-AF65-F5344CB8AC3E}">
        <p14:creationId xmlns:p14="http://schemas.microsoft.com/office/powerpoint/2010/main" val="1457120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Properties </a:t>
            </a:r>
            <a:r>
              <a:rPr lang="de-DE" dirty="0" err="1"/>
              <a:t>of</a:t>
            </a:r>
            <a:r>
              <a:rPr lang="de-DE" dirty="0"/>
              <a:t> </a:t>
            </a:r>
            <a:r>
              <a:rPr lang="de-DE" dirty="0" err="1"/>
              <a:t>data</a:t>
            </a:r>
            <a:r>
              <a:rPr lang="de-DE" dirty="0"/>
              <a:t> </a:t>
            </a:r>
            <a:r>
              <a:rPr lang="de-DE" dirty="0" err="1"/>
              <a:t>quality</a:t>
            </a:r>
            <a:r>
              <a:rPr lang="de-DE" dirty="0"/>
              <a:t>: </a:t>
            </a:r>
            <a:r>
              <a:rPr lang="de-DE" dirty="0" err="1"/>
              <a:t>correctness</a:t>
            </a:r>
            <a:r>
              <a:rPr lang="de-DE" dirty="0"/>
              <a:t>/</a:t>
            </a:r>
            <a:r>
              <a:rPr lang="de-DE" dirty="0" err="1"/>
              <a:t>accuracy</a:t>
            </a:r>
            <a:r>
              <a:rPr lang="de-DE" dirty="0"/>
              <a:t>, </a:t>
            </a:r>
            <a:r>
              <a:rPr lang="de-DE" dirty="0" err="1"/>
              <a:t>consistency</a:t>
            </a:r>
            <a:r>
              <a:rPr lang="de-DE" dirty="0"/>
              <a:t>, </a:t>
            </a:r>
            <a:r>
              <a:rPr lang="de-DE" dirty="0" err="1"/>
              <a:t>completeness</a:t>
            </a:r>
            <a:r>
              <a:rPr lang="de-DE" dirty="0"/>
              <a:t>, </a:t>
            </a:r>
            <a:r>
              <a:rPr lang="de-DE" dirty="0" err="1"/>
              <a:t>availability</a:t>
            </a:r>
            <a:endParaRPr lang="de-DE" dirty="0"/>
          </a:p>
          <a:p>
            <a:pPr marL="171450" indent="-171450">
              <a:buFontTx/>
              <a:buChar char="-"/>
            </a:pPr>
            <a:r>
              <a:rPr lang="de-DE" dirty="0"/>
              <a:t>Always </a:t>
            </a:r>
            <a:r>
              <a:rPr lang="de-DE" dirty="0" err="1"/>
              <a:t>dependent</a:t>
            </a:r>
            <a:r>
              <a:rPr lang="de-DE" dirty="0"/>
              <a:t> on </a:t>
            </a:r>
            <a:r>
              <a:rPr lang="de-DE" dirty="0" err="1"/>
              <a:t>the</a:t>
            </a:r>
            <a:r>
              <a:rPr lang="de-DE" dirty="0"/>
              <a:t> </a:t>
            </a:r>
            <a:r>
              <a:rPr lang="de-DE" dirty="0" err="1"/>
              <a:t>context</a:t>
            </a:r>
            <a:r>
              <a:rPr lang="de-DE" dirty="0"/>
              <a:t> (</a:t>
            </a:r>
            <a:r>
              <a:rPr lang="de-DE" dirty="0" err="1"/>
              <a:t>where</a:t>
            </a:r>
            <a:r>
              <a:rPr lang="de-DE" dirty="0"/>
              <a:t> </a:t>
            </a:r>
            <a:r>
              <a:rPr lang="de-DE" dirty="0" err="1"/>
              <a:t>is</a:t>
            </a:r>
            <a:r>
              <a:rPr lang="de-DE" dirty="0"/>
              <a:t> </a:t>
            </a:r>
            <a:r>
              <a:rPr lang="de-DE" dirty="0" err="1"/>
              <a:t>data</a:t>
            </a:r>
            <a:r>
              <a:rPr lang="de-DE" dirty="0"/>
              <a:t> </a:t>
            </a:r>
            <a:r>
              <a:rPr lang="de-DE" dirty="0" err="1"/>
              <a:t>used</a:t>
            </a:r>
            <a:r>
              <a:rPr lang="de-DE" dirty="0"/>
              <a:t>?/</a:t>
            </a:r>
            <a:r>
              <a:rPr lang="de-DE" dirty="0" err="1"/>
              <a:t>process</a:t>
            </a:r>
            <a:r>
              <a:rPr lang="de-DE" dirty="0"/>
              <a:t>)</a:t>
            </a:r>
          </a:p>
          <a:p>
            <a:pPr marL="171450" indent="-171450">
              <a:buFontTx/>
              <a:buChar char="-"/>
            </a:pPr>
            <a:r>
              <a:rPr lang="de-DE" dirty="0"/>
              <a:t>Data </a:t>
            </a:r>
            <a:r>
              <a:rPr lang="de-DE" dirty="0" err="1"/>
              <a:t>represents</a:t>
            </a:r>
            <a:r>
              <a:rPr lang="de-DE" dirty="0"/>
              <a:t> </a:t>
            </a:r>
            <a:r>
              <a:rPr lang="de-DE" dirty="0" err="1"/>
              <a:t>reality</a:t>
            </a:r>
            <a:r>
              <a:rPr lang="de-DE" dirty="0"/>
              <a:t> </a:t>
            </a:r>
            <a:r>
              <a:rPr lang="de-DE" dirty="0">
                <a:sym typeface="Wingdings" panose="05000000000000000000" pitchFamily="2" charset="2"/>
              </a:rPr>
              <a:t> </a:t>
            </a:r>
            <a:r>
              <a:rPr lang="de-DE" dirty="0" err="1">
                <a:sym typeface="Wingdings" panose="05000000000000000000" pitchFamily="2" charset="2"/>
              </a:rPr>
              <a:t>Changing</a:t>
            </a:r>
            <a:r>
              <a:rPr lang="de-DE" dirty="0">
                <a:sym typeface="Wingdings" panose="05000000000000000000" pitchFamily="2" charset="2"/>
              </a:rPr>
              <a:t> environmental </a:t>
            </a:r>
            <a:r>
              <a:rPr lang="de-DE" dirty="0" err="1">
                <a:sym typeface="Wingdings" panose="05000000000000000000" pitchFamily="2" charset="2"/>
              </a:rPr>
              <a:t>conditions</a:t>
            </a:r>
            <a:r>
              <a:rPr lang="de-DE" dirty="0">
                <a:sym typeface="Wingdings" panose="05000000000000000000" pitchFamily="2" charset="2"/>
              </a:rPr>
              <a:t> (e.g. </a:t>
            </a:r>
            <a:r>
              <a:rPr lang="de-DE" dirty="0" err="1">
                <a:sym typeface="Wingdings" panose="05000000000000000000" pitchFamily="2" charset="2"/>
              </a:rPr>
              <a:t>master</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changes</a:t>
            </a:r>
            <a:r>
              <a:rPr lang="de-DE" dirty="0">
                <a:sym typeface="Wingdings" panose="05000000000000000000" pitchFamily="2" charset="2"/>
              </a:rPr>
              <a:t>, </a:t>
            </a:r>
            <a:r>
              <a:rPr lang="de-DE" dirty="0" err="1">
                <a:sym typeface="Wingdings" panose="05000000000000000000" pitchFamily="2" charset="2"/>
              </a:rPr>
              <a:t>customer</a:t>
            </a:r>
            <a:r>
              <a:rPr lang="de-DE" dirty="0">
                <a:sym typeface="Wingdings" panose="05000000000000000000" pitchFamily="2" charset="2"/>
              </a:rPr>
              <a:t>/supplier </a:t>
            </a:r>
            <a:r>
              <a:rPr lang="de-DE" dirty="0" err="1">
                <a:sym typeface="Wingdings" panose="05000000000000000000" pitchFamily="2" charset="2"/>
              </a:rPr>
              <a:t>info</a:t>
            </a:r>
            <a:r>
              <a:rPr lang="de-DE" dirty="0">
                <a:sym typeface="Wingdings" panose="05000000000000000000" pitchFamily="2" charset="2"/>
              </a:rPr>
              <a:t>); </a:t>
            </a:r>
            <a:r>
              <a:rPr lang="de-DE" dirty="0" err="1">
                <a:sym typeface="Wingdings" panose="05000000000000000000" pitchFamily="2" charset="2"/>
              </a:rPr>
              <a:t>projects</a:t>
            </a:r>
            <a:r>
              <a:rPr lang="de-DE" dirty="0">
                <a:sym typeface="Wingdings" panose="05000000000000000000" pitchFamily="2" charset="2"/>
              </a:rPr>
              <a:t> </a:t>
            </a:r>
            <a:r>
              <a:rPr lang="de-DE" dirty="0" err="1">
                <a:sym typeface="Wingdings" panose="05000000000000000000" pitchFamily="2" charset="2"/>
              </a:rPr>
              <a:t>mostly</a:t>
            </a:r>
            <a:r>
              <a:rPr lang="de-DE" dirty="0">
                <a:sym typeface="Wingdings" panose="05000000000000000000" pitchFamily="2" charset="2"/>
              </a:rPr>
              <a:t> after </a:t>
            </a:r>
            <a:r>
              <a:rPr lang="de-DE" dirty="0" err="1">
                <a:sym typeface="Wingdings" panose="05000000000000000000" pitchFamily="2" charset="2"/>
              </a:rPr>
              <a:t>significant</a:t>
            </a:r>
            <a:r>
              <a:rPr lang="de-DE" dirty="0">
                <a:sym typeface="Wingdings" panose="05000000000000000000" pitchFamily="2" charset="2"/>
              </a:rPr>
              <a:t> </a:t>
            </a:r>
            <a:r>
              <a:rPr lang="de-DE" dirty="0" err="1">
                <a:sym typeface="Wingdings" panose="05000000000000000000" pitchFamily="2" charset="2"/>
              </a:rPr>
              <a:t>decline</a:t>
            </a:r>
            <a:endParaRPr lang="de-DE" dirty="0">
              <a:sym typeface="Wingdings" panose="05000000000000000000" pitchFamily="2" charset="2"/>
            </a:endParaRPr>
          </a:p>
          <a:p>
            <a:r>
              <a:rPr lang="de-DE" dirty="0"/>
              <a:t>- </a:t>
            </a:r>
            <a:r>
              <a:rPr lang="de-DE" dirty="0" err="1"/>
              <a:t>Example</a:t>
            </a:r>
            <a:r>
              <a:rPr lang="de-DE" dirty="0"/>
              <a:t>: Bayer CropScience, Future System Landscape Project </a:t>
            </a:r>
            <a:r>
              <a:rPr lang="de-DE" dirty="0" err="1"/>
              <a:t>for</a:t>
            </a:r>
            <a:r>
              <a:rPr lang="de-DE" dirty="0"/>
              <a:t> </a:t>
            </a:r>
            <a:r>
              <a:rPr lang="de-DE" dirty="0" err="1"/>
              <a:t>supply</a:t>
            </a:r>
            <a:r>
              <a:rPr lang="de-DE" dirty="0"/>
              <a:t> </a:t>
            </a:r>
            <a:r>
              <a:rPr lang="de-DE" dirty="0" err="1"/>
              <a:t>chain</a:t>
            </a:r>
            <a:r>
              <a:rPr lang="de-DE" dirty="0"/>
              <a:t> </a:t>
            </a:r>
            <a:r>
              <a:rPr lang="de-DE" dirty="0" err="1"/>
              <a:t>planning</a:t>
            </a:r>
            <a:r>
              <a:rPr lang="de-DE" dirty="0"/>
              <a:t> </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quality</a:t>
            </a:r>
            <a:r>
              <a:rPr lang="de-DE" dirty="0">
                <a:sym typeface="Wingdings" panose="05000000000000000000" pitchFamily="2" charset="2"/>
              </a:rPr>
              <a:t> –</a:t>
            </a:r>
            <a:r>
              <a:rPr lang="de-DE" dirty="0" err="1">
                <a:sym typeface="Wingdings" panose="05000000000000000000" pitchFamily="2" charset="2"/>
              </a:rPr>
              <a:t>vs</a:t>
            </a:r>
            <a:r>
              <a:rPr lang="de-DE" dirty="0">
                <a:sym typeface="Wingdings" panose="05000000000000000000" pitchFamily="2" charset="2"/>
              </a:rPr>
              <a:t>- </a:t>
            </a:r>
            <a:r>
              <a:rPr lang="de-DE" dirty="0" err="1">
                <a:sym typeface="Wingdings" panose="05000000000000000000" pitchFamily="2" charset="2"/>
              </a:rPr>
              <a:t>process</a:t>
            </a:r>
            <a:r>
              <a:rPr lang="de-DE" dirty="0">
                <a:sym typeface="Wingdings" panose="05000000000000000000" pitchFamily="2" charset="2"/>
              </a:rPr>
              <a:t> </a:t>
            </a:r>
            <a:r>
              <a:rPr lang="de-DE" dirty="0" err="1">
                <a:sym typeface="Wingdings" panose="05000000000000000000" pitchFamily="2" charset="2"/>
              </a:rPr>
              <a:t>quality</a:t>
            </a:r>
            <a:endParaRPr lang="de-DE" dirty="0"/>
          </a:p>
        </p:txBody>
      </p:sp>
      <p:sp>
        <p:nvSpPr>
          <p:cNvPr id="4" name="Foliennummernplatzhalter 3"/>
          <p:cNvSpPr>
            <a:spLocks noGrp="1"/>
          </p:cNvSpPr>
          <p:nvPr>
            <p:ph type="sldNum" sz="quarter" idx="5"/>
          </p:nvPr>
        </p:nvSpPr>
        <p:spPr/>
        <p:txBody>
          <a:bodyPr/>
          <a:lstStyle/>
          <a:p>
            <a:fld id="{3E7DA45D-117B-4B98-B32B-FECC160B57D5}" type="slidenum">
              <a:rPr lang="de-DE" smtClean="0"/>
              <a:t>53</a:t>
            </a:fld>
            <a:endParaRPr lang="de-DE"/>
          </a:p>
        </p:txBody>
      </p:sp>
    </p:spTree>
    <p:extLst>
      <p:ext uri="{BB962C8B-B14F-4D97-AF65-F5344CB8AC3E}">
        <p14:creationId xmlns:p14="http://schemas.microsoft.com/office/powerpoint/2010/main" val="3985291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err="1">
                <a:sym typeface="Wingdings" panose="05000000000000000000" pitchFamily="2" charset="2"/>
              </a:rPr>
              <a:t>Cost</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DQM –</a:t>
            </a:r>
            <a:r>
              <a:rPr lang="de-DE" dirty="0" err="1">
                <a:sym typeface="Wingdings" panose="05000000000000000000" pitchFamily="2" charset="2"/>
              </a:rPr>
              <a:t>vs</a:t>
            </a:r>
            <a:r>
              <a:rPr lang="de-DE" dirty="0">
                <a:sym typeface="Wingdings" panose="05000000000000000000" pitchFamily="2" charset="2"/>
              </a:rPr>
              <a:t>– </a:t>
            </a:r>
            <a:r>
              <a:rPr lang="de-DE" dirty="0" err="1">
                <a:sym typeface="Wingdings" panose="05000000000000000000" pitchFamily="2" charset="2"/>
              </a:rPr>
              <a:t>cost</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false</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 e.g. </a:t>
            </a:r>
            <a:r>
              <a:rPr lang="de-DE" dirty="0" err="1">
                <a:sym typeface="Wingdings" panose="05000000000000000000" pitchFamily="2" charset="2"/>
              </a:rPr>
              <a:t>Process</a:t>
            </a:r>
            <a:r>
              <a:rPr lang="de-DE" dirty="0">
                <a:sym typeface="Wingdings" panose="05000000000000000000" pitchFamily="2" charset="2"/>
              </a:rPr>
              <a:t> </a:t>
            </a:r>
            <a:r>
              <a:rPr lang="de-DE" dirty="0" err="1">
                <a:sym typeface="Wingdings" panose="05000000000000000000" pitchFamily="2" charset="2"/>
              </a:rPr>
              <a:t>deterioation</a:t>
            </a:r>
            <a:endParaRPr lang="de-DE"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ym typeface="Wingdings" panose="05000000000000000000" pitchFamily="2" charset="2"/>
              </a:rPr>
              <a:t>(i.e. </a:t>
            </a:r>
            <a:r>
              <a:rPr lang="de-DE" dirty="0" err="1">
                <a:sym typeface="Wingdings" panose="05000000000000000000" pitchFamily="2" charset="2"/>
              </a:rPr>
              <a:t>optimum</a:t>
            </a:r>
            <a:r>
              <a:rPr lang="de-DE" dirty="0">
                <a:sym typeface="Wingdings" panose="05000000000000000000" pitchFamily="2" charset="2"/>
              </a:rPr>
              <a:t> </a:t>
            </a:r>
            <a:r>
              <a:rPr lang="de-DE" dirty="0" err="1">
                <a:sym typeface="Wingdings" panose="05000000000000000000" pitchFamily="2" charset="2"/>
              </a:rPr>
              <a:t>between</a:t>
            </a:r>
            <a:r>
              <a:rPr lang="de-DE" dirty="0">
                <a:sym typeface="Wingdings" panose="05000000000000000000" pitchFamily="2" charset="2"/>
              </a:rPr>
              <a:t> </a:t>
            </a:r>
            <a:r>
              <a:rPr lang="de-DE" dirty="0" err="1">
                <a:sym typeface="Wingdings" panose="05000000000000000000" pitchFamily="2" charset="2"/>
              </a:rPr>
              <a:t>both</a:t>
            </a:r>
            <a:r>
              <a:rPr lang="de-DE" dirty="0">
                <a:sym typeface="Wingdings" panose="05000000000000000000" pitchFamily="2" charset="2"/>
              </a:rPr>
              <a:t>  </a:t>
            </a:r>
            <a:r>
              <a:rPr lang="de-DE" dirty="0" err="1">
                <a:sym typeface="Wingdings" panose="05000000000000000000" pitchFamily="2" charset="2"/>
              </a:rPr>
              <a:t>degree</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quality</a:t>
            </a:r>
            <a:r>
              <a:rPr lang="de-DE" dirty="0">
                <a:sym typeface="Wingdings" panose="05000000000000000000" pitchFamily="2" charset="2"/>
              </a:rPr>
              <a:t>)</a:t>
            </a:r>
            <a:endParaRPr lang="de-DE" dirty="0"/>
          </a:p>
          <a:p>
            <a:endParaRPr lang="de-DE" dirty="0"/>
          </a:p>
        </p:txBody>
      </p:sp>
      <p:sp>
        <p:nvSpPr>
          <p:cNvPr id="4" name="Foliennummernplatzhalter 3"/>
          <p:cNvSpPr>
            <a:spLocks noGrp="1"/>
          </p:cNvSpPr>
          <p:nvPr>
            <p:ph type="sldNum" sz="quarter" idx="5"/>
          </p:nvPr>
        </p:nvSpPr>
        <p:spPr/>
        <p:txBody>
          <a:bodyPr/>
          <a:lstStyle/>
          <a:p>
            <a:fld id="{3E7DA45D-117B-4B98-B32B-FECC160B57D5}" type="slidenum">
              <a:rPr lang="de-DE" smtClean="0"/>
              <a:t>54</a:t>
            </a:fld>
            <a:endParaRPr lang="de-DE"/>
          </a:p>
        </p:txBody>
      </p:sp>
    </p:spTree>
    <p:extLst>
      <p:ext uri="{BB962C8B-B14F-4D97-AF65-F5344CB8AC3E}">
        <p14:creationId xmlns:p14="http://schemas.microsoft.com/office/powerpoint/2010/main" val="2873462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Data </a:t>
            </a:r>
            <a:r>
              <a:rPr lang="de-DE" dirty="0" err="1"/>
              <a:t>Governance</a:t>
            </a:r>
            <a:r>
              <a:rPr lang="de-DE" dirty="0"/>
              <a:t> </a:t>
            </a:r>
            <a:r>
              <a:rPr lang="de-DE" dirty="0">
                <a:sym typeface="Wingdings" panose="05000000000000000000" pitchFamily="2" charset="2"/>
              </a:rPr>
              <a:t></a:t>
            </a:r>
            <a:r>
              <a:rPr lang="de-DE" dirty="0"/>
              <a:t> </a:t>
            </a:r>
            <a:r>
              <a:rPr lang="de-DE" dirty="0" err="1"/>
              <a:t>increase</a:t>
            </a:r>
            <a:r>
              <a:rPr lang="de-DE" dirty="0"/>
              <a:t> </a:t>
            </a:r>
            <a:r>
              <a:rPr lang="de-DE" dirty="0" err="1"/>
              <a:t>value</a:t>
            </a:r>
            <a:r>
              <a:rPr lang="de-DE" dirty="0"/>
              <a:t> </a:t>
            </a:r>
            <a:r>
              <a:rPr lang="de-DE" dirty="0" err="1"/>
              <a:t>of</a:t>
            </a:r>
            <a:r>
              <a:rPr lang="de-DE" dirty="0"/>
              <a:t> </a:t>
            </a:r>
            <a:r>
              <a:rPr lang="de-DE" dirty="0" err="1"/>
              <a:t>data</a:t>
            </a:r>
            <a:r>
              <a:rPr lang="de-DE" dirty="0"/>
              <a:t> in </a:t>
            </a:r>
            <a:r>
              <a:rPr lang="de-DE" dirty="0" err="1"/>
              <a:t>the</a:t>
            </a:r>
            <a:r>
              <a:rPr lang="de-DE" dirty="0"/>
              <a:t> </a:t>
            </a:r>
            <a:r>
              <a:rPr lang="de-DE" dirty="0" err="1"/>
              <a:t>enterprise</a:t>
            </a:r>
            <a:r>
              <a:rPr lang="de-DE" dirty="0"/>
              <a:t> (</a:t>
            </a:r>
            <a:r>
              <a:rPr lang="de-DE" dirty="0" err="1"/>
              <a:t>quantification</a:t>
            </a:r>
            <a:r>
              <a:rPr lang="de-DE" dirty="0"/>
              <a:t> </a:t>
            </a:r>
            <a:r>
              <a:rPr lang="de-DE" dirty="0" err="1"/>
              <a:t>of</a:t>
            </a:r>
            <a:r>
              <a:rPr lang="de-DE" dirty="0"/>
              <a:t> </a:t>
            </a:r>
            <a:r>
              <a:rPr lang="de-DE" dirty="0" err="1"/>
              <a:t>value</a:t>
            </a:r>
            <a:r>
              <a:rPr lang="de-DE" dirty="0"/>
              <a:t> </a:t>
            </a:r>
            <a:r>
              <a:rPr lang="de-DE" dirty="0" err="1"/>
              <a:t>is</a:t>
            </a:r>
            <a:r>
              <a:rPr lang="de-DE" dirty="0"/>
              <a:t> a </a:t>
            </a:r>
            <a:r>
              <a:rPr lang="de-DE" dirty="0" err="1"/>
              <a:t>current</a:t>
            </a:r>
            <a:r>
              <a:rPr lang="de-DE" dirty="0"/>
              <a:t> </a:t>
            </a:r>
            <a:r>
              <a:rPr lang="de-DE" dirty="0" err="1"/>
              <a:t>challenge</a:t>
            </a:r>
            <a:r>
              <a:rPr lang="de-DE" dirty="0"/>
              <a:t>;</a:t>
            </a:r>
            <a:r>
              <a:rPr lang="de-DE" dirty="0">
                <a:sym typeface="Wingdings" panose="05000000000000000000" pitchFamily="2" charset="2"/>
              </a:rPr>
              <a:t> </a:t>
            </a:r>
            <a:r>
              <a:rPr lang="de-DE" dirty="0" err="1">
                <a:sym typeface="Wingdings" panose="05000000000000000000" pitchFamily="2" charset="2"/>
              </a:rPr>
              <a:t>strongly</a:t>
            </a:r>
            <a:r>
              <a:rPr lang="de-DE" dirty="0">
                <a:sym typeface="Wingdings" panose="05000000000000000000" pitchFamily="2" charset="2"/>
              </a:rPr>
              <a:t> </a:t>
            </a:r>
            <a:r>
              <a:rPr lang="de-DE" dirty="0" err="1">
                <a:sym typeface="Wingdings" panose="05000000000000000000" pitchFamily="2" charset="2"/>
              </a:rPr>
              <a:t>coupled</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quality</a:t>
            </a:r>
            <a:r>
              <a:rPr lang="de-DE" dirty="0"/>
              <a:t>)</a:t>
            </a:r>
          </a:p>
          <a:p>
            <a:pPr marL="171450" indent="-171450">
              <a:buFontTx/>
              <a:buChar char="-"/>
            </a:pPr>
            <a:r>
              <a:rPr lang="de-DE" dirty="0"/>
              <a:t>Data </a:t>
            </a:r>
            <a:r>
              <a:rPr lang="de-DE" dirty="0" err="1"/>
              <a:t>Governance</a:t>
            </a:r>
            <a:r>
              <a:rPr lang="de-DE" dirty="0"/>
              <a:t> </a:t>
            </a:r>
            <a:r>
              <a:rPr lang="de-DE" dirty="0">
                <a:sym typeface="Wingdings" panose="05000000000000000000" pitchFamily="2" charset="2"/>
              </a:rPr>
              <a:t> </a:t>
            </a:r>
            <a:r>
              <a:rPr lang="de-DE" dirty="0" err="1">
                <a:sym typeface="Wingdings" panose="05000000000000000000" pitchFamily="2" charset="2"/>
              </a:rPr>
              <a:t>what</a:t>
            </a:r>
            <a:r>
              <a:rPr lang="de-DE" dirty="0">
                <a:sym typeface="Wingdings" panose="05000000000000000000" pitchFamily="2" charset="2"/>
              </a:rPr>
              <a:t> </a:t>
            </a:r>
            <a:r>
              <a:rPr lang="de-DE" dirty="0" err="1">
                <a:sym typeface="Wingdings" panose="05000000000000000000" pitchFamily="2" charset="2"/>
              </a:rPr>
              <a:t>kind</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decisions</a:t>
            </a:r>
            <a:r>
              <a:rPr lang="de-DE" dirty="0">
                <a:sym typeface="Wingdings" panose="05000000000000000000" pitchFamily="2" charset="2"/>
              </a:rPr>
              <a:t> </a:t>
            </a:r>
            <a:r>
              <a:rPr lang="de-DE" dirty="0" err="1">
                <a:sym typeface="Wingdings" panose="05000000000000000000" pitchFamily="2" charset="2"/>
              </a:rPr>
              <a:t>to</a:t>
            </a:r>
            <a:r>
              <a:rPr lang="de-DE" dirty="0">
                <a:sym typeface="Wingdings" panose="05000000000000000000" pitchFamily="2" charset="2"/>
              </a:rPr>
              <a:t> </a:t>
            </a:r>
            <a:r>
              <a:rPr lang="de-DE" dirty="0" err="1">
                <a:sym typeface="Wingdings" panose="05000000000000000000" pitchFamily="2" charset="2"/>
              </a:rPr>
              <a:t>be</a:t>
            </a:r>
            <a:r>
              <a:rPr lang="de-DE" dirty="0">
                <a:sym typeface="Wingdings" panose="05000000000000000000" pitchFamily="2" charset="2"/>
              </a:rPr>
              <a:t> </a:t>
            </a:r>
            <a:r>
              <a:rPr lang="de-DE" dirty="0" err="1">
                <a:sym typeface="Wingdings" panose="05000000000000000000" pitchFamily="2" charset="2"/>
              </a:rPr>
              <a:t>made</a:t>
            </a:r>
            <a:r>
              <a:rPr lang="de-DE" dirty="0">
                <a:sym typeface="Wingdings" panose="05000000000000000000" pitchFamily="2" charset="2"/>
              </a:rPr>
              <a:t> and </a:t>
            </a:r>
            <a:r>
              <a:rPr lang="de-DE" dirty="0" err="1">
                <a:sym typeface="Wingdings" panose="05000000000000000000" pitchFamily="2" charset="2"/>
              </a:rPr>
              <a:t>by</a:t>
            </a:r>
            <a:r>
              <a:rPr lang="de-DE" dirty="0">
                <a:sym typeface="Wingdings" panose="05000000000000000000" pitchFamily="2" charset="2"/>
              </a:rPr>
              <a:t> </a:t>
            </a:r>
            <a:r>
              <a:rPr lang="de-DE" dirty="0" err="1">
                <a:sym typeface="Wingdings" panose="05000000000000000000" pitchFamily="2" charset="2"/>
              </a:rPr>
              <a:t>whom</a:t>
            </a:r>
            <a:endParaRPr lang="de-DE" dirty="0">
              <a:sym typeface="Wingdings" panose="05000000000000000000" pitchFamily="2" charset="2"/>
            </a:endParaRPr>
          </a:p>
          <a:p>
            <a:pPr marL="171450" indent="-171450">
              <a:buFontTx/>
              <a:buChar char="-"/>
            </a:pPr>
            <a:r>
              <a:rPr lang="de-DE" dirty="0"/>
              <a:t>DQM </a:t>
            </a:r>
            <a:r>
              <a:rPr lang="de-DE" dirty="0">
                <a:sym typeface="Wingdings" panose="05000000000000000000" pitchFamily="2" charset="2"/>
              </a:rPr>
              <a:t> </a:t>
            </a:r>
            <a:r>
              <a:rPr lang="de-DE" dirty="0" err="1">
                <a:sym typeface="Wingdings" panose="05000000000000000000" pitchFamily="2" charset="2"/>
              </a:rPr>
              <a:t>take</a:t>
            </a:r>
            <a:r>
              <a:rPr lang="de-DE" dirty="0">
                <a:sym typeface="Wingdings" panose="05000000000000000000" pitchFamily="2" charset="2"/>
              </a:rPr>
              <a:t> </a:t>
            </a:r>
            <a:r>
              <a:rPr lang="de-DE" dirty="0" err="1">
                <a:sym typeface="Wingdings" panose="05000000000000000000" pitchFamily="2" charset="2"/>
              </a:rPr>
              <a:t>decisions</a:t>
            </a:r>
            <a:r>
              <a:rPr lang="de-DE" dirty="0">
                <a:sym typeface="Wingdings" panose="05000000000000000000" pitchFamily="2" charset="2"/>
              </a:rPr>
              <a:t> and </a:t>
            </a:r>
            <a:r>
              <a:rPr lang="de-DE" dirty="0" err="1">
                <a:sym typeface="Wingdings" panose="05000000000000000000" pitchFamily="2" charset="2"/>
              </a:rPr>
              <a:t>execute</a:t>
            </a:r>
            <a:endParaRPr lang="de-DE" dirty="0"/>
          </a:p>
        </p:txBody>
      </p:sp>
      <p:sp>
        <p:nvSpPr>
          <p:cNvPr id="4" name="Foliennummernplatzhalter 3"/>
          <p:cNvSpPr>
            <a:spLocks noGrp="1"/>
          </p:cNvSpPr>
          <p:nvPr>
            <p:ph type="sldNum" sz="quarter" idx="5"/>
          </p:nvPr>
        </p:nvSpPr>
        <p:spPr/>
        <p:txBody>
          <a:bodyPr/>
          <a:lstStyle/>
          <a:p>
            <a:fld id="{3E7DA45D-117B-4B98-B32B-FECC160B57D5}" type="slidenum">
              <a:rPr lang="de-DE" smtClean="0"/>
              <a:t>55</a:t>
            </a:fld>
            <a:endParaRPr lang="de-DE"/>
          </a:p>
        </p:txBody>
      </p:sp>
    </p:spTree>
    <p:extLst>
      <p:ext uri="{BB962C8B-B14F-4D97-AF65-F5344CB8AC3E}">
        <p14:creationId xmlns:p14="http://schemas.microsoft.com/office/powerpoint/2010/main" val="1657333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DAMA – Data Management </a:t>
            </a:r>
            <a:r>
              <a:rPr lang="de-DE" dirty="0" err="1"/>
              <a:t>Association</a:t>
            </a:r>
            <a:endParaRPr lang="de-DE" dirty="0"/>
          </a:p>
          <a:p>
            <a:pPr marL="171450" indent="-171450">
              <a:buFontTx/>
              <a:buChar char="-"/>
            </a:pPr>
            <a:r>
              <a:rPr lang="de-DE" dirty="0"/>
              <a:t>DAMA Guide </a:t>
            </a:r>
            <a:r>
              <a:rPr lang="de-DE" dirty="0" err="1"/>
              <a:t>to</a:t>
            </a:r>
            <a:r>
              <a:rPr lang="de-DE" dirty="0"/>
              <a:t> </a:t>
            </a:r>
            <a:r>
              <a:rPr lang="de-DE" dirty="0" err="1"/>
              <a:t>the</a:t>
            </a:r>
            <a:r>
              <a:rPr lang="de-DE" dirty="0"/>
              <a:t> Data Management Body </a:t>
            </a:r>
            <a:r>
              <a:rPr lang="de-DE" dirty="0" err="1"/>
              <a:t>of</a:t>
            </a:r>
            <a:r>
              <a:rPr lang="de-DE" dirty="0"/>
              <a:t> Knowledge (DAMA-DMBOK) </a:t>
            </a:r>
            <a:r>
              <a:rPr lang="de-DE" dirty="0">
                <a:sym typeface="Wingdings" panose="05000000000000000000" pitchFamily="2" charset="2"/>
              </a:rPr>
              <a:t> Wheel; </a:t>
            </a:r>
            <a:r>
              <a:rPr lang="de-DE" dirty="0" err="1">
                <a:sym typeface="Wingdings" panose="05000000000000000000" pitchFamily="2" charset="2"/>
              </a:rPr>
              <a:t>describes</a:t>
            </a:r>
            <a:r>
              <a:rPr lang="de-DE" dirty="0">
                <a:sym typeface="Wingdings" panose="05000000000000000000" pitchFamily="2" charset="2"/>
              </a:rPr>
              <a:t> 10 Data Management </a:t>
            </a:r>
            <a:r>
              <a:rPr lang="de-DE" dirty="0" err="1">
                <a:sym typeface="Wingdings" panose="05000000000000000000" pitchFamily="2" charset="2"/>
              </a:rPr>
              <a:t>functions</a:t>
            </a:r>
            <a:r>
              <a:rPr lang="de-DE" dirty="0">
                <a:sym typeface="Wingdings" panose="05000000000000000000" pitchFamily="2" charset="2"/>
              </a:rPr>
              <a:t> and Knowledge </a:t>
            </a:r>
            <a:r>
              <a:rPr lang="de-DE" dirty="0" err="1">
                <a:sym typeface="Wingdings" panose="05000000000000000000" pitchFamily="2" charset="2"/>
              </a:rPr>
              <a:t>areas</a:t>
            </a:r>
            <a:endParaRPr lang="de-DE" dirty="0">
              <a:sym typeface="Wingdings" panose="05000000000000000000" pitchFamily="2" charset="2"/>
            </a:endParaRPr>
          </a:p>
          <a:p>
            <a:pPr marL="171450" indent="-171450">
              <a:buFontTx/>
              <a:buChar char="-"/>
            </a:pPr>
            <a:r>
              <a:rPr lang="de-DE" dirty="0" err="1">
                <a:sym typeface="Wingdings" panose="05000000000000000000" pitchFamily="2" charset="2"/>
              </a:rPr>
              <a:t>Understand</a:t>
            </a:r>
            <a:r>
              <a:rPr lang="de-DE" dirty="0">
                <a:sym typeface="Wingdings" panose="05000000000000000000" pitchFamily="2" charset="2"/>
              </a:rPr>
              <a:t> </a:t>
            </a:r>
            <a:r>
              <a:rPr lang="de-DE" dirty="0" err="1">
                <a:sym typeface="Wingdings" panose="05000000000000000000" pitchFamily="2" charset="2"/>
              </a:rPr>
              <a:t>as</a:t>
            </a:r>
            <a:r>
              <a:rPr lang="de-DE" dirty="0">
                <a:sym typeface="Wingdings" panose="05000000000000000000" pitchFamily="2" charset="2"/>
              </a:rPr>
              <a:t> </a:t>
            </a:r>
            <a:r>
              <a:rPr lang="de-DE" dirty="0" err="1">
                <a:sym typeface="Wingdings" panose="05000000000000000000" pitchFamily="2" charset="2"/>
              </a:rPr>
              <a:t>business</a:t>
            </a:r>
            <a:r>
              <a:rPr lang="de-DE" dirty="0">
                <a:sym typeface="Wingdings" panose="05000000000000000000" pitchFamily="2" charset="2"/>
              </a:rPr>
              <a:t> </a:t>
            </a:r>
            <a:r>
              <a:rPr lang="de-DE" dirty="0" err="1">
                <a:sym typeface="Wingdings" panose="05000000000000000000" pitchFamily="2" charset="2"/>
              </a:rPr>
              <a:t>function</a:t>
            </a:r>
            <a:r>
              <a:rPr lang="de-DE" dirty="0">
                <a:sym typeface="Wingdings" panose="05000000000000000000" pitchFamily="2" charset="2"/>
              </a:rPr>
              <a:t> ( </a:t>
            </a:r>
            <a:r>
              <a:rPr lang="de-DE" dirty="0" err="1">
                <a:sym typeface="Wingdings" panose="05000000000000000000" pitchFamily="2" charset="2"/>
              </a:rPr>
              <a:t>organization</a:t>
            </a:r>
            <a:r>
              <a:rPr lang="de-DE" dirty="0">
                <a:sym typeface="Wingdings" panose="05000000000000000000" pitchFamily="2" charset="2"/>
              </a:rPr>
              <a:t>; </a:t>
            </a:r>
            <a:r>
              <a:rPr lang="de-DE" dirty="0" err="1">
                <a:sym typeface="Wingdings" panose="05000000000000000000" pitchFamily="2" charset="2"/>
              </a:rPr>
              <a:t>cross-functional</a:t>
            </a:r>
            <a:r>
              <a:rPr lang="de-DE" dirty="0">
                <a:sym typeface="Wingdings" panose="05000000000000000000" pitchFamily="2" charset="2"/>
              </a:rPr>
              <a:t>)</a:t>
            </a:r>
          </a:p>
          <a:p>
            <a:pPr marL="171450" indent="-171450">
              <a:buFontTx/>
              <a:buChar char="-"/>
            </a:pPr>
            <a:r>
              <a:rPr lang="de-DE" dirty="0">
                <a:sym typeface="Wingdings" panose="05000000000000000000" pitchFamily="2" charset="2"/>
              </a:rPr>
              <a:t>TOP3: </a:t>
            </a:r>
            <a:r>
              <a:rPr lang="de-DE" dirty="0" err="1">
                <a:sym typeface="Wingdings" panose="05000000000000000000" pitchFamily="2" charset="2"/>
              </a:rPr>
              <a:t>describing</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structure&amp;processing</a:t>
            </a:r>
            <a:r>
              <a:rPr lang="de-DE" dirty="0">
                <a:sym typeface="Wingdings" panose="05000000000000000000" pitchFamily="2" charset="2"/>
              </a:rPr>
              <a:t>; Architecture (= </a:t>
            </a:r>
            <a:r>
              <a:rPr lang="de-DE" dirty="0" err="1">
                <a:sym typeface="Wingdings" panose="05000000000000000000" pitchFamily="2" charset="2"/>
              </a:rPr>
              <a:t>describe</a:t>
            </a:r>
            <a:r>
              <a:rPr lang="de-DE" dirty="0">
                <a:sym typeface="Wingdings" panose="05000000000000000000" pitchFamily="2" charset="2"/>
              </a:rPr>
              <a:t> </a:t>
            </a:r>
            <a:r>
              <a:rPr lang="de-DE" dirty="0" err="1">
                <a:sym typeface="Wingdings" panose="05000000000000000000" pitchFamily="2" charset="2"/>
              </a:rPr>
              <a:t>flows&amp;data</a:t>
            </a:r>
            <a:r>
              <a:rPr lang="de-DE" dirty="0">
                <a:sym typeface="Wingdings" panose="05000000000000000000" pitchFamily="2" charset="2"/>
              </a:rPr>
              <a:t> </a:t>
            </a:r>
            <a:r>
              <a:rPr lang="de-DE" dirty="0" err="1">
                <a:sym typeface="Wingdings" panose="05000000000000000000" pitchFamily="2" charset="2"/>
              </a:rPr>
              <a:t>value</a:t>
            </a:r>
            <a:r>
              <a:rPr lang="de-DE" dirty="0">
                <a:sym typeface="Wingdings" panose="05000000000000000000" pitchFamily="2" charset="2"/>
              </a:rPr>
              <a:t> </a:t>
            </a:r>
            <a:r>
              <a:rPr lang="de-DE" dirty="0" err="1">
                <a:sym typeface="Wingdings" panose="05000000000000000000" pitchFamily="2" charset="2"/>
              </a:rPr>
              <a:t>chains</a:t>
            </a:r>
            <a:r>
              <a:rPr lang="de-DE" dirty="0">
                <a:sym typeface="Wingdings" panose="05000000000000000000" pitchFamily="2" charset="2"/>
              </a:rPr>
              <a:t>) &amp; </a:t>
            </a:r>
            <a:r>
              <a:rPr lang="de-DE" dirty="0" err="1">
                <a:sym typeface="Wingdings" panose="05000000000000000000" pitchFamily="2" charset="2"/>
              </a:rPr>
              <a:t>development</a:t>
            </a:r>
            <a:r>
              <a:rPr lang="de-DE" dirty="0">
                <a:sym typeface="Wingdings" panose="05000000000000000000" pitchFamily="2" charset="2"/>
              </a:rPr>
              <a:t> (= </a:t>
            </a:r>
            <a:r>
              <a:rPr lang="de-DE" dirty="0" err="1">
                <a:sym typeface="Wingdings" panose="05000000000000000000" pitchFamily="2" charset="2"/>
              </a:rPr>
              <a:t>set</a:t>
            </a:r>
            <a:r>
              <a:rPr lang="de-DE" dirty="0">
                <a:sym typeface="Wingdings" panose="05000000000000000000" pitchFamily="2" charset="2"/>
              </a:rPr>
              <a:t> </a:t>
            </a:r>
            <a:r>
              <a:rPr lang="de-DE" dirty="0" err="1">
                <a:sym typeface="Wingdings" panose="05000000000000000000" pitchFamily="2" charset="2"/>
              </a:rPr>
              <a:t>up</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requirements</a:t>
            </a:r>
            <a:r>
              <a:rPr lang="de-DE" dirty="0">
                <a:sym typeface="Wingdings" panose="05000000000000000000" pitchFamily="2" charset="2"/>
              </a:rPr>
              <a:t>/</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models</a:t>
            </a:r>
            <a:r>
              <a:rPr lang="de-DE" dirty="0">
                <a:sym typeface="Wingdings" panose="05000000000000000000" pitchFamily="2" charset="2"/>
              </a:rPr>
              <a:t>)</a:t>
            </a:r>
          </a:p>
          <a:p>
            <a:pPr marL="171450" indent="-171450">
              <a:buFontTx/>
              <a:buChar char="-"/>
            </a:pPr>
            <a:r>
              <a:rPr lang="de-DE" dirty="0">
                <a:sym typeface="Wingdings" panose="05000000000000000000" pitchFamily="2" charset="2"/>
              </a:rPr>
              <a:t>BOTTOM6: </a:t>
            </a:r>
            <a:r>
              <a:rPr lang="de-DE" dirty="0" err="1">
                <a:sym typeface="Wingdings" panose="05000000000000000000" pitchFamily="2" charset="2"/>
              </a:rPr>
              <a:t>more</a:t>
            </a:r>
            <a:r>
              <a:rPr lang="de-DE" dirty="0">
                <a:sym typeface="Wingdings" panose="05000000000000000000" pitchFamily="2" charset="2"/>
              </a:rPr>
              <a:t> </a:t>
            </a:r>
            <a:r>
              <a:rPr lang="de-DE" dirty="0" err="1">
                <a:sym typeface="Wingdings" panose="05000000000000000000" pitchFamily="2" charset="2"/>
              </a:rPr>
              <a:t>technological</a:t>
            </a:r>
            <a:r>
              <a:rPr lang="de-DE" dirty="0">
                <a:sym typeface="Wingdings" panose="05000000000000000000" pitchFamily="2" charset="2"/>
              </a:rPr>
              <a:t>/operational </a:t>
            </a:r>
            <a:r>
              <a:rPr lang="de-DE" dirty="0" err="1">
                <a:sym typeface="Wingdings" panose="05000000000000000000" pitchFamily="2" charset="2"/>
              </a:rPr>
              <a:t>view</a:t>
            </a:r>
            <a:endParaRPr lang="de-DE" dirty="0">
              <a:sym typeface="Wingdings" panose="05000000000000000000" pitchFamily="2" charset="2"/>
            </a:endParaRPr>
          </a:p>
          <a:p>
            <a:pPr marL="171450" indent="-171450">
              <a:buFontTx/>
              <a:buChar char="-"/>
            </a:pPr>
            <a:r>
              <a:rPr lang="de-DE" dirty="0" err="1">
                <a:sym typeface="Wingdings" panose="05000000000000000000" pitchFamily="2" charset="2"/>
              </a:rPr>
              <a:t>Document&amp;content</a:t>
            </a:r>
            <a:r>
              <a:rPr lang="de-DE" dirty="0">
                <a:sym typeface="Wingdings" panose="05000000000000000000" pitchFamily="2" charset="2"/>
              </a:rPr>
              <a:t> </a:t>
            </a:r>
            <a:r>
              <a:rPr lang="de-DE" dirty="0" err="1">
                <a:sym typeface="Wingdings" panose="05000000000000000000" pitchFamily="2" charset="2"/>
              </a:rPr>
              <a:t>management</a:t>
            </a:r>
            <a:r>
              <a:rPr lang="de-DE" dirty="0">
                <a:sym typeface="Wingdings" panose="05000000000000000000" pitchFamily="2" charset="2"/>
              </a:rPr>
              <a:t> = </a:t>
            </a:r>
            <a:r>
              <a:rPr lang="de-DE" dirty="0" err="1">
                <a:sym typeface="Wingdings" panose="05000000000000000000" pitchFamily="2" charset="2"/>
              </a:rPr>
              <a:t>unstructured</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DB </a:t>
            </a:r>
            <a:r>
              <a:rPr lang="de-DE" dirty="0" err="1">
                <a:sym typeface="Wingdings" panose="05000000000000000000" pitchFamily="2" charset="2"/>
              </a:rPr>
              <a:t>Op</a:t>
            </a:r>
            <a:r>
              <a:rPr lang="de-DE" dirty="0">
                <a:sym typeface="Wingdings" panose="05000000000000000000" pitchFamily="2" charset="2"/>
              </a:rPr>
              <a:t> </a:t>
            </a:r>
            <a:r>
              <a:rPr lang="de-DE" dirty="0" err="1">
                <a:sym typeface="Wingdings" panose="05000000000000000000" pitchFamily="2" charset="2"/>
              </a:rPr>
              <a:t>Mgmt</a:t>
            </a:r>
            <a:r>
              <a:rPr lang="de-DE" dirty="0">
                <a:sym typeface="Wingdings" panose="05000000000000000000" pitchFamily="2" charset="2"/>
              </a:rPr>
              <a:t> = </a:t>
            </a:r>
            <a:r>
              <a:rPr lang="de-DE" dirty="0" err="1">
                <a:sym typeface="Wingdings" panose="05000000000000000000" pitchFamily="2" charset="2"/>
              </a:rPr>
              <a:t>structured</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DWH &amp;BI = </a:t>
            </a:r>
            <a:r>
              <a:rPr lang="de-DE" dirty="0" err="1">
                <a:sym typeface="Wingdings" panose="05000000000000000000" pitchFamily="2" charset="2"/>
              </a:rPr>
              <a:t>reporting</a:t>
            </a:r>
            <a:r>
              <a:rPr lang="de-DE" dirty="0">
                <a:sym typeface="Wingdings" panose="05000000000000000000" pitchFamily="2" charset="2"/>
              </a:rPr>
              <a:t>; Master </a:t>
            </a:r>
            <a:r>
              <a:rPr lang="de-DE" dirty="0" err="1">
                <a:sym typeface="Wingdings" panose="05000000000000000000" pitchFamily="2" charset="2"/>
              </a:rPr>
              <a:t>data</a:t>
            </a:r>
            <a:endParaRPr lang="de-DE" dirty="0">
              <a:sym typeface="Wingdings" panose="05000000000000000000" pitchFamily="2" charset="2"/>
            </a:endParaRPr>
          </a:p>
          <a:p>
            <a:pPr marL="171450" indent="-171450">
              <a:buFontTx/>
              <a:buChar char="-"/>
            </a:pPr>
            <a:r>
              <a:rPr lang="de-DE" dirty="0" err="1">
                <a:sym typeface="Wingdings" panose="05000000000000000000" pitchFamily="2" charset="2"/>
              </a:rPr>
              <a:t>Metadata-Mgmt</a:t>
            </a:r>
            <a:r>
              <a:rPr lang="de-DE" dirty="0">
                <a:sym typeface="Wingdings" panose="05000000000000000000" pitchFamily="2" charset="2"/>
              </a:rPr>
              <a:t> = </a:t>
            </a:r>
            <a:r>
              <a:rPr lang="de-DE" dirty="0" err="1">
                <a:sym typeface="Wingdings" panose="05000000000000000000" pitchFamily="2" charset="2"/>
              </a:rPr>
              <a:t>organization</a:t>
            </a:r>
            <a:r>
              <a:rPr lang="de-DE" dirty="0">
                <a:sym typeface="Wingdings" panose="05000000000000000000" pitchFamily="2" charset="2"/>
              </a:rPr>
              <a:t> </a:t>
            </a:r>
            <a:r>
              <a:rPr lang="de-DE" dirty="0" err="1">
                <a:sym typeface="Wingdings" panose="05000000000000000000" pitchFamily="2" charset="2"/>
              </a:rPr>
              <a:t>movement</a:t>
            </a:r>
            <a:r>
              <a:rPr lang="de-DE" dirty="0">
                <a:sym typeface="Wingdings" panose="05000000000000000000" pitchFamily="2" charset="2"/>
              </a:rPr>
              <a:t> and </a:t>
            </a:r>
            <a:r>
              <a:rPr lang="de-DE" dirty="0" err="1">
                <a:sym typeface="Wingdings" panose="05000000000000000000" pitchFamily="2" charset="2"/>
              </a:rPr>
              <a:t>consolidation</a:t>
            </a:r>
            <a:r>
              <a:rPr lang="de-DE" dirty="0">
                <a:sym typeface="Wingdings" panose="05000000000000000000" pitchFamily="2" charset="2"/>
              </a:rPr>
              <a:t> </a:t>
            </a:r>
            <a:r>
              <a:rPr lang="de-DE" dirty="0" err="1">
                <a:sym typeface="Wingdings" panose="05000000000000000000" pitchFamily="2" charset="2"/>
              </a:rPr>
              <a:t>of</a:t>
            </a:r>
            <a:r>
              <a:rPr lang="de-DE" dirty="0">
                <a:sym typeface="Wingdings" panose="05000000000000000000" pitchFamily="2" charset="2"/>
              </a:rPr>
              <a:t> </a:t>
            </a:r>
            <a:r>
              <a:rPr lang="de-DE" dirty="0" err="1">
                <a:sym typeface="Wingdings" panose="05000000000000000000" pitchFamily="2" charset="2"/>
              </a:rPr>
              <a:t>data</a:t>
            </a:r>
            <a:endParaRPr lang="de-DE" dirty="0">
              <a:sym typeface="Wingdings" panose="05000000000000000000" pitchFamily="2" charset="2"/>
            </a:endParaRPr>
          </a:p>
          <a:p>
            <a:pPr marL="171450" indent="-171450">
              <a:buFontTx/>
              <a:buChar char="-"/>
            </a:pPr>
            <a:r>
              <a:rPr lang="de-DE" dirty="0" err="1">
                <a:sym typeface="Wingdings" panose="05000000000000000000" pitchFamily="2" charset="2"/>
              </a:rPr>
              <a:t>Governance</a:t>
            </a:r>
            <a:r>
              <a:rPr lang="de-DE" dirty="0">
                <a:sym typeface="Wingdings" panose="05000000000000000000" pitchFamily="2" charset="2"/>
              </a:rPr>
              <a:t> = </a:t>
            </a:r>
            <a:r>
              <a:rPr lang="de-DE" dirty="0" err="1">
                <a:sym typeface="Wingdings" panose="05000000000000000000" pitchFamily="2" charset="2"/>
              </a:rPr>
              <a:t>overarching</a:t>
            </a:r>
            <a:r>
              <a:rPr lang="de-DE" dirty="0">
                <a:sym typeface="Wingdings" panose="05000000000000000000" pitchFamily="2" charset="2"/>
              </a:rPr>
              <a:t>, </a:t>
            </a:r>
            <a:r>
              <a:rPr lang="de-DE" dirty="0" err="1">
                <a:sym typeface="Wingdings" panose="05000000000000000000" pitchFamily="2" charset="2"/>
              </a:rPr>
              <a:t>processes</a:t>
            </a:r>
            <a:r>
              <a:rPr lang="de-DE" dirty="0">
                <a:sym typeface="Wingdings" panose="05000000000000000000" pitchFamily="2" charset="2"/>
              </a:rPr>
              <a:t>, </a:t>
            </a:r>
            <a:r>
              <a:rPr lang="de-DE" dirty="0" err="1">
                <a:sym typeface="Wingdings" panose="05000000000000000000" pitchFamily="2" charset="2"/>
              </a:rPr>
              <a:t>procedures</a:t>
            </a:r>
            <a:r>
              <a:rPr lang="de-DE" dirty="0">
                <a:sym typeface="Wingdings" panose="05000000000000000000" pitchFamily="2" charset="2"/>
              </a:rPr>
              <a:t> &amp; </a:t>
            </a:r>
            <a:r>
              <a:rPr lang="de-DE" dirty="0" err="1">
                <a:sym typeface="Wingdings" panose="05000000000000000000" pitchFamily="2" charset="2"/>
              </a:rPr>
              <a:t>roles</a:t>
            </a:r>
            <a:endParaRPr lang="de-DE" dirty="0">
              <a:sym typeface="Wingdings" panose="05000000000000000000" pitchFamily="2" charset="2"/>
            </a:endParaRPr>
          </a:p>
          <a:p>
            <a:pPr marL="171450" indent="-171450">
              <a:buFontTx/>
              <a:buChar char="-"/>
            </a:pPr>
            <a:r>
              <a:rPr lang="de-DE" b="1" dirty="0"/>
              <a:t>Environmental Elements </a:t>
            </a:r>
            <a:r>
              <a:rPr lang="de-DE" b="0" dirty="0"/>
              <a:t>= </a:t>
            </a:r>
            <a:r>
              <a:rPr lang="de-DE" b="0" dirty="0" err="1"/>
              <a:t>aspects</a:t>
            </a:r>
            <a:r>
              <a:rPr lang="de-DE" b="0" dirty="0"/>
              <a:t> </a:t>
            </a:r>
            <a:r>
              <a:rPr lang="de-DE" b="0" dirty="0" err="1"/>
              <a:t>used</a:t>
            </a:r>
            <a:r>
              <a:rPr lang="de-DE" b="0" dirty="0"/>
              <a:t> </a:t>
            </a:r>
            <a:r>
              <a:rPr lang="de-DE" b="0" dirty="0" err="1"/>
              <a:t>to</a:t>
            </a:r>
            <a:r>
              <a:rPr lang="de-DE" b="0" dirty="0"/>
              <a:t> </a:t>
            </a:r>
            <a:r>
              <a:rPr lang="de-DE" b="0" dirty="0" err="1"/>
              <a:t>describe</a:t>
            </a:r>
            <a:r>
              <a:rPr lang="de-DE" b="0" dirty="0"/>
              <a:t> </a:t>
            </a:r>
            <a:r>
              <a:rPr lang="de-DE" b="0" dirty="0" err="1"/>
              <a:t>knowledge</a:t>
            </a:r>
            <a:r>
              <a:rPr lang="de-DE" b="0" dirty="0"/>
              <a:t> </a:t>
            </a:r>
            <a:r>
              <a:rPr lang="de-DE" b="0" dirty="0" err="1"/>
              <a:t>areas</a:t>
            </a:r>
            <a:r>
              <a:rPr lang="de-DE" b="0" dirty="0"/>
              <a:t>: People, Tools, </a:t>
            </a:r>
            <a:r>
              <a:rPr lang="de-DE" b="0" dirty="0" err="1"/>
              <a:t>Process</a:t>
            </a:r>
            <a:endParaRPr lang="de-DE" b="0" dirty="0"/>
          </a:p>
          <a:p>
            <a:endParaRPr lang="de-DE" dirty="0"/>
          </a:p>
        </p:txBody>
      </p:sp>
      <p:sp>
        <p:nvSpPr>
          <p:cNvPr id="4" name="Foliennummernplatzhalter 3"/>
          <p:cNvSpPr>
            <a:spLocks noGrp="1"/>
          </p:cNvSpPr>
          <p:nvPr>
            <p:ph type="sldNum" sz="quarter" idx="5"/>
          </p:nvPr>
        </p:nvSpPr>
        <p:spPr/>
        <p:txBody>
          <a:bodyPr/>
          <a:lstStyle/>
          <a:p>
            <a:fld id="{3E7DA45D-117B-4B98-B32B-FECC160B57D5}" type="slidenum">
              <a:rPr lang="de-DE" smtClean="0"/>
              <a:t>56</a:t>
            </a:fld>
            <a:endParaRPr lang="de-DE"/>
          </a:p>
        </p:txBody>
      </p:sp>
    </p:spTree>
    <p:extLst>
      <p:ext uri="{BB962C8B-B14F-4D97-AF65-F5344CB8AC3E}">
        <p14:creationId xmlns:p14="http://schemas.microsoft.com/office/powerpoint/2010/main" val="24810202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0" i="0" u="none" strike="noStrike" baseline="0">
                <a:solidFill>
                  <a:srgbClr val="000000"/>
                </a:solidFill>
                <a:latin typeface="BundesSerif Regular"/>
              </a:rPr>
              <a:t>GAIA-X is set to be an Infrastructure and Data Ecosystem according to European values and standards. This overall mission drives its architecture.1 The architecture employs digital processes and information technology to facilitate the interconnection between all participants in the European digital economy. By leveraging existing standards, open technology and concepts, it enables open, consistent, quality-assured and easy-to-use innovative data exchange and services. Additionally, GAIA-X will become a facilitator for interoperability and interconnection between its Participants, for data as well as services.</a:t>
            </a:r>
          </a:p>
          <a:p>
            <a:r>
              <a:rPr lang="en-US" sz="1800" b="0" i="0" u="none" strike="noStrike" baseline="0">
                <a:solidFill>
                  <a:srgbClr val="000000"/>
                </a:solidFill>
                <a:latin typeface="BundesSerif Regular"/>
              </a:rPr>
              <a:t>Digital Sovereignty is the power to make decisions about how digital processes, infrastructures and the movement of data are structured, built and managed. The GAIA-X architecture outlines technical solutions to establish Digital Sovereignty according to EU standards.</a:t>
            </a:r>
          </a:p>
          <a:p>
            <a:r>
              <a:rPr lang="en-US" sz="1800" b="0" i="0" u="none" strike="noStrike" baseline="0">
                <a:solidFill>
                  <a:srgbClr val="000000"/>
                </a:solidFill>
                <a:latin typeface="BundesSerif Regular"/>
              </a:rPr>
              <a:t>One particular important aspect of Digital Sovereignty is Data Sovereignty. Data Sovereignty is the execution of full control and governance by a Data Owner over data location and usage. By applying the core architectural principles outlined below, GAIA-X will enable Providers and Consumers to participate in a digital sovereign ecosystem. </a:t>
            </a:r>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DA45D-117B-4B98-B32B-FECC160B57D5}" type="slidenum">
              <a:rPr kumimoji="0" lang="de-D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024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solidFill>
                  <a:srgbClr val="0E0E0E"/>
                </a:solidFill>
                <a:effectLst/>
                <a:latin typeface=".SF NS"/>
              </a:rPr>
              <a:t>Bandbegrenzung ist notwendig z.B. Rauschen oder DC-Offset entfernen</a:t>
            </a:r>
          </a:p>
          <a:p>
            <a:pPr marL="171450" indent="-171450">
              <a:buFontTx/>
              <a:buChar char="-"/>
            </a:pPr>
            <a:endParaRPr lang="de-DE" dirty="0">
              <a:solidFill>
                <a:srgbClr val="0E0E0E"/>
              </a:solidFill>
              <a:effectLst/>
              <a:latin typeface=".SF NS"/>
            </a:endParaRPr>
          </a:p>
          <a:p>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8</a:t>
            </a:fld>
            <a:endParaRPr lang="de-DE"/>
          </a:p>
        </p:txBody>
      </p:sp>
    </p:spTree>
    <p:extLst>
      <p:ext uri="{BB962C8B-B14F-4D97-AF65-F5344CB8AC3E}">
        <p14:creationId xmlns:p14="http://schemas.microsoft.com/office/powerpoint/2010/main" val="639946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err="1"/>
              <a:t>Removing</a:t>
            </a:r>
            <a:r>
              <a:rPr lang="de-DE"/>
              <a:t> </a:t>
            </a:r>
            <a:r>
              <a:rPr lang="de-DE" err="1"/>
              <a:t>Outliers</a:t>
            </a:r>
            <a:r>
              <a:rPr lang="de-DE"/>
              <a:t>, invalid </a:t>
            </a:r>
            <a:r>
              <a:rPr lang="de-DE" err="1"/>
              <a:t>data</a:t>
            </a:r>
            <a:r>
              <a:rPr lang="de-DE"/>
              <a:t> </a:t>
            </a:r>
            <a:r>
              <a:rPr lang="de-DE">
                <a:sym typeface="Wingdings" pitchFamily="2" charset="2"/>
              </a:rPr>
              <a:t> </a:t>
            </a:r>
            <a:r>
              <a:rPr lang="de-DE" err="1">
                <a:sym typeface="Wingdings" pitchFamily="2" charset="2"/>
              </a:rPr>
              <a:t>increase</a:t>
            </a:r>
            <a:r>
              <a:rPr lang="de-DE">
                <a:sym typeface="Wingdings" pitchFamily="2" charset="2"/>
              </a:rPr>
              <a:t> </a:t>
            </a:r>
            <a:r>
              <a:rPr lang="de-DE" err="1">
                <a:sym typeface="Wingdings" pitchFamily="2" charset="2"/>
              </a:rPr>
              <a:t>accuracy</a:t>
            </a:r>
            <a:endParaRPr lang="de-DE"/>
          </a:p>
          <a:p>
            <a:pPr marL="171450" indent="-171450">
              <a:buFontTx/>
              <a:buChar char="-"/>
            </a:pPr>
            <a:r>
              <a:rPr lang="de-DE" err="1"/>
              <a:t>Increase</a:t>
            </a:r>
            <a:r>
              <a:rPr lang="de-DE"/>
              <a:t> </a:t>
            </a:r>
            <a:r>
              <a:rPr lang="de-DE" err="1"/>
              <a:t>precision</a:t>
            </a:r>
            <a:endParaRPr lang="de-DE"/>
          </a:p>
          <a:p>
            <a:pPr marL="171450" indent="-171450">
              <a:buFontTx/>
              <a:buChar char="-"/>
            </a:pPr>
            <a:r>
              <a:rPr lang="de-DE"/>
              <a:t>Making </a:t>
            </a:r>
            <a:r>
              <a:rPr lang="de-DE" err="1"/>
              <a:t>various</a:t>
            </a:r>
            <a:r>
              <a:rPr lang="de-DE"/>
              <a:t> </a:t>
            </a:r>
            <a:r>
              <a:rPr lang="de-DE" err="1"/>
              <a:t>data</a:t>
            </a:r>
            <a:r>
              <a:rPr lang="de-DE"/>
              <a:t> </a:t>
            </a:r>
            <a:r>
              <a:rPr lang="de-DE" err="1"/>
              <a:t>sources</a:t>
            </a:r>
            <a:r>
              <a:rPr lang="de-DE"/>
              <a:t> </a:t>
            </a:r>
            <a:r>
              <a:rPr lang="de-DE" err="1"/>
              <a:t>comparable</a:t>
            </a:r>
            <a:endParaRPr lang="de-DE"/>
          </a:p>
          <a:p>
            <a:pPr marL="171450" indent="-171450">
              <a:buFontTx/>
              <a:buChar char="-"/>
            </a:pPr>
            <a:r>
              <a:rPr lang="de-DE"/>
              <a:t>All </a:t>
            </a:r>
            <a:r>
              <a:rPr lang="de-DE" err="1"/>
              <a:t>focuses</a:t>
            </a:r>
            <a:r>
              <a:rPr lang="de-DE"/>
              <a:t> on </a:t>
            </a:r>
            <a:r>
              <a:rPr lang="de-DE" err="1"/>
              <a:t>timeseries</a:t>
            </a:r>
            <a:r>
              <a:rPr lang="de-DE"/>
              <a:t> / </a:t>
            </a:r>
            <a:r>
              <a:rPr lang="de-DE" err="1"/>
              <a:t>waveforms</a:t>
            </a:r>
            <a:r>
              <a:rPr lang="de-DE"/>
              <a:t>. </a:t>
            </a:r>
            <a:r>
              <a:rPr lang="de-DE" err="1"/>
              <a:t>Some</a:t>
            </a:r>
            <a:r>
              <a:rPr lang="de-DE"/>
              <a:t> </a:t>
            </a:r>
            <a:r>
              <a:rPr lang="de-DE" err="1"/>
              <a:t>can</a:t>
            </a:r>
            <a:r>
              <a:rPr lang="de-DE"/>
              <a:t> </a:t>
            </a:r>
            <a:r>
              <a:rPr lang="de-DE" err="1"/>
              <a:t>be</a:t>
            </a:r>
            <a:r>
              <a:rPr lang="de-DE"/>
              <a:t> </a:t>
            </a:r>
            <a:r>
              <a:rPr lang="de-DE" err="1"/>
              <a:t>similar</a:t>
            </a:r>
            <a:r>
              <a:rPr lang="de-DE"/>
              <a:t> </a:t>
            </a:r>
            <a:r>
              <a:rPr lang="de-DE" err="1"/>
              <a:t>for</a:t>
            </a:r>
            <a:r>
              <a:rPr lang="de-DE"/>
              <a:t> </a:t>
            </a:r>
            <a:r>
              <a:rPr lang="de-DE" err="1"/>
              <a:t>images</a:t>
            </a:r>
            <a:r>
              <a:rPr lang="de-DE"/>
              <a:t> &amp; </a:t>
            </a:r>
            <a:r>
              <a:rPr lang="de-DE" err="1"/>
              <a:t>videos</a:t>
            </a:r>
            <a:r>
              <a:rPr lang="de-DE"/>
              <a:t>; </a:t>
            </a:r>
            <a:r>
              <a:rPr lang="de-DE" err="1"/>
              <a:t>however</a:t>
            </a:r>
            <a:r>
              <a:rPr lang="de-DE"/>
              <a:t> different </a:t>
            </a:r>
            <a:r>
              <a:rPr lang="de-DE" err="1"/>
              <a:t>for</a:t>
            </a:r>
            <a:r>
              <a:rPr lang="de-DE"/>
              <a:t> </a:t>
            </a:r>
            <a:r>
              <a:rPr lang="de-DE" err="1"/>
              <a:t>text</a:t>
            </a:r>
            <a:r>
              <a:rPr lang="de-DE"/>
              <a:t> (NLP)</a:t>
            </a:r>
          </a:p>
          <a:p>
            <a:endParaRPr lang="de-DE"/>
          </a:p>
        </p:txBody>
      </p:sp>
      <p:sp>
        <p:nvSpPr>
          <p:cNvPr id="4" name="Foliennummernplatzhalter 3"/>
          <p:cNvSpPr>
            <a:spLocks noGrp="1"/>
          </p:cNvSpPr>
          <p:nvPr>
            <p:ph type="sldNum" sz="quarter" idx="5"/>
          </p:nvPr>
        </p:nvSpPr>
        <p:spPr/>
        <p:txBody>
          <a:bodyPr/>
          <a:lstStyle/>
          <a:p>
            <a:fld id="{3E7DA45D-117B-4B98-B32B-FECC160B57D5}" type="slidenum">
              <a:rPr lang="de-DE" smtClean="0"/>
              <a:t>58</a:t>
            </a:fld>
            <a:endParaRPr lang="de-DE"/>
          </a:p>
        </p:txBody>
      </p:sp>
    </p:spTree>
    <p:extLst>
      <p:ext uri="{BB962C8B-B14F-4D97-AF65-F5344CB8AC3E}">
        <p14:creationId xmlns:p14="http://schemas.microsoft.com/office/powerpoint/2010/main" val="3789159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Z-Transformation:</a:t>
            </a:r>
          </a:p>
          <a:p>
            <a:r>
              <a:rPr lang="de-DE" dirty="0"/>
              <a:t>- Funktion von z, nicht mehr von n</a:t>
            </a:r>
          </a:p>
          <a:p>
            <a:r>
              <a:rPr lang="de-DE" dirty="0"/>
              <a:t>- Zusammenhang</a:t>
            </a:r>
            <a:r>
              <a:rPr lang="de-DE" baseline="0" dirty="0"/>
              <a:t> </a:t>
            </a:r>
            <a:r>
              <a:rPr lang="de-DE" baseline="0" dirty="0" err="1"/>
              <a:t>LaPlace</a:t>
            </a:r>
            <a:r>
              <a:rPr lang="de-DE" baseline="0" dirty="0"/>
              <a:t>-Transformation z = e^{s*T}</a:t>
            </a:r>
            <a:endParaRPr lang="de-DE" dirty="0"/>
          </a:p>
          <a:p>
            <a:endParaRPr lang="de-DE" dirty="0"/>
          </a:p>
        </p:txBody>
      </p:sp>
      <p:sp>
        <p:nvSpPr>
          <p:cNvPr id="4" name="Foliennummernplatzhalter 3"/>
          <p:cNvSpPr>
            <a:spLocks noGrp="1"/>
          </p:cNvSpPr>
          <p:nvPr>
            <p:ph type="sldNum" sz="quarter" idx="5"/>
          </p:nvPr>
        </p:nvSpPr>
        <p:spPr/>
        <p:txBody>
          <a:bodyPr/>
          <a:lstStyle/>
          <a:p>
            <a:fld id="{3E7DA45D-117B-4B98-B32B-FECC160B57D5}" type="slidenum">
              <a:rPr lang="de-DE" smtClean="0"/>
              <a:t>59</a:t>
            </a:fld>
            <a:endParaRPr lang="de-DE"/>
          </a:p>
        </p:txBody>
      </p:sp>
    </p:spTree>
    <p:extLst>
      <p:ext uri="{BB962C8B-B14F-4D97-AF65-F5344CB8AC3E}">
        <p14:creationId xmlns:p14="http://schemas.microsoft.com/office/powerpoint/2010/main" val="1372376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Relative </a:t>
            </a:r>
            <a:r>
              <a:rPr lang="de-DE" err="1"/>
              <a:t>frequency</a:t>
            </a:r>
            <a:endParaRPr lang="de-DE"/>
          </a:p>
          <a:p>
            <a:r>
              <a:rPr lang="de-DE" err="1"/>
              <a:t>Mean</a:t>
            </a:r>
            <a:r>
              <a:rPr lang="de-DE"/>
              <a:t> </a:t>
            </a:r>
            <a:r>
              <a:rPr lang="de-DE" err="1"/>
              <a:t>value</a:t>
            </a:r>
            <a:r>
              <a:rPr lang="de-DE"/>
              <a:t> </a:t>
            </a:r>
            <a:r>
              <a:rPr lang="de-DE">
                <a:sym typeface="Wingdings" pitchFamily="2" charset="2"/>
              </a:rPr>
              <a:t> </a:t>
            </a:r>
            <a:r>
              <a:rPr lang="de-DE" err="1">
                <a:sym typeface="Wingdings" pitchFamily="2" charset="2"/>
              </a:rPr>
              <a:t>expected</a:t>
            </a:r>
            <a:r>
              <a:rPr lang="de-DE">
                <a:sym typeface="Wingdings" pitchFamily="2" charset="2"/>
              </a:rPr>
              <a:t> </a:t>
            </a:r>
            <a:r>
              <a:rPr lang="de-DE" err="1">
                <a:sym typeface="Wingdings" pitchFamily="2" charset="2"/>
              </a:rPr>
              <a:t>value</a:t>
            </a:r>
            <a:endParaRPr lang="de-DE">
              <a:sym typeface="Wingdings" pitchFamily="2" charset="2"/>
            </a:endParaRPr>
          </a:p>
          <a:p>
            <a:r>
              <a:rPr lang="de-DE">
                <a:sym typeface="Wingdings" pitchFamily="2" charset="2"/>
              </a:rPr>
              <a:t>Sample </a:t>
            </a:r>
            <a:r>
              <a:rPr lang="de-DE" err="1">
                <a:sym typeface="Wingdings" pitchFamily="2" charset="2"/>
              </a:rPr>
              <a:t>variance</a:t>
            </a:r>
            <a:r>
              <a:rPr lang="de-DE">
                <a:sym typeface="Wingdings" pitchFamily="2" charset="2"/>
              </a:rPr>
              <a:t>  </a:t>
            </a:r>
            <a:r>
              <a:rPr lang="de-DE" err="1">
                <a:sym typeface="Wingdings" pitchFamily="2" charset="2"/>
              </a:rPr>
              <a:t>standard</a:t>
            </a:r>
            <a:r>
              <a:rPr lang="de-DE">
                <a:sym typeface="Wingdings" pitchFamily="2" charset="2"/>
              </a:rPr>
              <a:t> </a:t>
            </a:r>
            <a:r>
              <a:rPr lang="de-DE" err="1">
                <a:sym typeface="Wingdings" pitchFamily="2" charset="2"/>
              </a:rPr>
              <a:t>deviation</a:t>
            </a:r>
            <a:endParaRPr lang="de-DE">
              <a:sym typeface="Wingdings" pitchFamily="2" charset="2"/>
            </a:endParaRPr>
          </a:p>
          <a:p>
            <a:r>
              <a:rPr lang="de-DE">
                <a:sym typeface="Wingdings" pitchFamily="2" charset="2"/>
              </a:rPr>
              <a:t>Mode = </a:t>
            </a:r>
            <a:r>
              <a:rPr lang="de-DE" err="1">
                <a:sym typeface="Wingdings" pitchFamily="2" charset="2"/>
              </a:rPr>
              <a:t>most</a:t>
            </a:r>
            <a:r>
              <a:rPr lang="de-DE">
                <a:sym typeface="Wingdings" pitchFamily="2" charset="2"/>
              </a:rPr>
              <a:t> </a:t>
            </a:r>
            <a:r>
              <a:rPr lang="de-DE" err="1">
                <a:sym typeface="Wingdings" pitchFamily="2" charset="2"/>
              </a:rPr>
              <a:t>frequent</a:t>
            </a:r>
            <a:r>
              <a:rPr lang="de-DE">
                <a:sym typeface="Wingdings" pitchFamily="2" charset="2"/>
              </a:rPr>
              <a:t> </a:t>
            </a:r>
            <a:r>
              <a:rPr lang="de-DE" err="1">
                <a:sym typeface="Wingdings" pitchFamily="2" charset="2"/>
              </a:rPr>
              <a:t>value</a:t>
            </a:r>
            <a:endParaRPr lang="de-DE">
              <a:sym typeface="Wingdings" pitchFamily="2" charset="2"/>
            </a:endParaRPr>
          </a:p>
          <a:p>
            <a:endParaRPr lang="de-DE"/>
          </a:p>
        </p:txBody>
      </p:sp>
      <p:sp>
        <p:nvSpPr>
          <p:cNvPr id="4" name="Foliennummernplatzhalter 3"/>
          <p:cNvSpPr>
            <a:spLocks noGrp="1"/>
          </p:cNvSpPr>
          <p:nvPr>
            <p:ph type="sldNum" sz="quarter" idx="5"/>
          </p:nvPr>
        </p:nvSpPr>
        <p:spPr/>
        <p:txBody>
          <a:bodyPr/>
          <a:lstStyle/>
          <a:p>
            <a:fld id="{3E7DA45D-117B-4B98-B32B-FECC160B57D5}" type="slidenum">
              <a:rPr lang="de-DE" smtClean="0"/>
              <a:t>60</a:t>
            </a:fld>
            <a:endParaRPr lang="de-DE"/>
          </a:p>
        </p:txBody>
      </p:sp>
    </p:spTree>
    <p:extLst>
      <p:ext uri="{BB962C8B-B14F-4D97-AF65-F5344CB8AC3E}">
        <p14:creationId xmlns:p14="http://schemas.microsoft.com/office/powerpoint/2010/main" val="2587687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a:t>Quantization</a:t>
            </a:r>
            <a:r>
              <a:rPr lang="de-DE" dirty="0"/>
              <a:t> </a:t>
            </a:r>
            <a:r>
              <a:rPr lang="de-DE" dirty="0" err="1"/>
              <a:t>error</a:t>
            </a:r>
            <a:r>
              <a:rPr lang="de-DE" dirty="0"/>
              <a:t> / </a:t>
            </a:r>
            <a:r>
              <a:rPr lang="de-DE" dirty="0" err="1"/>
              <a:t>Quantization</a:t>
            </a:r>
            <a:r>
              <a:rPr lang="de-DE" dirty="0"/>
              <a:t> </a:t>
            </a:r>
            <a:r>
              <a:rPr lang="de-DE" dirty="0" err="1"/>
              <a:t>noise</a:t>
            </a:r>
            <a:endParaRPr lang="de-DE" dirty="0"/>
          </a:p>
          <a:p>
            <a:pPr marL="171450" indent="-171450">
              <a:buFontTx/>
              <a:buChar char="-"/>
            </a:pPr>
            <a:r>
              <a:rPr lang="de-DE" dirty="0"/>
              <a:t>Aliasing</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DA45D-117B-4B98-B32B-FECC160B57D5}" type="slidenum">
              <a:rPr kumimoji="0" lang="de-D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094441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Signal </a:t>
            </a:r>
            <a:r>
              <a:rPr lang="de-DE" dirty="0" err="1"/>
              <a:t>properties</a:t>
            </a:r>
            <a:r>
              <a:rPr lang="de-DE" dirty="0"/>
              <a:t>:</a:t>
            </a:r>
          </a:p>
          <a:p>
            <a:r>
              <a:rPr lang="de-DE" dirty="0"/>
              <a:t>- Analog </a:t>
            </a:r>
            <a:r>
              <a:rPr lang="de-DE" dirty="0">
                <a:sym typeface="Wingdings" panose="05000000000000000000" pitchFamily="2" charset="2"/>
              </a:rPr>
              <a:t> </a:t>
            </a:r>
            <a:r>
              <a:rPr lang="de-DE" dirty="0" err="1"/>
              <a:t>continuous</a:t>
            </a:r>
            <a:r>
              <a:rPr lang="de-DE" dirty="0"/>
              <a:t> </a:t>
            </a:r>
            <a:r>
              <a:rPr lang="de-DE" dirty="0">
                <a:sym typeface="Wingdings" panose="05000000000000000000" pitchFamily="2" charset="2"/>
              </a:rPr>
              <a:t> </a:t>
            </a:r>
            <a:r>
              <a:rPr lang="de-DE" dirty="0" err="1">
                <a:sym typeface="Wingdings" panose="05000000000000000000" pitchFamily="2" charset="2"/>
              </a:rPr>
              <a:t>discontinuous</a:t>
            </a:r>
            <a:r>
              <a:rPr lang="de-DE" dirty="0">
                <a:sym typeface="Wingdings" panose="05000000000000000000" pitchFamily="2" charset="2"/>
              </a:rPr>
              <a:t>  </a:t>
            </a:r>
            <a:r>
              <a:rPr lang="de-DE" dirty="0" err="1">
                <a:sym typeface="Wingdings" panose="05000000000000000000" pitchFamily="2" charset="2"/>
              </a:rPr>
              <a:t>discrete</a:t>
            </a:r>
            <a:r>
              <a:rPr lang="de-DE" dirty="0">
                <a:sym typeface="Wingdings" panose="05000000000000000000" pitchFamily="2" charset="2"/>
              </a:rPr>
              <a:t> (in </a:t>
            </a:r>
            <a:r>
              <a:rPr lang="de-DE" dirty="0" err="1">
                <a:sym typeface="Wingdings" panose="05000000000000000000" pitchFamily="2" charset="2"/>
              </a:rPr>
              <a:t>range</a:t>
            </a:r>
            <a:r>
              <a:rPr lang="de-DE" dirty="0">
                <a:sym typeface="Wingdings" panose="05000000000000000000" pitchFamily="2" charset="2"/>
              </a:rPr>
              <a:t>/in time)  digital</a:t>
            </a:r>
            <a:endParaRPr lang="de-DE" dirty="0"/>
          </a:p>
        </p:txBody>
      </p:sp>
      <p:sp>
        <p:nvSpPr>
          <p:cNvPr id="4" name="Foliennummernplatzhalter 3"/>
          <p:cNvSpPr>
            <a:spLocks noGrp="1"/>
          </p:cNvSpPr>
          <p:nvPr>
            <p:ph type="sldNum" sz="quarter" idx="5"/>
          </p:nvPr>
        </p:nvSpPr>
        <p:spPr/>
        <p:txBody>
          <a:bodyPr/>
          <a:lstStyle/>
          <a:p>
            <a:fld id="{3E7DA45D-117B-4B98-B32B-FECC160B57D5}" type="slidenum">
              <a:rPr lang="de-DE" smtClean="0"/>
              <a:t>67</a:t>
            </a:fld>
            <a:endParaRPr lang="de-DE"/>
          </a:p>
        </p:txBody>
      </p:sp>
    </p:spTree>
    <p:extLst>
      <p:ext uri="{BB962C8B-B14F-4D97-AF65-F5344CB8AC3E}">
        <p14:creationId xmlns:p14="http://schemas.microsoft.com/office/powerpoint/2010/main" val="1790380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Sensor: </a:t>
            </a:r>
            <a:r>
              <a:rPr lang="de-DE" err="1"/>
              <a:t>senses</a:t>
            </a:r>
            <a:r>
              <a:rPr lang="de-DE"/>
              <a:t> a </a:t>
            </a:r>
            <a:r>
              <a:rPr lang="de-DE" err="1"/>
              <a:t>measurand</a:t>
            </a:r>
            <a:r>
              <a:rPr lang="de-DE"/>
              <a:t> and </a:t>
            </a:r>
            <a:r>
              <a:rPr lang="de-DE" err="1"/>
              <a:t>transforms</a:t>
            </a:r>
            <a:r>
              <a:rPr lang="de-DE"/>
              <a:t> </a:t>
            </a:r>
            <a:r>
              <a:rPr lang="de-DE" err="1"/>
              <a:t>it</a:t>
            </a:r>
            <a:r>
              <a:rPr lang="de-DE"/>
              <a:t> </a:t>
            </a:r>
            <a:r>
              <a:rPr lang="de-DE" err="1"/>
              <a:t>to</a:t>
            </a:r>
            <a:r>
              <a:rPr lang="de-DE"/>
              <a:t> an </a:t>
            </a:r>
            <a:r>
              <a:rPr lang="de-DE" err="1"/>
              <a:t>easily</a:t>
            </a:r>
            <a:r>
              <a:rPr lang="de-DE"/>
              <a:t> </a:t>
            </a:r>
            <a:r>
              <a:rPr lang="de-DE" err="1"/>
              <a:t>measurable</a:t>
            </a:r>
            <a:r>
              <a:rPr lang="de-DE"/>
              <a:t> </a:t>
            </a:r>
            <a:r>
              <a:rPr lang="de-DE" err="1"/>
              <a:t>quantity</a:t>
            </a:r>
            <a:r>
              <a:rPr lang="de-DE"/>
              <a:t> (</a:t>
            </a:r>
            <a:r>
              <a:rPr lang="de-DE" err="1"/>
              <a:t>primary</a:t>
            </a:r>
            <a:r>
              <a:rPr lang="de-DE"/>
              <a:t> </a:t>
            </a:r>
            <a:r>
              <a:rPr lang="de-DE" err="1"/>
              <a:t>transducer</a:t>
            </a:r>
            <a:r>
              <a:rPr lang="de-DE"/>
              <a:t>)</a:t>
            </a:r>
          </a:p>
          <a:p>
            <a:r>
              <a:rPr lang="de-DE" err="1"/>
              <a:t>Transducer</a:t>
            </a:r>
            <a:r>
              <a:rPr lang="de-DE"/>
              <a:t>: Transforms a </a:t>
            </a:r>
            <a:r>
              <a:rPr lang="de-DE" err="1"/>
              <a:t>measurable</a:t>
            </a:r>
            <a:r>
              <a:rPr lang="de-DE"/>
              <a:t> </a:t>
            </a:r>
            <a:r>
              <a:rPr lang="de-DE" err="1"/>
              <a:t>quantity</a:t>
            </a:r>
            <a:r>
              <a:rPr lang="de-DE"/>
              <a:t> </a:t>
            </a:r>
            <a:r>
              <a:rPr lang="de-DE" err="1"/>
              <a:t>into</a:t>
            </a:r>
            <a:r>
              <a:rPr lang="de-DE"/>
              <a:t> </a:t>
            </a:r>
            <a:r>
              <a:rPr lang="de-DE" err="1"/>
              <a:t>another</a:t>
            </a:r>
            <a:r>
              <a:rPr lang="de-DE"/>
              <a:t>, </a:t>
            </a:r>
            <a:r>
              <a:rPr lang="de-DE" err="1"/>
              <a:t>mostly</a:t>
            </a:r>
            <a:r>
              <a:rPr lang="de-DE"/>
              <a:t> </a:t>
            </a:r>
            <a:r>
              <a:rPr lang="de-DE" err="1"/>
              <a:t>electrical</a:t>
            </a:r>
            <a:endParaRPr lang="de-DE"/>
          </a:p>
        </p:txBody>
      </p:sp>
      <p:sp>
        <p:nvSpPr>
          <p:cNvPr id="4" name="Foliennummernplatzhalter 3"/>
          <p:cNvSpPr>
            <a:spLocks noGrp="1"/>
          </p:cNvSpPr>
          <p:nvPr>
            <p:ph type="sldNum" sz="quarter" idx="5"/>
          </p:nvPr>
        </p:nvSpPr>
        <p:spPr/>
        <p:txBody>
          <a:bodyPr/>
          <a:lstStyle/>
          <a:p>
            <a:fld id="{3E7DA45D-117B-4B98-B32B-FECC160B57D5}" type="slidenum">
              <a:rPr lang="de-DE" smtClean="0"/>
              <a:t>68</a:t>
            </a:fld>
            <a:endParaRPr lang="de-DE"/>
          </a:p>
        </p:txBody>
      </p:sp>
    </p:spTree>
    <p:extLst>
      <p:ext uri="{BB962C8B-B14F-4D97-AF65-F5344CB8AC3E}">
        <p14:creationId xmlns:p14="http://schemas.microsoft.com/office/powerpoint/2010/main" val="3221373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Streuung / </a:t>
            </a:r>
            <a:r>
              <a:rPr lang="de-DE" err="1"/>
              <a:t>standardabweichung</a:t>
            </a:r>
            <a:r>
              <a:rPr lang="de-DE"/>
              <a:t> </a:t>
            </a:r>
            <a:r>
              <a:rPr lang="de-DE">
                <a:sym typeface="Wingdings" panose="05000000000000000000" pitchFamily="2" charset="2"/>
              </a:rPr>
              <a:t> </a:t>
            </a:r>
            <a:r>
              <a:rPr lang="de-DE" err="1">
                <a:sym typeface="Wingdings" panose="05000000000000000000" pitchFamily="2" charset="2"/>
              </a:rPr>
              <a:t>caused</a:t>
            </a:r>
            <a:r>
              <a:rPr lang="de-DE">
                <a:sym typeface="Wingdings" panose="05000000000000000000" pitchFamily="2" charset="2"/>
              </a:rPr>
              <a:t> </a:t>
            </a:r>
            <a:r>
              <a:rPr lang="de-DE" err="1">
                <a:sym typeface="Wingdings" panose="05000000000000000000" pitchFamily="2" charset="2"/>
              </a:rPr>
              <a:t>by</a:t>
            </a:r>
            <a:r>
              <a:rPr lang="de-DE">
                <a:sym typeface="Wingdings" panose="05000000000000000000" pitchFamily="2" charset="2"/>
              </a:rPr>
              <a:t> </a:t>
            </a:r>
            <a:r>
              <a:rPr lang="de-DE" err="1">
                <a:sym typeface="Wingdings" panose="05000000000000000000" pitchFamily="2" charset="2"/>
              </a:rPr>
              <a:t>random</a:t>
            </a:r>
            <a:r>
              <a:rPr lang="de-DE">
                <a:sym typeface="Wingdings" panose="05000000000000000000" pitchFamily="2" charset="2"/>
              </a:rPr>
              <a:t> </a:t>
            </a:r>
            <a:r>
              <a:rPr lang="de-DE" err="1">
                <a:sym typeface="Wingdings" panose="05000000000000000000" pitchFamily="2" charset="2"/>
              </a:rPr>
              <a:t>measurement</a:t>
            </a:r>
            <a:r>
              <a:rPr lang="de-DE">
                <a:sym typeface="Wingdings" panose="05000000000000000000" pitchFamily="2" charset="2"/>
              </a:rPr>
              <a:t> </a:t>
            </a:r>
            <a:r>
              <a:rPr lang="de-DE" err="1">
                <a:sym typeface="Wingdings" panose="05000000000000000000" pitchFamily="2" charset="2"/>
              </a:rPr>
              <a:t>errors</a:t>
            </a:r>
            <a:endParaRPr lang="de-DE"/>
          </a:p>
          <a:p>
            <a:r>
              <a:rPr lang="de-DE"/>
              <a:t>Mean </a:t>
            </a:r>
            <a:r>
              <a:rPr lang="de-DE" err="1"/>
              <a:t>value</a:t>
            </a:r>
            <a:r>
              <a:rPr lang="de-DE"/>
              <a:t> / </a:t>
            </a:r>
            <a:r>
              <a:rPr lang="de-DE" err="1"/>
              <a:t>Expected</a:t>
            </a:r>
            <a:r>
              <a:rPr lang="de-DE"/>
              <a:t> </a:t>
            </a:r>
            <a:r>
              <a:rPr lang="de-DE" err="1"/>
              <a:t>value</a:t>
            </a:r>
            <a:endParaRPr lang="de-DE"/>
          </a:p>
        </p:txBody>
      </p:sp>
      <p:sp>
        <p:nvSpPr>
          <p:cNvPr id="4" name="Foliennummernplatzhalter 3"/>
          <p:cNvSpPr>
            <a:spLocks noGrp="1"/>
          </p:cNvSpPr>
          <p:nvPr>
            <p:ph type="sldNum" sz="quarter" idx="5"/>
          </p:nvPr>
        </p:nvSpPr>
        <p:spPr/>
        <p:txBody>
          <a:bodyPr/>
          <a:lstStyle/>
          <a:p>
            <a:fld id="{3E7DA45D-117B-4B98-B32B-FECC160B57D5}" type="slidenum">
              <a:rPr lang="de-DE" smtClean="0"/>
              <a:t>69</a:t>
            </a:fld>
            <a:endParaRPr lang="de-DE"/>
          </a:p>
        </p:txBody>
      </p:sp>
    </p:spTree>
    <p:extLst>
      <p:ext uri="{BB962C8B-B14F-4D97-AF65-F5344CB8AC3E}">
        <p14:creationId xmlns:p14="http://schemas.microsoft.com/office/powerpoint/2010/main" val="25876872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err="1"/>
              <a:t>Quantization</a:t>
            </a:r>
            <a:r>
              <a:rPr lang="de-DE" dirty="0"/>
              <a:t> </a:t>
            </a:r>
            <a:r>
              <a:rPr lang="de-DE" dirty="0" err="1"/>
              <a:t>error</a:t>
            </a:r>
            <a:r>
              <a:rPr lang="de-DE" dirty="0"/>
              <a:t> / </a:t>
            </a:r>
            <a:r>
              <a:rPr lang="de-DE" dirty="0" err="1"/>
              <a:t>Quantization</a:t>
            </a:r>
            <a:r>
              <a:rPr lang="de-DE" dirty="0"/>
              <a:t> </a:t>
            </a:r>
            <a:r>
              <a:rPr lang="de-DE" dirty="0" err="1"/>
              <a:t>noise</a:t>
            </a:r>
            <a:endParaRPr lang="de-DE" dirty="0"/>
          </a:p>
          <a:p>
            <a:pPr marL="171450" indent="-171450">
              <a:buFontTx/>
              <a:buChar char="-"/>
            </a:pPr>
            <a:r>
              <a:rPr lang="de-DE" dirty="0"/>
              <a:t>Aliasing</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DA45D-117B-4B98-B32B-FECC160B57D5}" type="slidenum">
              <a:rPr kumimoji="0" lang="de-DE"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4406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Value </a:t>
            </a:r>
            <a:r>
              <a:rPr lang="de-DE" err="1"/>
              <a:t>of</a:t>
            </a:r>
            <a:r>
              <a:rPr lang="de-DE"/>
              <a:t> </a:t>
            </a:r>
            <a:r>
              <a:rPr lang="de-DE" err="1"/>
              <a:t>data</a:t>
            </a:r>
            <a:r>
              <a:rPr lang="de-DE"/>
              <a:t> </a:t>
            </a:r>
            <a:r>
              <a:rPr lang="de-DE" err="1"/>
              <a:t>is</a:t>
            </a:r>
            <a:r>
              <a:rPr lang="de-DE"/>
              <a:t> </a:t>
            </a:r>
            <a:r>
              <a:rPr lang="de-DE" err="1"/>
              <a:t>increased</a:t>
            </a:r>
            <a:r>
              <a:rPr lang="de-DE"/>
              <a:t> </a:t>
            </a:r>
            <a:r>
              <a:rPr lang="de-DE" err="1"/>
              <a:t>by</a:t>
            </a:r>
            <a:r>
              <a:rPr lang="de-DE"/>
              <a:t> Analytics </a:t>
            </a:r>
            <a:r>
              <a:rPr lang="de-DE" err="1"/>
              <a:t>Descriptive</a:t>
            </a:r>
            <a:r>
              <a:rPr lang="de-DE"/>
              <a:t> &gt; </a:t>
            </a:r>
            <a:r>
              <a:rPr lang="de-DE" err="1"/>
              <a:t>Diagnostic</a:t>
            </a:r>
            <a:r>
              <a:rPr lang="de-DE"/>
              <a:t> &gt; </a:t>
            </a:r>
            <a:r>
              <a:rPr lang="de-DE" err="1"/>
              <a:t>predictive</a:t>
            </a:r>
            <a:r>
              <a:rPr lang="de-DE"/>
              <a:t> &gt; </a:t>
            </a:r>
            <a:r>
              <a:rPr lang="de-DE" err="1"/>
              <a:t>Prescriptive</a:t>
            </a:r>
            <a:r>
              <a:rPr lang="de-DE"/>
              <a:t>!</a:t>
            </a:r>
          </a:p>
        </p:txBody>
      </p:sp>
      <p:sp>
        <p:nvSpPr>
          <p:cNvPr id="4" name="Foliennummernplatzhalter 3"/>
          <p:cNvSpPr>
            <a:spLocks noGrp="1"/>
          </p:cNvSpPr>
          <p:nvPr>
            <p:ph type="sldNum" sz="quarter" idx="5"/>
          </p:nvPr>
        </p:nvSpPr>
        <p:spPr/>
        <p:txBody>
          <a:bodyPr/>
          <a:lstStyle/>
          <a:p>
            <a:fld id="{3E7DA45D-117B-4B98-B32B-FECC160B57D5}" type="slidenum">
              <a:rPr lang="de-DE" smtClean="0"/>
              <a:t>71</a:t>
            </a:fld>
            <a:endParaRPr lang="de-DE"/>
          </a:p>
        </p:txBody>
      </p:sp>
    </p:spTree>
    <p:extLst>
      <p:ext uri="{BB962C8B-B14F-4D97-AF65-F5344CB8AC3E}">
        <p14:creationId xmlns:p14="http://schemas.microsoft.com/office/powerpoint/2010/main" val="176319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9</a:t>
            </a:fld>
            <a:endParaRPr lang="de-DE"/>
          </a:p>
        </p:txBody>
      </p:sp>
    </p:spTree>
    <p:extLst>
      <p:ext uri="{BB962C8B-B14F-4D97-AF65-F5344CB8AC3E}">
        <p14:creationId xmlns:p14="http://schemas.microsoft.com/office/powerpoint/2010/main" val="3316499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10</a:t>
            </a:fld>
            <a:endParaRPr lang="de-DE"/>
          </a:p>
        </p:txBody>
      </p:sp>
    </p:spTree>
    <p:extLst>
      <p:ext uri="{BB962C8B-B14F-4D97-AF65-F5344CB8AC3E}">
        <p14:creationId xmlns:p14="http://schemas.microsoft.com/office/powerpoint/2010/main" val="114446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en-GB" dirty="0"/>
          </a:p>
        </p:txBody>
      </p:sp>
      <p:sp>
        <p:nvSpPr>
          <p:cNvPr id="4" name="Foliennummernplatzhalter 3"/>
          <p:cNvSpPr>
            <a:spLocks noGrp="1"/>
          </p:cNvSpPr>
          <p:nvPr>
            <p:ph type="sldNum" sz="quarter" idx="5"/>
          </p:nvPr>
        </p:nvSpPr>
        <p:spPr/>
        <p:txBody>
          <a:bodyPr/>
          <a:lstStyle/>
          <a:p>
            <a:fld id="{720A0EE5-477C-1D42-86BF-377F1E17C146}" type="slidenum">
              <a:rPr lang="de-DE" smtClean="0"/>
              <a:t>11</a:t>
            </a:fld>
            <a:endParaRPr lang="de-DE"/>
          </a:p>
        </p:txBody>
      </p:sp>
    </p:spTree>
    <p:extLst>
      <p:ext uri="{BB962C8B-B14F-4D97-AF65-F5344CB8AC3E}">
        <p14:creationId xmlns:p14="http://schemas.microsoft.com/office/powerpoint/2010/main" val="185067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GB" dirty="0" err="1"/>
              <a:t>Wir</a:t>
            </a:r>
            <a:r>
              <a:rPr lang="en-GB" dirty="0"/>
              <a:t> </a:t>
            </a:r>
            <a:r>
              <a:rPr lang="en-GB" dirty="0" err="1"/>
              <a:t>sprechen</a:t>
            </a:r>
            <a:r>
              <a:rPr lang="en-GB" dirty="0"/>
              <a:t> von </a:t>
            </a:r>
            <a:r>
              <a:rPr lang="en-GB" dirty="0" err="1"/>
              <a:t>Signalen</a:t>
            </a:r>
            <a:r>
              <a:rPr lang="en-GB" dirty="0"/>
              <a:t> = </a:t>
            </a:r>
            <a:r>
              <a:rPr lang="en-GB" dirty="0" err="1"/>
              <a:t>Messgrößen</a:t>
            </a:r>
            <a:r>
              <a:rPr lang="en-GB" dirty="0"/>
              <a:t> Audio, Video, Bild, </a:t>
            </a:r>
            <a:r>
              <a:rPr lang="en-GB" dirty="0" err="1"/>
              <a:t>Zeitreihen</a:t>
            </a:r>
            <a:endParaRPr lang="en-GB" dirty="0"/>
          </a:p>
          <a:p>
            <a:pPr marL="171450" indent="-171450">
              <a:buFontTx/>
              <a:buChar char="-"/>
            </a:pPr>
            <a:r>
              <a:rPr lang="en-GB" dirty="0"/>
              <a:t>Text = </a:t>
            </a:r>
            <a:r>
              <a:rPr lang="en-GB" dirty="0" err="1"/>
              <a:t>Sequenz</a:t>
            </a:r>
            <a:endParaRPr lang="en-GB" dirty="0"/>
          </a:p>
          <a:p>
            <a:pPr marL="171450" indent="-171450">
              <a:buFontTx/>
              <a:buChar char="-"/>
            </a:pPr>
            <a:r>
              <a:rPr lang="en-GB" dirty="0" err="1"/>
              <a:t>Strukturiert</a:t>
            </a:r>
            <a:r>
              <a:rPr lang="en-GB" dirty="0"/>
              <a:t> vs semi-</a:t>
            </a:r>
            <a:r>
              <a:rPr lang="en-GB" dirty="0" err="1"/>
              <a:t>strukturiert</a:t>
            </a:r>
            <a:r>
              <a:rPr lang="en-GB" dirty="0"/>
              <a:t> (</a:t>
            </a:r>
            <a:r>
              <a:rPr lang="en-GB" dirty="0" err="1"/>
              <a:t>Zeitreihen</a:t>
            </a:r>
            <a:r>
              <a:rPr lang="en-GB" dirty="0"/>
              <a:t>=</a:t>
            </a:r>
            <a:r>
              <a:rPr lang="en-GB" dirty="0" err="1"/>
              <a:t>strukturiert</a:t>
            </a:r>
            <a:r>
              <a:rPr lang="en-GB" dirty="0"/>
              <a:t>, </a:t>
            </a:r>
            <a:r>
              <a:rPr lang="en-GB" dirty="0" err="1"/>
              <a:t>Tabulare</a:t>
            </a:r>
            <a:r>
              <a:rPr lang="en-GB" dirty="0"/>
              <a:t> </a:t>
            </a:r>
            <a:r>
              <a:rPr lang="en-GB" dirty="0" err="1"/>
              <a:t>Daten</a:t>
            </a:r>
            <a:r>
              <a:rPr lang="en-GB" dirty="0"/>
              <a:t>);</a:t>
            </a:r>
          </a:p>
          <a:p>
            <a:pPr marL="171450" indent="-171450">
              <a:buFontTx/>
              <a:buChar char="-"/>
            </a:pPr>
            <a:r>
              <a:rPr lang="en-GB" dirty="0"/>
              <a:t>semi-</a:t>
            </a:r>
            <a:r>
              <a:rPr lang="en-GB" dirty="0" err="1"/>
              <a:t>strukturiert</a:t>
            </a:r>
            <a:r>
              <a:rPr lang="en-GB" dirty="0"/>
              <a:t> = Bild, Text, Audio. </a:t>
            </a:r>
            <a:r>
              <a:rPr lang="en-GB" dirty="0" err="1"/>
              <a:t>Trägt</a:t>
            </a:r>
            <a:r>
              <a:rPr lang="en-GB" dirty="0"/>
              <a:t> </a:t>
            </a:r>
            <a:r>
              <a:rPr lang="en-GB" dirty="0" err="1"/>
              <a:t>meist</a:t>
            </a:r>
            <a:r>
              <a:rPr lang="en-GB" dirty="0"/>
              <a:t> </a:t>
            </a:r>
            <a:r>
              <a:rPr lang="en-GB" dirty="0" err="1"/>
              <a:t>eine</a:t>
            </a:r>
            <a:r>
              <a:rPr lang="en-GB" dirty="0"/>
              <a:t> </a:t>
            </a:r>
            <a:r>
              <a:rPr lang="en-GB" dirty="0" err="1"/>
              <a:t>innere</a:t>
            </a:r>
            <a:r>
              <a:rPr lang="en-GB" dirty="0"/>
              <a:t> </a:t>
            </a:r>
            <a:r>
              <a:rPr lang="en-GB" dirty="0" err="1"/>
              <a:t>Struktur</a:t>
            </a:r>
            <a:r>
              <a:rPr lang="en-GB" dirty="0"/>
              <a:t>, die </a:t>
            </a:r>
            <a:r>
              <a:rPr lang="en-GB" dirty="0" err="1"/>
              <a:t>nicht</a:t>
            </a:r>
            <a:r>
              <a:rPr lang="en-GB" dirty="0"/>
              <a:t> </a:t>
            </a:r>
            <a:r>
              <a:rPr lang="en-GB" dirty="0" err="1"/>
              <a:t>offen</a:t>
            </a:r>
            <a:r>
              <a:rPr lang="en-GB" dirty="0"/>
              <a:t> </a:t>
            </a:r>
            <a:r>
              <a:rPr lang="en-GB" dirty="0" err="1"/>
              <a:t>formalisiert</a:t>
            </a:r>
            <a:r>
              <a:rPr lang="en-GB" dirty="0"/>
              <a:t> </a:t>
            </a:r>
            <a:r>
              <a:rPr lang="en-GB" dirty="0" err="1"/>
              <a:t>ist</a:t>
            </a:r>
            <a:r>
              <a:rPr lang="en-GB" dirty="0"/>
              <a:t>!!</a:t>
            </a:r>
          </a:p>
        </p:txBody>
      </p:sp>
      <p:sp>
        <p:nvSpPr>
          <p:cNvPr id="4" name="Foliennummernplatzhalter 3"/>
          <p:cNvSpPr>
            <a:spLocks noGrp="1"/>
          </p:cNvSpPr>
          <p:nvPr>
            <p:ph type="sldNum" sz="quarter" idx="5"/>
          </p:nvPr>
        </p:nvSpPr>
        <p:spPr/>
        <p:txBody>
          <a:bodyPr/>
          <a:lstStyle/>
          <a:p>
            <a:fld id="{720A0EE5-477C-1D42-86BF-377F1E17C146}" type="slidenum">
              <a:rPr lang="de-DE" smtClean="0"/>
              <a:t>12</a:t>
            </a:fld>
            <a:endParaRPr lang="de-DE"/>
          </a:p>
        </p:txBody>
      </p:sp>
    </p:spTree>
    <p:extLst>
      <p:ext uri="{BB962C8B-B14F-4D97-AF65-F5344CB8AC3E}">
        <p14:creationId xmlns:p14="http://schemas.microsoft.com/office/powerpoint/2010/main" val="826930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noGrp="1" noRot="1" noMove="1" noResize="1" noEditPoints="1" noAdjustHandles="1" noChangeArrowheads="1" noChangeShapeType="1"/>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5" name="Grafik 14">
            <a:extLst>
              <a:ext uri="{FF2B5EF4-FFF2-40B4-BE49-F238E27FC236}">
                <a16:creationId xmlns:a16="http://schemas.microsoft.com/office/drawing/2014/main" id="{03A3EA94-3BCF-C7E5-E829-4330C3C39FBD}"/>
              </a:ext>
            </a:extLst>
          </p:cNvPr>
          <p:cNvPicPr>
            <a:picLocks noChangeAspect="1"/>
          </p:cNvPicPr>
          <p:nvPr userDrawn="1"/>
        </p:nvPicPr>
        <p:blipFill>
          <a:blip r:embed="rId3"/>
          <a:stretch>
            <a:fillRect/>
          </a:stretch>
        </p:blipFill>
        <p:spPr>
          <a:xfrm>
            <a:off x="10717099" y="6008537"/>
            <a:ext cx="1066914" cy="758509"/>
          </a:xfrm>
          <a:prstGeom prst="rect">
            <a:avLst/>
          </a:prstGeom>
        </p:spPr>
      </p:pic>
      <p:pic>
        <p:nvPicPr>
          <p:cNvPr id="16" name="Grafik 15" descr="Ein Bild, das Schrift, Text, Grafiken, Logo enthält.&#10;&#10;Automatisch generierte Beschreibung">
            <a:extLst>
              <a:ext uri="{FF2B5EF4-FFF2-40B4-BE49-F238E27FC236}">
                <a16:creationId xmlns:a16="http://schemas.microsoft.com/office/drawing/2014/main" id="{FDCEE7FB-E586-A2F7-D128-D885486287F7}"/>
              </a:ext>
            </a:extLst>
          </p:cNvPr>
          <p:cNvPicPr>
            <a:picLocks noChangeAspect="1"/>
          </p:cNvPicPr>
          <p:nvPr userDrawn="1"/>
        </p:nvPicPr>
        <p:blipFill>
          <a:blip r:embed="rId4"/>
          <a:stretch>
            <a:fillRect/>
          </a:stretch>
        </p:blipFill>
        <p:spPr>
          <a:xfrm>
            <a:off x="9541443" y="6038972"/>
            <a:ext cx="767669" cy="683134"/>
          </a:xfrm>
          <a:prstGeom prst="rect">
            <a:avLst/>
          </a:prstGeom>
        </p:spPr>
      </p:pic>
      <p:sp>
        <p:nvSpPr>
          <p:cNvPr id="2" name="Titel 1">
            <a:extLst>
              <a:ext uri="{FF2B5EF4-FFF2-40B4-BE49-F238E27FC236}">
                <a16:creationId xmlns:a16="http://schemas.microsoft.com/office/drawing/2014/main" id="{CD3A4D56-65D3-F69C-8DC1-6F0E6CDCA631}"/>
              </a:ext>
            </a:extLst>
          </p:cNvPr>
          <p:cNvSpPr>
            <a:spLocks noGrp="1"/>
          </p:cNvSpPr>
          <p:nvPr>
            <p:ph type="ctrTitle" hasCustomPrompt="1"/>
          </p:nvPr>
        </p:nvSpPr>
        <p:spPr>
          <a:xfrm>
            <a:off x="1778641" y="2375575"/>
            <a:ext cx="8889361" cy="825389"/>
          </a:xfr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der Präsentation</a:t>
            </a:r>
          </a:p>
        </p:txBody>
      </p:sp>
      <p:sp>
        <p:nvSpPr>
          <p:cNvPr id="3" name="Untertitel 2">
            <a:extLst>
              <a:ext uri="{FF2B5EF4-FFF2-40B4-BE49-F238E27FC236}">
                <a16:creationId xmlns:a16="http://schemas.microsoft.com/office/drawing/2014/main" id="{A15F3EDA-2905-63DE-2897-0AD6BD19EB8F}"/>
              </a:ext>
            </a:extLst>
          </p:cNvPr>
          <p:cNvSpPr>
            <a:spLocks noGrp="1"/>
          </p:cNvSpPr>
          <p:nvPr>
            <p:ph type="subTitle" idx="1" hasCustomPrompt="1"/>
          </p:nvPr>
        </p:nvSpPr>
        <p:spPr>
          <a:xfrm>
            <a:off x="1778641" y="3276168"/>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der Präsentation</a:t>
            </a:r>
          </a:p>
        </p:txBody>
      </p:sp>
      <p:sp>
        <p:nvSpPr>
          <p:cNvPr id="27" name="Textplatzhalter 26">
            <a:extLst>
              <a:ext uri="{FF2B5EF4-FFF2-40B4-BE49-F238E27FC236}">
                <a16:creationId xmlns:a16="http://schemas.microsoft.com/office/drawing/2014/main" id="{7FE9E3E5-E1BF-5193-8CDB-00CE98C439DF}"/>
              </a:ext>
            </a:extLst>
          </p:cNvPr>
          <p:cNvSpPr>
            <a:spLocks noGrp="1"/>
          </p:cNvSpPr>
          <p:nvPr>
            <p:ph type="body" sz="quarter" idx="11" hasCustomPrompt="1"/>
          </p:nvPr>
        </p:nvSpPr>
        <p:spPr>
          <a:xfrm>
            <a:off x="1778641" y="5158801"/>
            <a:ext cx="6231254" cy="365125"/>
          </a:xfrm>
          <a:prstGeom prst="rect">
            <a:avLst/>
          </a:prstGeom>
          <a:effectLst>
            <a:outerShdw blurRad="50800" dist="50800" dir="600000" algn="ctr" rotWithShape="0">
              <a:schemeClr val="tx1">
                <a:alpha val="28416"/>
              </a:schemeClr>
            </a:outerShdw>
          </a:effectLst>
        </p:spPr>
        <p:txBody>
          <a:bodyPr vert="horz" lIns="72000" tIns="72000" rIns="72000" bIns="72000" rtlCol="0" anchor="t">
            <a:noAutofit/>
          </a:bodyPr>
          <a:lstStyle>
            <a:lvl1pPr marL="0" indent="0">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Name des Vortragenden</a:t>
            </a:r>
          </a:p>
        </p:txBody>
      </p:sp>
      <p:sp>
        <p:nvSpPr>
          <p:cNvPr id="31" name="Textplatzhalter 26">
            <a:extLst>
              <a:ext uri="{FF2B5EF4-FFF2-40B4-BE49-F238E27FC236}">
                <a16:creationId xmlns:a16="http://schemas.microsoft.com/office/drawing/2014/main" id="{B71B3E58-0C0B-BC03-A949-E4F7DA9BD090}"/>
              </a:ext>
            </a:extLst>
          </p:cNvPr>
          <p:cNvSpPr>
            <a:spLocks noGrp="1"/>
          </p:cNvSpPr>
          <p:nvPr>
            <p:ph type="body" sz="quarter" idx="13" hasCustomPrompt="1"/>
          </p:nvPr>
        </p:nvSpPr>
        <p:spPr>
          <a:xfrm>
            <a:off x="8009895" y="5159748"/>
            <a:ext cx="2658105" cy="365125"/>
          </a:xfrm>
          <a:prstGeom prst="rect">
            <a:avLst/>
          </a:prstGeom>
          <a:effectLst>
            <a:outerShdw blurRad="50800" dist="50800" dir="600000" algn="ctr" rotWithShape="0">
              <a:schemeClr val="tx1">
                <a:alpha val="26000"/>
              </a:schemeClr>
            </a:outerShdw>
          </a:effectLst>
        </p:spPr>
        <p:txBody>
          <a:bodyPr vert="horz" lIns="72000" tIns="72000" rIns="72000" bIns="72000" rtlCol="0" anchor="t">
            <a:noAutofit/>
          </a:bodyPr>
          <a:lstStyle>
            <a:lvl1pPr marL="0" indent="0" algn="r">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Magdeburg, </a:t>
            </a:r>
            <a:fld id="{48384DBF-01E0-0744-871C-F41B8ED075E7}" type="datetime1">
              <a:rPr lang="de-DE" smtClean="0"/>
              <a:t>15.02.24</a:t>
            </a:fld>
            <a:endParaRPr lang="de-DE" dirty="0"/>
          </a:p>
        </p:txBody>
      </p:sp>
      <p:sp>
        <p:nvSpPr>
          <p:cNvPr id="10" name="Untertitel 2">
            <a:extLst>
              <a:ext uri="{FF2B5EF4-FFF2-40B4-BE49-F238E27FC236}">
                <a16:creationId xmlns:a16="http://schemas.microsoft.com/office/drawing/2014/main" id="{20D9F16E-13A1-8B38-1F2E-A620DFE1D7F8}"/>
              </a:ext>
            </a:extLst>
          </p:cNvPr>
          <p:cNvSpPr txBox="1">
            <a:spLocks/>
          </p:cNvSpPr>
          <p:nvPr userDrawn="1"/>
        </p:nvSpPr>
        <p:spPr>
          <a:xfrm>
            <a:off x="1778642" y="312792"/>
            <a:ext cx="8889358" cy="1083722"/>
          </a:xfrm>
          <a:prstGeom prst="rect">
            <a:avLst/>
          </a:prstGeom>
          <a:effectLst>
            <a:outerShdw blurRad="50800" dist="50800" dir="600000" algn="ctr" rotWithShape="0">
              <a:schemeClr val="tx1">
                <a:alpha val="28000"/>
              </a:schemeClr>
            </a:outerShdw>
          </a:effectLst>
        </p:spPr>
        <p:txBody>
          <a:bodyPr vert="horz" lIns="72000" tIns="72000" rIns="72000" bIns="7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b="1" dirty="0">
                <a:solidFill>
                  <a:schemeClr val="bg1"/>
                </a:solidFill>
              </a:rPr>
              <a:t>ZAKKI</a:t>
            </a:r>
            <a:endParaRPr lang="de-DE" b="1" dirty="0">
              <a:solidFill>
                <a:schemeClr val="bg1"/>
              </a:solidFill>
            </a:endParaRPr>
          </a:p>
          <a:p>
            <a:pPr marL="0" indent="0">
              <a:buNone/>
            </a:pPr>
            <a:r>
              <a:rPr lang="de-DE" sz="1600" dirty="0">
                <a:solidFill>
                  <a:schemeClr val="bg1"/>
                </a:solidFill>
              </a:rPr>
              <a:t>Zentrale Anlaufstelle für innovatives Lehren und Lernen interdisziplinärer Kompetenzen der KI</a:t>
            </a:r>
          </a:p>
        </p:txBody>
      </p:sp>
      <p:pic>
        <p:nvPicPr>
          <p:cNvPr id="5" name="Grafik 4" descr="Ein Bild, das Kreis, Kunst, Farbigkeit, Symmetrie enthält.&#10;&#10;Automatisch generierte Beschreibung">
            <a:extLst>
              <a:ext uri="{FF2B5EF4-FFF2-40B4-BE49-F238E27FC236}">
                <a16:creationId xmlns:a16="http://schemas.microsoft.com/office/drawing/2014/main" id="{40B87D92-C086-8FCD-8B87-95E3AB936942}"/>
              </a:ext>
            </a:extLst>
          </p:cNvPr>
          <p:cNvPicPr>
            <a:picLocks noChangeAspect="1"/>
          </p:cNvPicPr>
          <p:nvPr userDrawn="1"/>
        </p:nvPicPr>
        <p:blipFill>
          <a:blip r:embed="rId5"/>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pic>
        <p:nvPicPr>
          <p:cNvPr id="4" name="Grafik 3">
            <a:extLst>
              <a:ext uri="{FF2B5EF4-FFF2-40B4-BE49-F238E27FC236}">
                <a16:creationId xmlns:a16="http://schemas.microsoft.com/office/drawing/2014/main" id="{ACE09B5A-CC51-2B9F-5012-AF087D0FC0B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2275" y="6165850"/>
            <a:ext cx="1143000" cy="393700"/>
          </a:xfrm>
          <a:prstGeom prst="rect">
            <a:avLst/>
          </a:prstGeom>
        </p:spPr>
      </p:pic>
    </p:spTree>
    <p:extLst>
      <p:ext uri="{BB962C8B-B14F-4D97-AF65-F5344CB8AC3E}">
        <p14:creationId xmlns:p14="http://schemas.microsoft.com/office/powerpoint/2010/main" val="231379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noGrp="1" noRot="1" noMove="1" noResize="1" noEditPoints="1" noAdjustHandles="1" noChangeArrowheads="1" noChangeShapeType="1"/>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2" name="Titel 1">
            <a:extLst>
              <a:ext uri="{FF2B5EF4-FFF2-40B4-BE49-F238E27FC236}">
                <a16:creationId xmlns:a16="http://schemas.microsoft.com/office/drawing/2014/main" id="{CD3A4D56-65D3-F69C-8DC1-6F0E6CDCA631}"/>
              </a:ext>
            </a:extLst>
          </p:cNvPr>
          <p:cNvSpPr>
            <a:spLocks noGrp="1"/>
          </p:cNvSpPr>
          <p:nvPr>
            <p:ph type="ctrTitle" hasCustomPrompt="1"/>
          </p:nvPr>
        </p:nvSpPr>
        <p:spPr>
          <a:xfrm>
            <a:off x="1765812" y="2508381"/>
            <a:ext cx="8889361" cy="825389"/>
          </a:xfr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des Kapitel</a:t>
            </a:r>
          </a:p>
        </p:txBody>
      </p:sp>
      <p:sp>
        <p:nvSpPr>
          <p:cNvPr id="6" name="Rechteck 5">
            <a:extLst>
              <a:ext uri="{FF2B5EF4-FFF2-40B4-BE49-F238E27FC236}">
                <a16:creationId xmlns:a16="http://schemas.microsoft.com/office/drawing/2014/main" id="{136F482B-CD78-50BF-33F6-7F666C187D4C}"/>
              </a:ext>
            </a:extLst>
          </p:cNvPr>
          <p:cNvSpPr/>
          <p:nvPr userDrawn="1"/>
        </p:nvSpPr>
        <p:spPr>
          <a:xfrm>
            <a:off x="0" y="5895353"/>
            <a:ext cx="12192000" cy="962647"/>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pic>
        <p:nvPicPr>
          <p:cNvPr id="7" name="Grafik 6" descr="Ein Bild, das Text, Schrift, Grafiken, Grafikdesign enthält.&#10;&#10;Automatisch generierte Beschreibung">
            <a:extLst>
              <a:ext uri="{FF2B5EF4-FFF2-40B4-BE49-F238E27FC236}">
                <a16:creationId xmlns:a16="http://schemas.microsoft.com/office/drawing/2014/main" id="{51E4F24E-879A-E2AF-B3B4-C30D651920EB}"/>
              </a:ext>
            </a:extLst>
          </p:cNvPr>
          <p:cNvPicPr>
            <a:picLocks noChangeAspect="1"/>
          </p:cNvPicPr>
          <p:nvPr userDrawn="1"/>
        </p:nvPicPr>
        <p:blipFill>
          <a:blip r:embed="rId3"/>
          <a:stretch>
            <a:fillRect/>
          </a:stretch>
        </p:blipFill>
        <p:spPr>
          <a:xfrm>
            <a:off x="442900" y="6169382"/>
            <a:ext cx="457784" cy="407091"/>
          </a:xfrm>
          <a:prstGeom prst="rect">
            <a:avLst/>
          </a:prstGeom>
        </p:spPr>
      </p:pic>
      <p:sp>
        <p:nvSpPr>
          <p:cNvPr id="11" name="Foliennummernplatzhalter 5">
            <a:extLst>
              <a:ext uri="{FF2B5EF4-FFF2-40B4-BE49-F238E27FC236}">
                <a16:creationId xmlns:a16="http://schemas.microsoft.com/office/drawing/2014/main" id="{C0A57291-DE64-2872-D5E3-F9D5CAFC27C7}"/>
              </a:ext>
            </a:extLst>
          </p:cNvPr>
          <p:cNvSpPr>
            <a:spLocks noGrp="1"/>
          </p:cNvSpPr>
          <p:nvPr>
            <p:ph type="sldNum" sz="quarter" idx="4"/>
          </p:nvPr>
        </p:nvSpPr>
        <p:spPr>
          <a:xfrm>
            <a:off x="11222979" y="6227435"/>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sp>
        <p:nvSpPr>
          <p:cNvPr id="13" name="Untertitel 2">
            <a:extLst>
              <a:ext uri="{FF2B5EF4-FFF2-40B4-BE49-F238E27FC236}">
                <a16:creationId xmlns:a16="http://schemas.microsoft.com/office/drawing/2014/main" id="{140BBD8D-934B-41A6-4646-E991A6D45FCC}"/>
              </a:ext>
            </a:extLst>
          </p:cNvPr>
          <p:cNvSpPr>
            <a:spLocks noGrp="1"/>
          </p:cNvSpPr>
          <p:nvPr>
            <p:ph type="subTitle" idx="1" hasCustomPrompt="1"/>
          </p:nvPr>
        </p:nvSpPr>
        <p:spPr>
          <a:xfrm>
            <a:off x="1790370" y="3429000"/>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(falls benötigt)</a:t>
            </a:r>
          </a:p>
        </p:txBody>
      </p:sp>
      <p:pic>
        <p:nvPicPr>
          <p:cNvPr id="14" name="Grafik 13" descr="Ein Bild, das Kreis, Kunst, Farbigkeit, Symmetrie enthält.&#10;&#10;Automatisch generierte Beschreibung">
            <a:extLst>
              <a:ext uri="{FF2B5EF4-FFF2-40B4-BE49-F238E27FC236}">
                <a16:creationId xmlns:a16="http://schemas.microsoft.com/office/drawing/2014/main" id="{0C3E8952-6832-2E41-2B71-13EE34B73A6A}"/>
              </a:ext>
            </a:extLst>
          </p:cNvPr>
          <p:cNvPicPr>
            <a:picLocks noChangeAspect="1"/>
          </p:cNvPicPr>
          <p:nvPr userDrawn="1"/>
        </p:nvPicPr>
        <p:blipFill>
          <a:blip r:embed="rId4"/>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Tree>
    <p:extLst>
      <p:ext uri="{BB962C8B-B14F-4D97-AF65-F5344CB8AC3E}">
        <p14:creationId xmlns:p14="http://schemas.microsoft.com/office/powerpoint/2010/main" val="277621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8BC362-A24D-E70F-80BA-6FCCAB32B133}"/>
              </a:ext>
            </a:extLst>
          </p:cNvPr>
          <p:cNvSpPr>
            <a:spLocks noGrp="1"/>
          </p:cNvSpPr>
          <p:nvPr>
            <p:ph type="title" hasCustomPrompt="1"/>
          </p:nvPr>
        </p:nvSpPr>
        <p:spPr/>
        <p:txBody>
          <a:bodyPr/>
          <a:lstStyle/>
          <a:p>
            <a:r>
              <a:rPr lang="de-DE" dirty="0"/>
              <a:t>Themen</a:t>
            </a:r>
          </a:p>
        </p:txBody>
      </p:sp>
      <p:sp>
        <p:nvSpPr>
          <p:cNvPr id="3" name="Foliennummernplatzhalter 2">
            <a:extLst>
              <a:ext uri="{FF2B5EF4-FFF2-40B4-BE49-F238E27FC236}">
                <a16:creationId xmlns:a16="http://schemas.microsoft.com/office/drawing/2014/main" id="{947EF2A6-FAAE-CF19-0AB1-D11D1C279A0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Untertitel 2">
            <a:extLst>
              <a:ext uri="{FF2B5EF4-FFF2-40B4-BE49-F238E27FC236}">
                <a16:creationId xmlns:a16="http://schemas.microsoft.com/office/drawing/2014/main" id="{C0C4576A-1665-9920-AE30-37B0F31C15D3}"/>
              </a:ext>
            </a:extLst>
          </p:cNvPr>
          <p:cNvSpPr>
            <a:spLocks noGrp="1"/>
          </p:cNvSpPr>
          <p:nvPr>
            <p:ph type="subTitle" idx="1" hasCustomPrompt="1"/>
          </p:nvPr>
        </p:nvSpPr>
        <p:spPr>
          <a:xfrm>
            <a:off x="839788" y="1665287"/>
            <a:ext cx="10477500" cy="4140201"/>
          </a:xfrm>
          <a:prstGeom prst="rect">
            <a:avLst/>
          </a:prstGeom>
        </p:spPr>
        <p:txBody>
          <a:bodyPr vert="horz" lIns="72000" tIns="72000" rIns="72000" bIns="72000" rtlCol="0" anchor="t">
            <a:noAutofit/>
          </a:bodyPr>
          <a:lstStyle>
            <a:lvl1pPr marL="457200" indent="-457200">
              <a:lnSpc>
                <a:spcPct val="100000"/>
              </a:lnSpc>
              <a:spcAft>
                <a:spcPts val="600"/>
              </a:spcAft>
              <a:buFont typeface="+mj-lt"/>
              <a:buAutoNum type="arabicPeriod"/>
              <a:defRPr lang="de-DE" sz="2800" b="1">
                <a:solidFill>
                  <a:schemeClr val="tx1">
                    <a:lumMod val="90000"/>
                    <a:lumOff val="10000"/>
                  </a:schemeClr>
                </a:solidFill>
              </a:defRPr>
            </a:lvl1pPr>
            <a:lvl2pPr marL="971550" indent="-514350">
              <a:buFont typeface="+mj-lt"/>
              <a:buAutoNum type="arabicPeriod"/>
              <a:defRPr/>
            </a:lvl2pPr>
            <a:lvl3pPr marL="1428750" indent="-514350">
              <a:buFont typeface="+mj-lt"/>
              <a:buAutoNum type="arabicPeriod"/>
              <a:defRPr/>
            </a:lvl3pPr>
            <a:lvl4pPr marL="1885950" indent="-514350">
              <a:buFont typeface="+mj-lt"/>
              <a:buAutoNum type="arabicPeriod"/>
              <a:defRPr/>
            </a:lvl4pPr>
            <a:lvl5pPr marL="2343150" indent="-514350">
              <a:buFont typeface="+mj-lt"/>
              <a:buAutoNum type="arabicPeriod"/>
              <a:defRPr/>
            </a:lvl5pPr>
          </a:lstStyle>
          <a:p>
            <a:pPr lvl="0"/>
            <a:r>
              <a:rPr lang="de-DE" dirty="0"/>
              <a:t>Thema 1</a:t>
            </a:r>
          </a:p>
          <a:p>
            <a:pPr lvl="0"/>
            <a:r>
              <a:rPr lang="de-DE" dirty="0"/>
              <a:t>Thema 2</a:t>
            </a:r>
          </a:p>
          <a:p>
            <a:pPr lvl="0"/>
            <a:r>
              <a:rPr lang="de-DE" dirty="0"/>
              <a:t>Thema 3</a:t>
            </a:r>
          </a:p>
          <a:p>
            <a:pPr lvl="0"/>
            <a:r>
              <a:rPr lang="de-DE" dirty="0"/>
              <a:t>Thema 4</a:t>
            </a:r>
          </a:p>
          <a:p>
            <a:pPr lvl="0"/>
            <a:endParaRPr lang="de-DE" dirty="0"/>
          </a:p>
        </p:txBody>
      </p:sp>
    </p:spTree>
    <p:extLst>
      <p:ext uri="{BB962C8B-B14F-4D97-AF65-F5344CB8AC3E}">
        <p14:creationId xmlns:p14="http://schemas.microsoft.com/office/powerpoint/2010/main" val="3694692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E113E-BF22-BF9C-9187-C2C7BCF059FA}"/>
              </a:ext>
            </a:extLst>
          </p:cNvPr>
          <p:cNvSpPr>
            <a:spLocks noGrp="1"/>
          </p:cNvSpPr>
          <p:nvPr>
            <p:ph type="title"/>
          </p:nvPr>
        </p:nvSpPr>
        <p:spPr/>
        <p:txBody>
          <a:bodyPr/>
          <a:lstStyle/>
          <a:p>
            <a:r>
              <a:rPr lang="de-DE" dirty="0"/>
              <a:t>Mastertitelformat bearbeiten</a:t>
            </a:r>
          </a:p>
        </p:txBody>
      </p:sp>
      <p:sp>
        <p:nvSpPr>
          <p:cNvPr id="3" name="Foliennummernplatzhalter 2">
            <a:extLst>
              <a:ext uri="{FF2B5EF4-FFF2-40B4-BE49-F238E27FC236}">
                <a16:creationId xmlns:a16="http://schemas.microsoft.com/office/drawing/2014/main" id="{77885835-4181-ABFC-27D6-BA4BA3CDA95A}"/>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Tree>
    <p:extLst>
      <p:ext uri="{BB962C8B-B14F-4D97-AF65-F5344CB8AC3E}">
        <p14:creationId xmlns:p14="http://schemas.microsoft.com/office/powerpoint/2010/main" val="1115633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752FC-3130-5E9E-5EC2-BEAE43A04605}"/>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282A0733-507E-F668-B4EB-A43E391544D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Inhaltsplatzhalter 7">
            <a:extLst>
              <a:ext uri="{FF2B5EF4-FFF2-40B4-BE49-F238E27FC236}">
                <a16:creationId xmlns:a16="http://schemas.microsoft.com/office/drawing/2014/main" id="{4FD8F246-FF0C-5168-EDBA-79C6A9E2A741}"/>
              </a:ext>
            </a:extLst>
          </p:cNvPr>
          <p:cNvSpPr>
            <a:spLocks noGrp="1"/>
          </p:cNvSpPr>
          <p:nvPr>
            <p:ph sz="quarter" idx="11"/>
          </p:nvPr>
        </p:nvSpPr>
        <p:spPr>
          <a:xfrm>
            <a:off x="839788" y="1665288"/>
            <a:ext cx="10512425"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6">
            <a:extLst>
              <a:ext uri="{FF2B5EF4-FFF2-40B4-BE49-F238E27FC236}">
                <a16:creationId xmlns:a16="http://schemas.microsoft.com/office/drawing/2014/main" id="{9E17D596-109D-EE5A-C66C-98EB8036BB21}"/>
              </a:ext>
            </a:extLst>
          </p:cNvPr>
          <p:cNvSpPr>
            <a:spLocks noGrp="1"/>
          </p:cNvSpPr>
          <p:nvPr>
            <p:ph type="body" sz="quarter" idx="12" hasCustomPrompt="1"/>
          </p:nvPr>
        </p:nvSpPr>
        <p:spPr>
          <a:xfrm>
            <a:off x="839787" y="5815657"/>
            <a:ext cx="10512425" cy="286232"/>
          </a:xfrm>
          <a:prstGeom prst="rect">
            <a:avLst/>
          </a:prstGeom>
          <a:noFill/>
        </p:spPr>
        <p:txBody>
          <a:bodyPr wrap="square" rtlCol="0">
            <a:spAutoFit/>
          </a:bodyPr>
          <a:lstStyle>
            <a:lvl1pPr marL="0" indent="0">
              <a:buNone/>
              <a:defRPr lang="en-GB" sz="1400" dirty="0">
                <a:latin typeface="+mn-lt"/>
                <a:ea typeface="+mn-ea"/>
              </a:defRPr>
            </a:lvl1pPr>
          </a:lstStyle>
          <a:p>
            <a:pPr marL="0" lvl="0"/>
            <a:r>
              <a:rPr lang="de-DE" dirty="0"/>
              <a:t>Quelle: </a:t>
            </a:r>
            <a:r>
              <a:rPr lang="de-DE" dirty="0" err="1"/>
              <a:t>abc</a:t>
            </a:r>
            <a:endParaRPr lang="en-GB" dirty="0"/>
          </a:p>
        </p:txBody>
      </p:sp>
    </p:spTree>
    <p:extLst>
      <p:ext uri="{BB962C8B-B14F-4D97-AF65-F5344CB8AC3E}">
        <p14:creationId xmlns:p14="http://schemas.microsoft.com/office/powerpoint/2010/main" val="326561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6FA4A-DAA1-4F79-F77E-5F98F91B5CBD}"/>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F3859EA8-A4B7-4112-8481-C0A0DE48194E}"/>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Inhaltsplatzhalter 4">
            <a:extLst>
              <a:ext uri="{FF2B5EF4-FFF2-40B4-BE49-F238E27FC236}">
                <a16:creationId xmlns:a16="http://schemas.microsoft.com/office/drawing/2014/main" id="{49A54417-2940-2A75-9C1C-C712D1E428B0}"/>
              </a:ext>
            </a:extLst>
          </p:cNvPr>
          <p:cNvSpPr>
            <a:spLocks noGrp="1"/>
          </p:cNvSpPr>
          <p:nvPr>
            <p:ph sz="quarter" idx="11"/>
          </p:nvPr>
        </p:nvSpPr>
        <p:spPr>
          <a:xfrm>
            <a:off x="839788" y="1665288"/>
            <a:ext cx="489585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a:extLst>
              <a:ext uri="{FF2B5EF4-FFF2-40B4-BE49-F238E27FC236}">
                <a16:creationId xmlns:a16="http://schemas.microsoft.com/office/drawing/2014/main" id="{8362FD88-35BB-3000-6E41-8AF7CF497DA4}"/>
              </a:ext>
            </a:extLst>
          </p:cNvPr>
          <p:cNvSpPr>
            <a:spLocks noGrp="1"/>
          </p:cNvSpPr>
          <p:nvPr>
            <p:ph sz="quarter" idx="12"/>
          </p:nvPr>
        </p:nvSpPr>
        <p:spPr>
          <a:xfrm>
            <a:off x="6462112" y="1677645"/>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64104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868E4201-E0DF-80C6-1554-EA392763A82D}"/>
              </a:ext>
            </a:extLst>
          </p:cNvPr>
          <p:cNvSpPr>
            <a:spLocks noGrp="1"/>
          </p:cNvSpPr>
          <p:nvPr>
            <p:ph type="body" sz="quarter" idx="13" hasCustomPrompt="1"/>
          </p:nvPr>
        </p:nvSpPr>
        <p:spPr>
          <a:xfrm>
            <a:off x="839788" y="5837202"/>
            <a:ext cx="10512424" cy="286232"/>
          </a:xfrm>
          <a:prstGeom prst="rect">
            <a:avLst/>
          </a:prstGeom>
          <a:noFill/>
        </p:spPr>
        <p:txBody>
          <a:bodyPr wrap="square" rtlCol="0">
            <a:spAutoFit/>
          </a:bodyPr>
          <a:lstStyle>
            <a:lvl1pPr marL="0" indent="0">
              <a:buNone/>
              <a:defRPr lang="en-GB" sz="1400" dirty="0">
                <a:latin typeface="+mn-lt"/>
                <a:ea typeface="+mn-ea"/>
              </a:defRPr>
            </a:lvl1pPr>
          </a:lstStyle>
          <a:p>
            <a:pPr marL="0" lvl="0"/>
            <a:r>
              <a:rPr lang="en-GB" dirty="0"/>
              <a:t>Quelle: </a:t>
            </a:r>
            <a:r>
              <a:rPr lang="en-GB" dirty="0" err="1"/>
              <a:t>abc</a:t>
            </a:r>
            <a:endParaRPr lang="en-GB" dirty="0"/>
          </a:p>
        </p:txBody>
      </p:sp>
      <p:sp>
        <p:nvSpPr>
          <p:cNvPr id="2" name="Titel 1">
            <a:extLst>
              <a:ext uri="{FF2B5EF4-FFF2-40B4-BE49-F238E27FC236}">
                <a16:creationId xmlns:a16="http://schemas.microsoft.com/office/drawing/2014/main" id="{3D234FCA-EABB-A4A2-F1A3-03737809EDC2}"/>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5775B139-4118-1A83-30CC-1E9F1D9E9924}"/>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Inhaltsplatzhalter 4">
            <a:extLst>
              <a:ext uri="{FF2B5EF4-FFF2-40B4-BE49-F238E27FC236}">
                <a16:creationId xmlns:a16="http://schemas.microsoft.com/office/drawing/2014/main" id="{C8C5ED91-E71C-A625-8CD2-4E907EDE0993}"/>
              </a:ext>
            </a:extLst>
          </p:cNvPr>
          <p:cNvSpPr>
            <a:spLocks noGrp="1"/>
          </p:cNvSpPr>
          <p:nvPr>
            <p:ph sz="quarter" idx="11"/>
          </p:nvPr>
        </p:nvSpPr>
        <p:spPr>
          <a:xfrm>
            <a:off x="839787" y="1665288"/>
            <a:ext cx="6475413"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28E65DBA-1FDA-A53F-3A9F-8606C67F5356}"/>
              </a:ext>
            </a:extLst>
          </p:cNvPr>
          <p:cNvSpPr>
            <a:spLocks noGrp="1"/>
          </p:cNvSpPr>
          <p:nvPr>
            <p:ph sz="quarter" idx="12"/>
          </p:nvPr>
        </p:nvSpPr>
        <p:spPr>
          <a:xfrm>
            <a:off x="7896225" y="1677645"/>
            <a:ext cx="3461736"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98901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DA616-70BE-6555-6E8A-5BD289618E89}"/>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F152B755-B5A0-F4A6-A5C2-59FF315012CC}"/>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Inhaltsplatzhalter 4">
            <a:extLst>
              <a:ext uri="{FF2B5EF4-FFF2-40B4-BE49-F238E27FC236}">
                <a16:creationId xmlns:a16="http://schemas.microsoft.com/office/drawing/2014/main" id="{2FD8C2A6-8D4D-0807-9EC1-BAC0453996D3}"/>
              </a:ext>
            </a:extLst>
          </p:cNvPr>
          <p:cNvSpPr>
            <a:spLocks noGrp="1"/>
          </p:cNvSpPr>
          <p:nvPr>
            <p:ph sz="quarter" idx="11"/>
          </p:nvPr>
        </p:nvSpPr>
        <p:spPr>
          <a:xfrm>
            <a:off x="852145"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AA1A616B-1FA0-EFEA-657E-ECD3E6D5540D}"/>
              </a:ext>
            </a:extLst>
          </p:cNvPr>
          <p:cNvSpPr>
            <a:spLocks noGrp="1"/>
          </p:cNvSpPr>
          <p:nvPr>
            <p:ph sz="quarter" idx="12"/>
          </p:nvPr>
        </p:nvSpPr>
        <p:spPr>
          <a:xfrm>
            <a:off x="4584000"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4">
            <a:extLst>
              <a:ext uri="{FF2B5EF4-FFF2-40B4-BE49-F238E27FC236}">
                <a16:creationId xmlns:a16="http://schemas.microsoft.com/office/drawing/2014/main" id="{46194A1A-4A3A-39D3-19D1-4949AA586BEF}"/>
              </a:ext>
            </a:extLst>
          </p:cNvPr>
          <p:cNvSpPr>
            <a:spLocks noGrp="1"/>
          </p:cNvSpPr>
          <p:nvPr>
            <p:ph sz="quarter" idx="13"/>
          </p:nvPr>
        </p:nvSpPr>
        <p:spPr>
          <a:xfrm>
            <a:off x="8327982"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feld 6">
            <a:extLst>
              <a:ext uri="{FF2B5EF4-FFF2-40B4-BE49-F238E27FC236}">
                <a16:creationId xmlns:a16="http://schemas.microsoft.com/office/drawing/2014/main" id="{E736C5EF-B7AD-2DD3-99C7-2EEC642A1BF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1434922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noGrp="1" noRot="1" noMove="1" noResize="1" noEditPoints="1" noAdjustHandles="1" noChangeArrowheads="1" noChangeShapeType="1"/>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5" name="Grafik 14">
            <a:extLst>
              <a:ext uri="{FF2B5EF4-FFF2-40B4-BE49-F238E27FC236}">
                <a16:creationId xmlns:a16="http://schemas.microsoft.com/office/drawing/2014/main" id="{03A3EA94-3BCF-C7E5-E829-4330C3C39FBD}"/>
              </a:ext>
            </a:extLst>
          </p:cNvPr>
          <p:cNvPicPr>
            <a:picLocks noChangeAspect="1"/>
          </p:cNvPicPr>
          <p:nvPr userDrawn="1"/>
        </p:nvPicPr>
        <p:blipFill>
          <a:blip r:embed="rId3"/>
          <a:stretch>
            <a:fillRect/>
          </a:stretch>
        </p:blipFill>
        <p:spPr>
          <a:xfrm>
            <a:off x="10717099" y="6008537"/>
            <a:ext cx="1066914" cy="758509"/>
          </a:xfrm>
          <a:prstGeom prst="rect">
            <a:avLst/>
          </a:prstGeom>
        </p:spPr>
      </p:pic>
      <p:pic>
        <p:nvPicPr>
          <p:cNvPr id="16" name="Grafik 15" descr="Ein Bild, das Schrift, Text, Grafiken, Logo enthält.&#10;&#10;Automatisch generierte Beschreibung">
            <a:extLst>
              <a:ext uri="{FF2B5EF4-FFF2-40B4-BE49-F238E27FC236}">
                <a16:creationId xmlns:a16="http://schemas.microsoft.com/office/drawing/2014/main" id="{FDCEE7FB-E586-A2F7-D128-D885486287F7}"/>
              </a:ext>
            </a:extLst>
          </p:cNvPr>
          <p:cNvPicPr>
            <a:picLocks noChangeAspect="1"/>
          </p:cNvPicPr>
          <p:nvPr userDrawn="1"/>
        </p:nvPicPr>
        <p:blipFill>
          <a:blip r:embed="rId4"/>
          <a:stretch>
            <a:fillRect/>
          </a:stretch>
        </p:blipFill>
        <p:spPr>
          <a:xfrm>
            <a:off x="9541443" y="6038972"/>
            <a:ext cx="767669" cy="683134"/>
          </a:xfrm>
          <a:prstGeom prst="rect">
            <a:avLst/>
          </a:prstGeom>
        </p:spPr>
      </p:pic>
      <p:sp>
        <p:nvSpPr>
          <p:cNvPr id="3" name="Untertitel 2">
            <a:extLst>
              <a:ext uri="{FF2B5EF4-FFF2-40B4-BE49-F238E27FC236}">
                <a16:creationId xmlns:a16="http://schemas.microsoft.com/office/drawing/2014/main" id="{A15F3EDA-2905-63DE-2897-0AD6BD19EB8F}"/>
              </a:ext>
            </a:extLst>
          </p:cNvPr>
          <p:cNvSpPr>
            <a:spLocks noGrp="1"/>
          </p:cNvSpPr>
          <p:nvPr>
            <p:ph type="subTitle" idx="1" hasCustomPrompt="1"/>
          </p:nvPr>
        </p:nvSpPr>
        <p:spPr>
          <a:xfrm>
            <a:off x="1778641" y="3276168"/>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der Präsentation</a:t>
            </a:r>
          </a:p>
        </p:txBody>
      </p:sp>
      <p:sp>
        <p:nvSpPr>
          <p:cNvPr id="27" name="Textplatzhalter 26">
            <a:extLst>
              <a:ext uri="{FF2B5EF4-FFF2-40B4-BE49-F238E27FC236}">
                <a16:creationId xmlns:a16="http://schemas.microsoft.com/office/drawing/2014/main" id="{7FE9E3E5-E1BF-5193-8CDB-00CE98C439DF}"/>
              </a:ext>
            </a:extLst>
          </p:cNvPr>
          <p:cNvSpPr>
            <a:spLocks noGrp="1"/>
          </p:cNvSpPr>
          <p:nvPr>
            <p:ph type="body" sz="quarter" idx="11" hasCustomPrompt="1"/>
          </p:nvPr>
        </p:nvSpPr>
        <p:spPr>
          <a:xfrm>
            <a:off x="1778641" y="5158801"/>
            <a:ext cx="6231254" cy="365125"/>
          </a:xfrm>
          <a:prstGeom prst="rect">
            <a:avLst/>
          </a:prstGeom>
          <a:effectLst>
            <a:outerShdw blurRad="50800" dist="50800" dir="600000" algn="ctr" rotWithShape="0">
              <a:schemeClr val="tx1">
                <a:alpha val="28416"/>
              </a:schemeClr>
            </a:outerShdw>
          </a:effectLst>
        </p:spPr>
        <p:txBody>
          <a:bodyPr vert="horz" lIns="72000" tIns="72000" rIns="72000" bIns="72000" rtlCol="0" anchor="t">
            <a:noAutofit/>
          </a:bodyPr>
          <a:lstStyle>
            <a:lvl1pPr marL="0" indent="0">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Name des Vortragenden</a:t>
            </a:r>
          </a:p>
        </p:txBody>
      </p:sp>
      <p:sp>
        <p:nvSpPr>
          <p:cNvPr id="31" name="Textplatzhalter 26">
            <a:extLst>
              <a:ext uri="{FF2B5EF4-FFF2-40B4-BE49-F238E27FC236}">
                <a16:creationId xmlns:a16="http://schemas.microsoft.com/office/drawing/2014/main" id="{B71B3E58-0C0B-BC03-A949-E4F7DA9BD090}"/>
              </a:ext>
            </a:extLst>
          </p:cNvPr>
          <p:cNvSpPr>
            <a:spLocks noGrp="1"/>
          </p:cNvSpPr>
          <p:nvPr>
            <p:ph type="body" sz="quarter" idx="13" hasCustomPrompt="1"/>
          </p:nvPr>
        </p:nvSpPr>
        <p:spPr>
          <a:xfrm>
            <a:off x="8009895" y="5159748"/>
            <a:ext cx="2658105" cy="365125"/>
          </a:xfrm>
          <a:prstGeom prst="rect">
            <a:avLst/>
          </a:prstGeom>
          <a:effectLst>
            <a:outerShdw blurRad="50800" dist="50800" dir="600000" algn="ctr" rotWithShape="0">
              <a:schemeClr val="tx1">
                <a:alpha val="26000"/>
              </a:schemeClr>
            </a:outerShdw>
          </a:effectLst>
        </p:spPr>
        <p:txBody>
          <a:bodyPr vert="horz" lIns="72000" tIns="72000" rIns="72000" bIns="72000" rtlCol="0" anchor="t">
            <a:noAutofit/>
          </a:bodyPr>
          <a:lstStyle>
            <a:lvl1pPr marL="0" indent="0" algn="r">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Magdeburg, </a:t>
            </a:r>
            <a:fld id="{48384DBF-01E0-0744-871C-F41B8ED075E7}" type="datetime1">
              <a:rPr lang="de-DE" smtClean="0"/>
              <a:t>15.02.24</a:t>
            </a:fld>
            <a:endParaRPr lang="de-DE" dirty="0"/>
          </a:p>
        </p:txBody>
      </p:sp>
      <p:sp>
        <p:nvSpPr>
          <p:cNvPr id="10" name="Untertitel 2">
            <a:extLst>
              <a:ext uri="{FF2B5EF4-FFF2-40B4-BE49-F238E27FC236}">
                <a16:creationId xmlns:a16="http://schemas.microsoft.com/office/drawing/2014/main" id="{20D9F16E-13A1-8B38-1F2E-A620DFE1D7F8}"/>
              </a:ext>
            </a:extLst>
          </p:cNvPr>
          <p:cNvSpPr txBox="1">
            <a:spLocks/>
          </p:cNvSpPr>
          <p:nvPr userDrawn="1"/>
        </p:nvSpPr>
        <p:spPr>
          <a:xfrm>
            <a:off x="1778642" y="312792"/>
            <a:ext cx="8889358" cy="1083722"/>
          </a:xfrm>
          <a:prstGeom prst="rect">
            <a:avLst/>
          </a:prstGeom>
          <a:effectLst>
            <a:outerShdw blurRad="50800" dist="50800" dir="600000" algn="ctr" rotWithShape="0">
              <a:schemeClr val="tx1">
                <a:alpha val="28000"/>
              </a:schemeClr>
            </a:outerShdw>
          </a:effectLst>
        </p:spPr>
        <p:txBody>
          <a:bodyPr vert="horz" lIns="72000" tIns="72000" rIns="72000" bIns="7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b="1" dirty="0">
                <a:solidFill>
                  <a:schemeClr val="bg1"/>
                </a:solidFill>
              </a:rPr>
              <a:t>ZAKKI</a:t>
            </a:r>
            <a:endParaRPr lang="de-DE" b="1" dirty="0">
              <a:solidFill>
                <a:schemeClr val="bg1"/>
              </a:solidFill>
            </a:endParaRPr>
          </a:p>
          <a:p>
            <a:pPr marL="0" indent="0">
              <a:buNone/>
            </a:pPr>
            <a:r>
              <a:rPr lang="de-DE" sz="1600" dirty="0">
                <a:solidFill>
                  <a:schemeClr val="bg1"/>
                </a:solidFill>
              </a:rPr>
              <a:t>Zentrale Anlaufstelle für innovatives Lehren und Lernen interdisziplinärer Kompetenzen der KI</a:t>
            </a:r>
          </a:p>
        </p:txBody>
      </p:sp>
      <p:pic>
        <p:nvPicPr>
          <p:cNvPr id="5" name="Grafik 4" descr="Ein Bild, das Kreis, Kunst, Farbigkeit, Symmetrie enthält.&#10;&#10;Automatisch generierte Beschreibung">
            <a:extLst>
              <a:ext uri="{FF2B5EF4-FFF2-40B4-BE49-F238E27FC236}">
                <a16:creationId xmlns:a16="http://schemas.microsoft.com/office/drawing/2014/main" id="{40B87D92-C086-8FCD-8B87-95E3AB936942}"/>
              </a:ext>
            </a:extLst>
          </p:cNvPr>
          <p:cNvPicPr>
            <a:picLocks noChangeAspect="1"/>
          </p:cNvPicPr>
          <p:nvPr userDrawn="1"/>
        </p:nvPicPr>
        <p:blipFill>
          <a:blip r:embed="rId5"/>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4" name="Titel 1">
            <a:extLst>
              <a:ext uri="{FF2B5EF4-FFF2-40B4-BE49-F238E27FC236}">
                <a16:creationId xmlns:a16="http://schemas.microsoft.com/office/drawing/2014/main" id="{4CFEEFAB-42F6-8821-43A1-25BF3FD85D92}"/>
              </a:ext>
            </a:extLst>
          </p:cNvPr>
          <p:cNvSpPr>
            <a:spLocks noGrp="1"/>
          </p:cNvSpPr>
          <p:nvPr>
            <p:ph type="ctrTitle" hasCustomPrompt="1"/>
          </p:nvPr>
        </p:nvSpPr>
        <p:spPr>
          <a:xfrm>
            <a:off x="1778641" y="2375575"/>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der Präsentation</a:t>
            </a:r>
          </a:p>
        </p:txBody>
      </p:sp>
      <p:pic>
        <p:nvPicPr>
          <p:cNvPr id="2" name="Grafik 1">
            <a:extLst>
              <a:ext uri="{FF2B5EF4-FFF2-40B4-BE49-F238E27FC236}">
                <a16:creationId xmlns:a16="http://schemas.microsoft.com/office/drawing/2014/main" id="{5F06381D-3A2A-9A19-9F86-9A47F118E4C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2275" y="6165850"/>
            <a:ext cx="1143000" cy="393700"/>
          </a:xfrm>
          <a:prstGeom prst="rect">
            <a:avLst/>
          </a:prstGeom>
        </p:spPr>
      </p:pic>
    </p:spTree>
    <p:extLst>
      <p:ext uri="{BB962C8B-B14F-4D97-AF65-F5344CB8AC3E}">
        <p14:creationId xmlns:p14="http://schemas.microsoft.com/office/powerpoint/2010/main" val="1817638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noGrp="1" noRot="1" noMove="1" noResize="1" noEditPoints="1" noAdjustHandles="1" noChangeArrowheads="1" noChangeShapeType="1"/>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6" name="Rechteck 5">
            <a:extLst>
              <a:ext uri="{FF2B5EF4-FFF2-40B4-BE49-F238E27FC236}">
                <a16:creationId xmlns:a16="http://schemas.microsoft.com/office/drawing/2014/main" id="{136F482B-CD78-50BF-33F6-7F666C187D4C}"/>
              </a:ext>
            </a:extLst>
          </p:cNvPr>
          <p:cNvSpPr/>
          <p:nvPr userDrawn="1"/>
        </p:nvSpPr>
        <p:spPr>
          <a:xfrm>
            <a:off x="0" y="5895353"/>
            <a:ext cx="12192000" cy="962647"/>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pic>
        <p:nvPicPr>
          <p:cNvPr id="7" name="Grafik 6" descr="Ein Bild, das Text, Schrift, Grafiken, Grafikdesign enthält.&#10;&#10;Automatisch generierte Beschreibung">
            <a:extLst>
              <a:ext uri="{FF2B5EF4-FFF2-40B4-BE49-F238E27FC236}">
                <a16:creationId xmlns:a16="http://schemas.microsoft.com/office/drawing/2014/main" id="{51E4F24E-879A-E2AF-B3B4-C30D651920EB}"/>
              </a:ext>
            </a:extLst>
          </p:cNvPr>
          <p:cNvPicPr>
            <a:picLocks noChangeAspect="1"/>
          </p:cNvPicPr>
          <p:nvPr userDrawn="1"/>
        </p:nvPicPr>
        <p:blipFill>
          <a:blip r:embed="rId3"/>
          <a:stretch>
            <a:fillRect/>
          </a:stretch>
        </p:blipFill>
        <p:spPr>
          <a:xfrm>
            <a:off x="442900" y="6169382"/>
            <a:ext cx="457784" cy="407091"/>
          </a:xfrm>
          <a:prstGeom prst="rect">
            <a:avLst/>
          </a:prstGeom>
        </p:spPr>
      </p:pic>
      <p:sp>
        <p:nvSpPr>
          <p:cNvPr id="11" name="Foliennummernplatzhalter 5">
            <a:extLst>
              <a:ext uri="{FF2B5EF4-FFF2-40B4-BE49-F238E27FC236}">
                <a16:creationId xmlns:a16="http://schemas.microsoft.com/office/drawing/2014/main" id="{C0A57291-DE64-2872-D5E3-F9D5CAFC27C7}"/>
              </a:ext>
            </a:extLst>
          </p:cNvPr>
          <p:cNvSpPr>
            <a:spLocks noGrp="1"/>
          </p:cNvSpPr>
          <p:nvPr>
            <p:ph type="sldNum" sz="quarter" idx="4"/>
          </p:nvPr>
        </p:nvSpPr>
        <p:spPr>
          <a:xfrm>
            <a:off x="11222979" y="6227435"/>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sp>
        <p:nvSpPr>
          <p:cNvPr id="13" name="Untertitel 2">
            <a:extLst>
              <a:ext uri="{FF2B5EF4-FFF2-40B4-BE49-F238E27FC236}">
                <a16:creationId xmlns:a16="http://schemas.microsoft.com/office/drawing/2014/main" id="{140BBD8D-934B-41A6-4646-E991A6D45FCC}"/>
              </a:ext>
            </a:extLst>
          </p:cNvPr>
          <p:cNvSpPr>
            <a:spLocks noGrp="1"/>
          </p:cNvSpPr>
          <p:nvPr>
            <p:ph type="subTitle" idx="1" hasCustomPrompt="1"/>
          </p:nvPr>
        </p:nvSpPr>
        <p:spPr>
          <a:xfrm>
            <a:off x="1790370" y="3429000"/>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(falls benötigt)</a:t>
            </a:r>
          </a:p>
        </p:txBody>
      </p:sp>
      <p:pic>
        <p:nvPicPr>
          <p:cNvPr id="14" name="Grafik 13" descr="Ein Bild, das Kreis, Kunst, Farbigkeit, Symmetrie enthält.&#10;&#10;Automatisch generierte Beschreibung">
            <a:extLst>
              <a:ext uri="{FF2B5EF4-FFF2-40B4-BE49-F238E27FC236}">
                <a16:creationId xmlns:a16="http://schemas.microsoft.com/office/drawing/2014/main" id="{0C3E8952-6832-2E41-2B71-13EE34B73A6A}"/>
              </a:ext>
            </a:extLst>
          </p:cNvPr>
          <p:cNvPicPr>
            <a:picLocks noChangeAspect="1"/>
          </p:cNvPicPr>
          <p:nvPr userDrawn="1"/>
        </p:nvPicPr>
        <p:blipFill>
          <a:blip r:embed="rId4"/>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3" name="Titel 1">
            <a:extLst>
              <a:ext uri="{FF2B5EF4-FFF2-40B4-BE49-F238E27FC236}">
                <a16:creationId xmlns:a16="http://schemas.microsoft.com/office/drawing/2014/main" id="{9B1F8A82-92EB-D9EA-3993-EFDCA9213D9D}"/>
              </a:ext>
            </a:extLst>
          </p:cNvPr>
          <p:cNvSpPr>
            <a:spLocks noGrp="1"/>
          </p:cNvSpPr>
          <p:nvPr>
            <p:ph type="ctrTitle" hasCustomPrompt="1"/>
          </p:nvPr>
        </p:nvSpPr>
        <p:spPr>
          <a:xfrm>
            <a:off x="1765812" y="2508381"/>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des Kapitel</a:t>
            </a:r>
          </a:p>
        </p:txBody>
      </p:sp>
    </p:spTree>
    <p:extLst>
      <p:ext uri="{BB962C8B-B14F-4D97-AF65-F5344CB8AC3E}">
        <p14:creationId xmlns:p14="http://schemas.microsoft.com/office/powerpoint/2010/main" val="418677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7EF2A6-FAAE-CF19-0AB1-D11D1C279A0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Untertitel 2">
            <a:extLst>
              <a:ext uri="{FF2B5EF4-FFF2-40B4-BE49-F238E27FC236}">
                <a16:creationId xmlns:a16="http://schemas.microsoft.com/office/drawing/2014/main" id="{C0C4576A-1665-9920-AE30-37B0F31C15D3}"/>
              </a:ext>
            </a:extLst>
          </p:cNvPr>
          <p:cNvSpPr>
            <a:spLocks noGrp="1"/>
          </p:cNvSpPr>
          <p:nvPr>
            <p:ph type="subTitle" idx="1" hasCustomPrompt="1"/>
          </p:nvPr>
        </p:nvSpPr>
        <p:spPr>
          <a:xfrm>
            <a:off x="839787" y="1665287"/>
            <a:ext cx="10515599" cy="4140201"/>
          </a:xfrm>
          <a:prstGeom prst="rect">
            <a:avLst/>
          </a:prstGeom>
        </p:spPr>
        <p:txBody>
          <a:bodyPr vert="horz" lIns="72000" tIns="72000" rIns="72000" bIns="72000" rtlCol="0" anchor="t">
            <a:noAutofit/>
          </a:bodyPr>
          <a:lstStyle>
            <a:lvl1pPr marL="457200" indent="-457200">
              <a:lnSpc>
                <a:spcPct val="100000"/>
              </a:lnSpc>
              <a:spcAft>
                <a:spcPts val="600"/>
              </a:spcAft>
              <a:buFont typeface="+mj-lt"/>
              <a:buAutoNum type="arabicPeriod"/>
              <a:defRPr lang="de-DE" sz="2800" b="1">
                <a:solidFill>
                  <a:schemeClr val="tx1">
                    <a:lumMod val="90000"/>
                    <a:lumOff val="10000"/>
                  </a:schemeClr>
                </a:solidFill>
              </a:defRPr>
            </a:lvl1pPr>
            <a:lvl2pPr marL="971550" indent="-514350">
              <a:buFont typeface="+mj-lt"/>
              <a:buAutoNum type="arabicPeriod"/>
              <a:defRPr/>
            </a:lvl2pPr>
            <a:lvl3pPr marL="1428750" indent="-514350">
              <a:buFont typeface="+mj-lt"/>
              <a:buAutoNum type="arabicPeriod"/>
              <a:defRPr/>
            </a:lvl3pPr>
            <a:lvl4pPr marL="1885950" indent="-514350">
              <a:buFont typeface="+mj-lt"/>
              <a:buAutoNum type="arabicPeriod"/>
              <a:defRPr/>
            </a:lvl4pPr>
            <a:lvl5pPr marL="2343150" indent="-514350">
              <a:buFont typeface="+mj-lt"/>
              <a:buAutoNum type="arabicPeriod"/>
              <a:defRPr/>
            </a:lvl5pPr>
          </a:lstStyle>
          <a:p>
            <a:pPr lvl="0"/>
            <a:r>
              <a:rPr lang="de-DE" dirty="0"/>
              <a:t>Thema 1</a:t>
            </a:r>
          </a:p>
          <a:p>
            <a:pPr lvl="0"/>
            <a:r>
              <a:rPr lang="de-DE" dirty="0"/>
              <a:t>Thema 2</a:t>
            </a:r>
          </a:p>
          <a:p>
            <a:pPr lvl="0"/>
            <a:r>
              <a:rPr lang="de-DE" dirty="0"/>
              <a:t>Thema 3</a:t>
            </a:r>
          </a:p>
          <a:p>
            <a:pPr lvl="0"/>
            <a:r>
              <a:rPr lang="de-DE" dirty="0"/>
              <a:t>Thema 4</a:t>
            </a:r>
          </a:p>
          <a:p>
            <a:pPr lvl="0"/>
            <a:endParaRPr lang="de-DE" dirty="0"/>
          </a:p>
        </p:txBody>
      </p:sp>
      <p:sp>
        <p:nvSpPr>
          <p:cNvPr id="2" name="Titel 1">
            <a:extLst>
              <a:ext uri="{FF2B5EF4-FFF2-40B4-BE49-F238E27FC236}">
                <a16:creationId xmlns:a16="http://schemas.microsoft.com/office/drawing/2014/main" id="{69C906B5-2D17-0ECC-300D-0B03E338583B}"/>
              </a:ext>
            </a:extLst>
          </p:cNvPr>
          <p:cNvSpPr>
            <a:spLocks noGrp="1"/>
          </p:cNvSpPr>
          <p:nvPr>
            <p:ph type="title" hasCustomPrompt="1"/>
          </p:nvPr>
        </p:nvSpPr>
        <p:spPr/>
        <p:txBody>
          <a:bodyPr/>
          <a:lstStyle/>
          <a:p>
            <a:r>
              <a:rPr lang="de-DE" dirty="0"/>
              <a:t>Themen</a:t>
            </a:r>
            <a:endParaRPr lang="en-GB" dirty="0"/>
          </a:p>
        </p:txBody>
      </p:sp>
      <p:sp>
        <p:nvSpPr>
          <p:cNvPr id="5" name="Fußzeilenplatzhalter 4">
            <a:extLst>
              <a:ext uri="{FF2B5EF4-FFF2-40B4-BE49-F238E27FC236}">
                <a16:creationId xmlns:a16="http://schemas.microsoft.com/office/drawing/2014/main" id="{DD631986-016F-601B-8D71-DD2F06FBA432}"/>
              </a:ext>
            </a:extLst>
          </p:cNvPr>
          <p:cNvSpPr>
            <a:spLocks noGrp="1"/>
          </p:cNvSpPr>
          <p:nvPr>
            <p:ph type="ftr" sz="quarter" idx="11"/>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318274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noGrp="1" noRot="1" noMove="1" noResize="1" noEditPoints="1" noAdjustHandles="1" noChangeArrowheads="1" noChangeShapeType="1"/>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2" name="Titel 1">
            <a:extLst>
              <a:ext uri="{FF2B5EF4-FFF2-40B4-BE49-F238E27FC236}">
                <a16:creationId xmlns:a16="http://schemas.microsoft.com/office/drawing/2014/main" id="{CD3A4D56-65D3-F69C-8DC1-6F0E6CDCA631}"/>
              </a:ext>
            </a:extLst>
          </p:cNvPr>
          <p:cNvSpPr>
            <a:spLocks noGrp="1"/>
          </p:cNvSpPr>
          <p:nvPr>
            <p:ph type="ctrTitle" hasCustomPrompt="1"/>
          </p:nvPr>
        </p:nvSpPr>
        <p:spPr>
          <a:xfrm>
            <a:off x="1765812" y="2508381"/>
            <a:ext cx="8889361" cy="825389"/>
          </a:xfr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des Kapitel</a:t>
            </a:r>
          </a:p>
        </p:txBody>
      </p:sp>
      <p:sp>
        <p:nvSpPr>
          <p:cNvPr id="6" name="Rechteck 5">
            <a:extLst>
              <a:ext uri="{FF2B5EF4-FFF2-40B4-BE49-F238E27FC236}">
                <a16:creationId xmlns:a16="http://schemas.microsoft.com/office/drawing/2014/main" id="{136F482B-CD78-50BF-33F6-7F666C187D4C}"/>
              </a:ext>
            </a:extLst>
          </p:cNvPr>
          <p:cNvSpPr/>
          <p:nvPr userDrawn="1"/>
        </p:nvSpPr>
        <p:spPr>
          <a:xfrm>
            <a:off x="0" y="5895353"/>
            <a:ext cx="12192000" cy="962647"/>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pic>
        <p:nvPicPr>
          <p:cNvPr id="7" name="Grafik 6" descr="Ein Bild, das Text, Schrift, Grafiken, Grafikdesign enthält.&#10;&#10;Automatisch generierte Beschreibung">
            <a:extLst>
              <a:ext uri="{FF2B5EF4-FFF2-40B4-BE49-F238E27FC236}">
                <a16:creationId xmlns:a16="http://schemas.microsoft.com/office/drawing/2014/main" id="{51E4F24E-879A-E2AF-B3B4-C30D651920EB}"/>
              </a:ext>
            </a:extLst>
          </p:cNvPr>
          <p:cNvPicPr>
            <a:picLocks noChangeAspect="1"/>
          </p:cNvPicPr>
          <p:nvPr userDrawn="1"/>
        </p:nvPicPr>
        <p:blipFill>
          <a:blip r:embed="rId3"/>
          <a:stretch>
            <a:fillRect/>
          </a:stretch>
        </p:blipFill>
        <p:spPr>
          <a:xfrm>
            <a:off x="442900" y="6169382"/>
            <a:ext cx="457784" cy="407091"/>
          </a:xfrm>
          <a:prstGeom prst="rect">
            <a:avLst/>
          </a:prstGeom>
        </p:spPr>
      </p:pic>
      <p:sp>
        <p:nvSpPr>
          <p:cNvPr id="11" name="Foliennummernplatzhalter 5">
            <a:extLst>
              <a:ext uri="{FF2B5EF4-FFF2-40B4-BE49-F238E27FC236}">
                <a16:creationId xmlns:a16="http://schemas.microsoft.com/office/drawing/2014/main" id="{C0A57291-DE64-2872-D5E3-F9D5CAFC27C7}"/>
              </a:ext>
            </a:extLst>
          </p:cNvPr>
          <p:cNvSpPr>
            <a:spLocks noGrp="1"/>
          </p:cNvSpPr>
          <p:nvPr>
            <p:ph type="sldNum" sz="quarter" idx="4"/>
          </p:nvPr>
        </p:nvSpPr>
        <p:spPr>
          <a:xfrm>
            <a:off x="11222979" y="6227435"/>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sp>
        <p:nvSpPr>
          <p:cNvPr id="13" name="Untertitel 2">
            <a:extLst>
              <a:ext uri="{FF2B5EF4-FFF2-40B4-BE49-F238E27FC236}">
                <a16:creationId xmlns:a16="http://schemas.microsoft.com/office/drawing/2014/main" id="{140BBD8D-934B-41A6-4646-E991A6D45FCC}"/>
              </a:ext>
            </a:extLst>
          </p:cNvPr>
          <p:cNvSpPr>
            <a:spLocks noGrp="1"/>
          </p:cNvSpPr>
          <p:nvPr>
            <p:ph type="subTitle" idx="1" hasCustomPrompt="1"/>
          </p:nvPr>
        </p:nvSpPr>
        <p:spPr>
          <a:xfrm>
            <a:off x="1790370" y="3429000"/>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(falls benötigt)</a:t>
            </a:r>
          </a:p>
        </p:txBody>
      </p:sp>
      <p:pic>
        <p:nvPicPr>
          <p:cNvPr id="14" name="Grafik 13" descr="Ein Bild, das Kreis, Kunst, Farbigkeit, Symmetrie enthält.&#10;&#10;Automatisch generierte Beschreibung">
            <a:extLst>
              <a:ext uri="{FF2B5EF4-FFF2-40B4-BE49-F238E27FC236}">
                <a16:creationId xmlns:a16="http://schemas.microsoft.com/office/drawing/2014/main" id="{0C3E8952-6832-2E41-2B71-13EE34B73A6A}"/>
              </a:ext>
            </a:extLst>
          </p:cNvPr>
          <p:cNvPicPr>
            <a:picLocks noChangeAspect="1"/>
          </p:cNvPicPr>
          <p:nvPr userDrawn="1"/>
        </p:nvPicPr>
        <p:blipFill>
          <a:blip r:embed="rId4"/>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Tree>
    <p:extLst>
      <p:ext uri="{BB962C8B-B14F-4D97-AF65-F5344CB8AC3E}">
        <p14:creationId xmlns:p14="http://schemas.microsoft.com/office/powerpoint/2010/main" val="2116260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7885835-4181-ABFC-27D6-BA4BA3CDA95A}"/>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2" name="Titel 1">
            <a:extLst>
              <a:ext uri="{FF2B5EF4-FFF2-40B4-BE49-F238E27FC236}">
                <a16:creationId xmlns:a16="http://schemas.microsoft.com/office/drawing/2014/main" id="{E3CA4A96-E5FE-6DBF-51B0-C782E6C4CA17}"/>
              </a:ext>
            </a:extLst>
          </p:cNvPr>
          <p:cNvSpPr>
            <a:spLocks noGrp="1"/>
          </p:cNvSpPr>
          <p:nvPr>
            <p:ph type="title"/>
          </p:nvPr>
        </p:nvSpPr>
        <p:spPr/>
        <p:txBody>
          <a:bodyPr/>
          <a:lstStyle/>
          <a:p>
            <a:r>
              <a:rPr lang="de-DE"/>
              <a:t>Mastertitelformat bearbeiten</a:t>
            </a:r>
            <a:endParaRPr lang="en-GB"/>
          </a:p>
        </p:txBody>
      </p:sp>
      <p:sp>
        <p:nvSpPr>
          <p:cNvPr id="4" name="Fußzeilenplatzhalter 3">
            <a:extLst>
              <a:ext uri="{FF2B5EF4-FFF2-40B4-BE49-F238E27FC236}">
                <a16:creationId xmlns:a16="http://schemas.microsoft.com/office/drawing/2014/main" id="{C1236A03-3A17-AD2D-A9DB-C197D8B9AFF0}"/>
              </a:ext>
            </a:extLst>
          </p:cNvPr>
          <p:cNvSpPr>
            <a:spLocks noGrp="1"/>
          </p:cNvSpPr>
          <p:nvPr>
            <p:ph type="ftr" sz="quarter" idx="11"/>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1762269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8" name="Inhaltsplatzhalter 7">
            <a:extLst>
              <a:ext uri="{FF2B5EF4-FFF2-40B4-BE49-F238E27FC236}">
                <a16:creationId xmlns:a16="http://schemas.microsoft.com/office/drawing/2014/main" id="{C4418D10-7050-9794-A17E-8D75FCD68809}"/>
              </a:ext>
            </a:extLst>
          </p:cNvPr>
          <p:cNvSpPr>
            <a:spLocks noGrp="1"/>
          </p:cNvSpPr>
          <p:nvPr>
            <p:ph sz="quarter" idx="11"/>
          </p:nvPr>
        </p:nvSpPr>
        <p:spPr>
          <a:xfrm>
            <a:off x="839788" y="1665288"/>
            <a:ext cx="10512425"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feld 3">
            <a:extLst>
              <a:ext uri="{FF2B5EF4-FFF2-40B4-BE49-F238E27FC236}">
                <a16:creationId xmlns:a16="http://schemas.microsoft.com/office/drawing/2014/main" id="{D40C6FAB-6F49-BD23-433B-E2605AC3C444}"/>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2" name="Titel 1">
            <a:extLst>
              <a:ext uri="{FF2B5EF4-FFF2-40B4-BE49-F238E27FC236}">
                <a16:creationId xmlns:a16="http://schemas.microsoft.com/office/drawing/2014/main" id="{F58606C2-819B-124F-6817-8499B30C4FD9}"/>
              </a:ext>
            </a:extLst>
          </p:cNvPr>
          <p:cNvSpPr>
            <a:spLocks noGrp="1"/>
          </p:cNvSpPr>
          <p:nvPr>
            <p:ph type="title"/>
          </p:nvPr>
        </p:nvSpPr>
        <p:spPr/>
        <p:txBody>
          <a:bodyPr/>
          <a:lstStyle/>
          <a:p>
            <a:r>
              <a:rPr lang="de-DE"/>
              <a:t>Mastertitelformat bearbeiten</a:t>
            </a:r>
            <a:endParaRPr lang="en-GB"/>
          </a:p>
        </p:txBody>
      </p:sp>
      <p:sp>
        <p:nvSpPr>
          <p:cNvPr id="5" name="Fußzeilenplatzhalter 4">
            <a:extLst>
              <a:ext uri="{FF2B5EF4-FFF2-40B4-BE49-F238E27FC236}">
                <a16:creationId xmlns:a16="http://schemas.microsoft.com/office/drawing/2014/main" id="{26E75DF4-F5E8-A8A2-C60A-3CD89F1C825B}"/>
              </a:ext>
            </a:extLst>
          </p:cNvPr>
          <p:cNvSpPr>
            <a:spLocks noGrp="1"/>
          </p:cNvSpPr>
          <p:nvPr>
            <p:ph type="ftr" sz="quarter" idx="12"/>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1870857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8" y="1675457"/>
            <a:ext cx="489585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6462112" y="1675457"/>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feld 9">
            <a:extLst>
              <a:ext uri="{FF2B5EF4-FFF2-40B4-BE49-F238E27FC236}">
                <a16:creationId xmlns:a16="http://schemas.microsoft.com/office/drawing/2014/main" id="{EEBB90E0-E20D-A36E-0EE0-DE5BFA4320AB}"/>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2" name="Titel 1">
            <a:extLst>
              <a:ext uri="{FF2B5EF4-FFF2-40B4-BE49-F238E27FC236}">
                <a16:creationId xmlns:a16="http://schemas.microsoft.com/office/drawing/2014/main" id="{1201E056-5E98-FB86-016F-0D12AD78FB58}"/>
              </a:ext>
            </a:extLst>
          </p:cNvPr>
          <p:cNvSpPr>
            <a:spLocks noGrp="1"/>
          </p:cNvSpPr>
          <p:nvPr>
            <p:ph type="title"/>
          </p:nvPr>
        </p:nvSpPr>
        <p:spPr/>
        <p:txBody>
          <a:bodyPr/>
          <a:lstStyle/>
          <a:p>
            <a:r>
              <a:rPr lang="de-DE"/>
              <a:t>Mastertitelformat bearbeiten</a:t>
            </a:r>
            <a:endParaRPr lang="en-GB"/>
          </a:p>
        </p:txBody>
      </p:sp>
      <p:sp>
        <p:nvSpPr>
          <p:cNvPr id="4" name="Fußzeilenplatzhalter 3">
            <a:extLst>
              <a:ext uri="{FF2B5EF4-FFF2-40B4-BE49-F238E27FC236}">
                <a16:creationId xmlns:a16="http://schemas.microsoft.com/office/drawing/2014/main" id="{94EF045E-A785-2D09-F0E7-3C0C9D404094}"/>
              </a:ext>
            </a:extLst>
          </p:cNvPr>
          <p:cNvSpPr>
            <a:spLocks noGrp="1"/>
          </p:cNvSpPr>
          <p:nvPr>
            <p:ph type="ftr" sz="quarter" idx="13"/>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2290386504"/>
      </p:ext>
    </p:extLst>
  </p:cSld>
  <p:clrMapOvr>
    <a:masterClrMapping/>
  </p:clrMapOvr>
  <p:extLst>
    <p:ext uri="{DCECCB84-F9BA-43D5-87BE-67443E8EF086}">
      <p15:sldGuideLst xmlns:p15="http://schemas.microsoft.com/office/powerpoint/2012/main">
        <p15:guide id="1" pos="3613" userDrawn="1">
          <p15:clr>
            <a:srgbClr val="FBAE40"/>
          </p15:clr>
        </p15:guide>
        <p15:guide id="2" pos="406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7" y="1677645"/>
            <a:ext cx="6475413"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7896225" y="1677645"/>
            <a:ext cx="3455987"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69C14DB6-6CE0-D07D-9122-96A92273860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4" name="Titel 3">
            <a:extLst>
              <a:ext uri="{FF2B5EF4-FFF2-40B4-BE49-F238E27FC236}">
                <a16:creationId xmlns:a16="http://schemas.microsoft.com/office/drawing/2014/main" id="{2A6B741A-8474-EB94-1F26-C844EF94B370}"/>
              </a:ext>
            </a:extLst>
          </p:cNvPr>
          <p:cNvSpPr>
            <a:spLocks noGrp="1"/>
          </p:cNvSpPr>
          <p:nvPr>
            <p:ph type="title"/>
          </p:nvPr>
        </p:nvSpPr>
        <p:spPr/>
        <p:txBody>
          <a:bodyPr/>
          <a:lstStyle/>
          <a:p>
            <a:r>
              <a:rPr lang="de-DE"/>
              <a:t>Mastertitelformat bearbeiten</a:t>
            </a:r>
            <a:endParaRPr lang="en-GB"/>
          </a:p>
        </p:txBody>
      </p:sp>
      <p:sp>
        <p:nvSpPr>
          <p:cNvPr id="7" name="Fußzeilenplatzhalter 6">
            <a:extLst>
              <a:ext uri="{FF2B5EF4-FFF2-40B4-BE49-F238E27FC236}">
                <a16:creationId xmlns:a16="http://schemas.microsoft.com/office/drawing/2014/main" id="{AD4B02E6-7CF0-B433-5299-2DA96610C998}"/>
              </a:ext>
            </a:extLst>
          </p:cNvPr>
          <p:cNvSpPr>
            <a:spLocks noGrp="1"/>
          </p:cNvSpPr>
          <p:nvPr>
            <p:ph type="ftr" sz="quarter" idx="13"/>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831359655"/>
      </p:ext>
    </p:extLst>
  </p:cSld>
  <p:clrMapOvr>
    <a:masterClrMapping/>
  </p:clrMapOvr>
  <p:extLst>
    <p:ext uri="{DCECCB84-F9BA-43D5-87BE-67443E8EF086}">
      <p15:sldGuideLst xmlns:p15="http://schemas.microsoft.com/office/powerpoint/2012/main">
        <p15:guide id="1" pos="4974" userDrawn="1">
          <p15:clr>
            <a:srgbClr val="FBAE40"/>
          </p15:clr>
        </p15:guide>
        <p15:guide id="2" pos="452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52145" y="1675457"/>
            <a:ext cx="302400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Inhaltsplatzhalter 4">
            <a:extLst>
              <a:ext uri="{FF2B5EF4-FFF2-40B4-BE49-F238E27FC236}">
                <a16:creationId xmlns:a16="http://schemas.microsoft.com/office/drawing/2014/main" id="{59590B11-FEA3-A3CE-E039-22CCE1F00A5F}"/>
              </a:ext>
            </a:extLst>
          </p:cNvPr>
          <p:cNvSpPr>
            <a:spLocks noGrp="1"/>
          </p:cNvSpPr>
          <p:nvPr>
            <p:ph sz="quarter" idx="12"/>
          </p:nvPr>
        </p:nvSpPr>
        <p:spPr>
          <a:xfrm>
            <a:off x="4584000" y="1675457"/>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4">
            <a:extLst>
              <a:ext uri="{FF2B5EF4-FFF2-40B4-BE49-F238E27FC236}">
                <a16:creationId xmlns:a16="http://schemas.microsoft.com/office/drawing/2014/main" id="{A4326103-D105-B1BD-47B2-895C42BAEAE4}"/>
              </a:ext>
            </a:extLst>
          </p:cNvPr>
          <p:cNvSpPr>
            <a:spLocks noGrp="1"/>
          </p:cNvSpPr>
          <p:nvPr>
            <p:ph sz="quarter" idx="13"/>
          </p:nvPr>
        </p:nvSpPr>
        <p:spPr>
          <a:xfrm>
            <a:off x="8327982" y="1675457"/>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feld 6">
            <a:extLst>
              <a:ext uri="{FF2B5EF4-FFF2-40B4-BE49-F238E27FC236}">
                <a16:creationId xmlns:a16="http://schemas.microsoft.com/office/drawing/2014/main" id="{67409BC6-FB98-8E1F-F412-ABED875F5749}"/>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6" name="Titel 5">
            <a:extLst>
              <a:ext uri="{FF2B5EF4-FFF2-40B4-BE49-F238E27FC236}">
                <a16:creationId xmlns:a16="http://schemas.microsoft.com/office/drawing/2014/main" id="{C91A887E-1BD1-BFA2-0425-E61972FF1514}"/>
              </a:ext>
            </a:extLst>
          </p:cNvPr>
          <p:cNvSpPr>
            <a:spLocks noGrp="1"/>
          </p:cNvSpPr>
          <p:nvPr>
            <p:ph type="title"/>
          </p:nvPr>
        </p:nvSpPr>
        <p:spPr/>
        <p:txBody>
          <a:bodyPr/>
          <a:lstStyle/>
          <a:p>
            <a:r>
              <a:rPr lang="de-DE"/>
              <a:t>Mastertitelformat bearbeiten</a:t>
            </a:r>
            <a:endParaRPr lang="en-GB"/>
          </a:p>
        </p:txBody>
      </p:sp>
      <p:sp>
        <p:nvSpPr>
          <p:cNvPr id="8" name="Fußzeilenplatzhalter 7">
            <a:extLst>
              <a:ext uri="{FF2B5EF4-FFF2-40B4-BE49-F238E27FC236}">
                <a16:creationId xmlns:a16="http://schemas.microsoft.com/office/drawing/2014/main" id="{81AD3B2B-529F-E2B7-4CBF-8DD2A583C0B2}"/>
              </a:ext>
            </a:extLst>
          </p:cNvPr>
          <p:cNvSpPr>
            <a:spLocks noGrp="1"/>
          </p:cNvSpPr>
          <p:nvPr>
            <p:ph type="ftr" sz="quarter" idx="14"/>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211702910"/>
      </p:ext>
    </p:extLst>
  </p:cSld>
  <p:clrMapOvr>
    <a:masterClrMapping/>
  </p:clrMapOvr>
  <p:extLst>
    <p:ext uri="{DCECCB84-F9BA-43D5-87BE-67443E8EF086}">
      <p15:sldGuideLst xmlns:p15="http://schemas.microsoft.com/office/powerpoint/2012/main">
        <p15:guide id="1" pos="2434" userDrawn="1">
          <p15:clr>
            <a:srgbClr val="FBAE40"/>
          </p15:clr>
        </p15:guide>
        <p15:guide id="2" pos="2887" userDrawn="1">
          <p15:clr>
            <a:srgbClr val="FBAE40"/>
          </p15:clr>
        </p15:guide>
        <p15:guide id="3" pos="4793" userDrawn="1">
          <p15:clr>
            <a:srgbClr val="FBAE40"/>
          </p15:clr>
        </p15:guide>
        <p15:guide id="4" pos="524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noGrp="1" noRot="1" noMove="1" noResize="1" noEditPoints="1" noAdjustHandles="1" noChangeArrowheads="1" noChangeShapeType="1"/>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5" name="Grafik 14">
            <a:extLst>
              <a:ext uri="{FF2B5EF4-FFF2-40B4-BE49-F238E27FC236}">
                <a16:creationId xmlns:a16="http://schemas.microsoft.com/office/drawing/2014/main" id="{03A3EA94-3BCF-C7E5-E829-4330C3C39FBD}"/>
              </a:ext>
            </a:extLst>
          </p:cNvPr>
          <p:cNvPicPr>
            <a:picLocks noChangeAspect="1"/>
          </p:cNvPicPr>
          <p:nvPr userDrawn="1"/>
        </p:nvPicPr>
        <p:blipFill>
          <a:blip r:embed="rId3"/>
          <a:stretch>
            <a:fillRect/>
          </a:stretch>
        </p:blipFill>
        <p:spPr>
          <a:xfrm>
            <a:off x="10717099" y="6008537"/>
            <a:ext cx="1066914" cy="758509"/>
          </a:xfrm>
          <a:prstGeom prst="rect">
            <a:avLst/>
          </a:prstGeom>
        </p:spPr>
      </p:pic>
      <p:pic>
        <p:nvPicPr>
          <p:cNvPr id="16" name="Grafik 15" descr="Ein Bild, das Schrift, Text, Grafiken, Logo enthält.&#10;&#10;Automatisch generierte Beschreibung">
            <a:extLst>
              <a:ext uri="{FF2B5EF4-FFF2-40B4-BE49-F238E27FC236}">
                <a16:creationId xmlns:a16="http://schemas.microsoft.com/office/drawing/2014/main" id="{FDCEE7FB-E586-A2F7-D128-D885486287F7}"/>
              </a:ext>
            </a:extLst>
          </p:cNvPr>
          <p:cNvPicPr>
            <a:picLocks noChangeAspect="1"/>
          </p:cNvPicPr>
          <p:nvPr userDrawn="1"/>
        </p:nvPicPr>
        <p:blipFill>
          <a:blip r:embed="rId4"/>
          <a:stretch>
            <a:fillRect/>
          </a:stretch>
        </p:blipFill>
        <p:spPr>
          <a:xfrm>
            <a:off x="9541443" y="6038972"/>
            <a:ext cx="767669" cy="683134"/>
          </a:xfrm>
          <a:prstGeom prst="rect">
            <a:avLst/>
          </a:prstGeom>
        </p:spPr>
      </p:pic>
      <p:sp>
        <p:nvSpPr>
          <p:cNvPr id="3" name="Untertitel 2">
            <a:extLst>
              <a:ext uri="{FF2B5EF4-FFF2-40B4-BE49-F238E27FC236}">
                <a16:creationId xmlns:a16="http://schemas.microsoft.com/office/drawing/2014/main" id="{A15F3EDA-2905-63DE-2897-0AD6BD19EB8F}"/>
              </a:ext>
            </a:extLst>
          </p:cNvPr>
          <p:cNvSpPr>
            <a:spLocks noGrp="1"/>
          </p:cNvSpPr>
          <p:nvPr>
            <p:ph type="subTitle" idx="1" hasCustomPrompt="1"/>
          </p:nvPr>
        </p:nvSpPr>
        <p:spPr>
          <a:xfrm>
            <a:off x="1778641" y="3276168"/>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der Präsentation</a:t>
            </a:r>
          </a:p>
        </p:txBody>
      </p:sp>
      <p:sp>
        <p:nvSpPr>
          <p:cNvPr id="27" name="Textplatzhalter 26">
            <a:extLst>
              <a:ext uri="{FF2B5EF4-FFF2-40B4-BE49-F238E27FC236}">
                <a16:creationId xmlns:a16="http://schemas.microsoft.com/office/drawing/2014/main" id="{7FE9E3E5-E1BF-5193-8CDB-00CE98C439DF}"/>
              </a:ext>
            </a:extLst>
          </p:cNvPr>
          <p:cNvSpPr>
            <a:spLocks noGrp="1"/>
          </p:cNvSpPr>
          <p:nvPr>
            <p:ph type="body" sz="quarter" idx="11" hasCustomPrompt="1"/>
          </p:nvPr>
        </p:nvSpPr>
        <p:spPr>
          <a:xfrm>
            <a:off x="1778641" y="5158801"/>
            <a:ext cx="6231254" cy="365125"/>
          </a:xfrm>
          <a:prstGeom prst="rect">
            <a:avLst/>
          </a:prstGeom>
          <a:effectLst>
            <a:outerShdw blurRad="50800" dist="50800" dir="600000" algn="ctr" rotWithShape="0">
              <a:schemeClr val="tx1">
                <a:alpha val="28416"/>
              </a:schemeClr>
            </a:outerShdw>
          </a:effectLst>
        </p:spPr>
        <p:txBody>
          <a:bodyPr vert="horz" lIns="72000" tIns="72000" rIns="72000" bIns="72000" rtlCol="0" anchor="t">
            <a:noAutofit/>
          </a:bodyPr>
          <a:lstStyle>
            <a:lvl1pPr marL="0" indent="0">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Name des Vortragenden</a:t>
            </a:r>
          </a:p>
        </p:txBody>
      </p:sp>
      <p:sp>
        <p:nvSpPr>
          <p:cNvPr id="31" name="Textplatzhalter 26">
            <a:extLst>
              <a:ext uri="{FF2B5EF4-FFF2-40B4-BE49-F238E27FC236}">
                <a16:creationId xmlns:a16="http://schemas.microsoft.com/office/drawing/2014/main" id="{B71B3E58-0C0B-BC03-A949-E4F7DA9BD090}"/>
              </a:ext>
            </a:extLst>
          </p:cNvPr>
          <p:cNvSpPr>
            <a:spLocks noGrp="1"/>
          </p:cNvSpPr>
          <p:nvPr>
            <p:ph type="body" sz="quarter" idx="13" hasCustomPrompt="1"/>
          </p:nvPr>
        </p:nvSpPr>
        <p:spPr>
          <a:xfrm>
            <a:off x="8009895" y="5159748"/>
            <a:ext cx="2658105" cy="365125"/>
          </a:xfrm>
          <a:prstGeom prst="rect">
            <a:avLst/>
          </a:prstGeom>
          <a:effectLst>
            <a:outerShdw blurRad="50800" dist="50800" dir="600000" algn="ctr" rotWithShape="0">
              <a:schemeClr val="tx1">
                <a:alpha val="26000"/>
              </a:schemeClr>
            </a:outerShdw>
          </a:effectLst>
        </p:spPr>
        <p:txBody>
          <a:bodyPr vert="horz" lIns="72000" tIns="72000" rIns="72000" bIns="72000" rtlCol="0" anchor="t">
            <a:noAutofit/>
          </a:bodyPr>
          <a:lstStyle>
            <a:lvl1pPr marL="0" indent="0" algn="r">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Magdeburg, </a:t>
            </a:r>
            <a:fld id="{48384DBF-01E0-0744-871C-F41B8ED075E7}" type="datetime1">
              <a:rPr lang="de-DE" smtClean="0"/>
              <a:t>15.02.24</a:t>
            </a:fld>
            <a:endParaRPr lang="de-DE" dirty="0"/>
          </a:p>
        </p:txBody>
      </p:sp>
      <p:sp>
        <p:nvSpPr>
          <p:cNvPr id="10" name="Untertitel 2">
            <a:extLst>
              <a:ext uri="{FF2B5EF4-FFF2-40B4-BE49-F238E27FC236}">
                <a16:creationId xmlns:a16="http://schemas.microsoft.com/office/drawing/2014/main" id="{20D9F16E-13A1-8B38-1F2E-A620DFE1D7F8}"/>
              </a:ext>
            </a:extLst>
          </p:cNvPr>
          <p:cNvSpPr txBox="1">
            <a:spLocks/>
          </p:cNvSpPr>
          <p:nvPr userDrawn="1"/>
        </p:nvSpPr>
        <p:spPr>
          <a:xfrm>
            <a:off x="1778642" y="312792"/>
            <a:ext cx="8889358" cy="1083722"/>
          </a:xfrm>
          <a:prstGeom prst="rect">
            <a:avLst/>
          </a:prstGeom>
          <a:effectLst>
            <a:outerShdw blurRad="50800" dist="50800" dir="600000" algn="ctr" rotWithShape="0">
              <a:schemeClr val="tx1">
                <a:alpha val="28000"/>
              </a:schemeClr>
            </a:outerShdw>
          </a:effectLst>
        </p:spPr>
        <p:txBody>
          <a:bodyPr vert="horz" lIns="72000" tIns="72000" rIns="72000" bIns="7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b="1" dirty="0">
                <a:solidFill>
                  <a:schemeClr val="bg1"/>
                </a:solidFill>
              </a:rPr>
              <a:t>ZAKKI</a:t>
            </a:r>
            <a:endParaRPr lang="de-DE" b="1" dirty="0">
              <a:solidFill>
                <a:schemeClr val="bg1"/>
              </a:solidFill>
            </a:endParaRPr>
          </a:p>
          <a:p>
            <a:pPr marL="0" indent="0">
              <a:buNone/>
            </a:pPr>
            <a:r>
              <a:rPr lang="de-DE" sz="1600" dirty="0">
                <a:solidFill>
                  <a:schemeClr val="bg1"/>
                </a:solidFill>
              </a:rPr>
              <a:t>Zentrale Anlaufstelle für innovatives Lehren und Lernen interdisziplinärer Kompetenzen der KI</a:t>
            </a:r>
          </a:p>
        </p:txBody>
      </p:sp>
      <p:pic>
        <p:nvPicPr>
          <p:cNvPr id="5" name="Grafik 4" descr="Ein Bild, das Kreis, Kunst, Farbigkeit, Symmetrie enthält.&#10;&#10;Automatisch generierte Beschreibung">
            <a:extLst>
              <a:ext uri="{FF2B5EF4-FFF2-40B4-BE49-F238E27FC236}">
                <a16:creationId xmlns:a16="http://schemas.microsoft.com/office/drawing/2014/main" id="{40B87D92-C086-8FCD-8B87-95E3AB936942}"/>
              </a:ext>
            </a:extLst>
          </p:cNvPr>
          <p:cNvPicPr>
            <a:picLocks noChangeAspect="1"/>
          </p:cNvPicPr>
          <p:nvPr userDrawn="1"/>
        </p:nvPicPr>
        <p:blipFill>
          <a:blip r:embed="rId5"/>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4" name="Titel 1">
            <a:extLst>
              <a:ext uri="{FF2B5EF4-FFF2-40B4-BE49-F238E27FC236}">
                <a16:creationId xmlns:a16="http://schemas.microsoft.com/office/drawing/2014/main" id="{4CFEEFAB-42F6-8821-43A1-25BF3FD85D92}"/>
              </a:ext>
            </a:extLst>
          </p:cNvPr>
          <p:cNvSpPr>
            <a:spLocks noGrp="1"/>
          </p:cNvSpPr>
          <p:nvPr>
            <p:ph type="ctrTitle" hasCustomPrompt="1"/>
          </p:nvPr>
        </p:nvSpPr>
        <p:spPr>
          <a:xfrm>
            <a:off x="1778641" y="2375575"/>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der Präsentation</a:t>
            </a:r>
          </a:p>
        </p:txBody>
      </p:sp>
      <p:pic>
        <p:nvPicPr>
          <p:cNvPr id="2" name="Grafik 1">
            <a:extLst>
              <a:ext uri="{FF2B5EF4-FFF2-40B4-BE49-F238E27FC236}">
                <a16:creationId xmlns:a16="http://schemas.microsoft.com/office/drawing/2014/main" id="{CAD6D113-0030-D261-9DAA-795FEEBF2E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2275" y="6165850"/>
            <a:ext cx="1143000" cy="393700"/>
          </a:xfrm>
          <a:prstGeom prst="rect">
            <a:avLst/>
          </a:prstGeom>
        </p:spPr>
      </p:pic>
    </p:spTree>
    <p:extLst>
      <p:ext uri="{BB962C8B-B14F-4D97-AF65-F5344CB8AC3E}">
        <p14:creationId xmlns:p14="http://schemas.microsoft.com/office/powerpoint/2010/main" val="2705898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noGrp="1" noRot="1" noMove="1" noResize="1" noEditPoints="1" noAdjustHandles="1" noChangeArrowheads="1" noChangeShapeType="1"/>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6" name="Rechteck 5">
            <a:extLst>
              <a:ext uri="{FF2B5EF4-FFF2-40B4-BE49-F238E27FC236}">
                <a16:creationId xmlns:a16="http://schemas.microsoft.com/office/drawing/2014/main" id="{136F482B-CD78-50BF-33F6-7F666C187D4C}"/>
              </a:ext>
            </a:extLst>
          </p:cNvPr>
          <p:cNvSpPr/>
          <p:nvPr userDrawn="1"/>
        </p:nvSpPr>
        <p:spPr>
          <a:xfrm>
            <a:off x="0" y="5895353"/>
            <a:ext cx="12192000" cy="962647"/>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pic>
        <p:nvPicPr>
          <p:cNvPr id="7" name="Grafik 6" descr="Ein Bild, das Text, Schrift, Grafiken, Grafikdesign enthält.&#10;&#10;Automatisch generierte Beschreibung">
            <a:extLst>
              <a:ext uri="{FF2B5EF4-FFF2-40B4-BE49-F238E27FC236}">
                <a16:creationId xmlns:a16="http://schemas.microsoft.com/office/drawing/2014/main" id="{51E4F24E-879A-E2AF-B3B4-C30D651920EB}"/>
              </a:ext>
            </a:extLst>
          </p:cNvPr>
          <p:cNvPicPr>
            <a:picLocks noChangeAspect="1"/>
          </p:cNvPicPr>
          <p:nvPr userDrawn="1"/>
        </p:nvPicPr>
        <p:blipFill>
          <a:blip r:embed="rId3"/>
          <a:stretch>
            <a:fillRect/>
          </a:stretch>
        </p:blipFill>
        <p:spPr>
          <a:xfrm>
            <a:off x="442900" y="6169382"/>
            <a:ext cx="457784" cy="407091"/>
          </a:xfrm>
          <a:prstGeom prst="rect">
            <a:avLst/>
          </a:prstGeom>
        </p:spPr>
      </p:pic>
      <p:sp>
        <p:nvSpPr>
          <p:cNvPr id="11" name="Foliennummernplatzhalter 5">
            <a:extLst>
              <a:ext uri="{FF2B5EF4-FFF2-40B4-BE49-F238E27FC236}">
                <a16:creationId xmlns:a16="http://schemas.microsoft.com/office/drawing/2014/main" id="{C0A57291-DE64-2872-D5E3-F9D5CAFC27C7}"/>
              </a:ext>
            </a:extLst>
          </p:cNvPr>
          <p:cNvSpPr>
            <a:spLocks noGrp="1"/>
          </p:cNvSpPr>
          <p:nvPr>
            <p:ph type="sldNum" sz="quarter" idx="4"/>
          </p:nvPr>
        </p:nvSpPr>
        <p:spPr>
          <a:xfrm>
            <a:off x="11222979" y="6227435"/>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sp>
        <p:nvSpPr>
          <p:cNvPr id="13" name="Untertitel 2">
            <a:extLst>
              <a:ext uri="{FF2B5EF4-FFF2-40B4-BE49-F238E27FC236}">
                <a16:creationId xmlns:a16="http://schemas.microsoft.com/office/drawing/2014/main" id="{140BBD8D-934B-41A6-4646-E991A6D45FCC}"/>
              </a:ext>
            </a:extLst>
          </p:cNvPr>
          <p:cNvSpPr>
            <a:spLocks noGrp="1"/>
          </p:cNvSpPr>
          <p:nvPr>
            <p:ph type="subTitle" idx="1" hasCustomPrompt="1"/>
          </p:nvPr>
        </p:nvSpPr>
        <p:spPr>
          <a:xfrm>
            <a:off x="1790370" y="3429000"/>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(falls benötigt)</a:t>
            </a:r>
          </a:p>
        </p:txBody>
      </p:sp>
      <p:pic>
        <p:nvPicPr>
          <p:cNvPr id="14" name="Grafik 13" descr="Ein Bild, das Kreis, Kunst, Farbigkeit, Symmetrie enthält.&#10;&#10;Automatisch generierte Beschreibung">
            <a:extLst>
              <a:ext uri="{FF2B5EF4-FFF2-40B4-BE49-F238E27FC236}">
                <a16:creationId xmlns:a16="http://schemas.microsoft.com/office/drawing/2014/main" id="{0C3E8952-6832-2E41-2B71-13EE34B73A6A}"/>
              </a:ext>
            </a:extLst>
          </p:cNvPr>
          <p:cNvPicPr>
            <a:picLocks noChangeAspect="1"/>
          </p:cNvPicPr>
          <p:nvPr userDrawn="1"/>
        </p:nvPicPr>
        <p:blipFill>
          <a:blip r:embed="rId4"/>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3" name="Titel 1">
            <a:extLst>
              <a:ext uri="{FF2B5EF4-FFF2-40B4-BE49-F238E27FC236}">
                <a16:creationId xmlns:a16="http://schemas.microsoft.com/office/drawing/2014/main" id="{9B1F8A82-92EB-D9EA-3993-EFDCA9213D9D}"/>
              </a:ext>
            </a:extLst>
          </p:cNvPr>
          <p:cNvSpPr>
            <a:spLocks noGrp="1"/>
          </p:cNvSpPr>
          <p:nvPr>
            <p:ph type="ctrTitle" hasCustomPrompt="1"/>
          </p:nvPr>
        </p:nvSpPr>
        <p:spPr>
          <a:xfrm>
            <a:off x="1765812" y="2508381"/>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des Kapitel</a:t>
            </a:r>
          </a:p>
        </p:txBody>
      </p:sp>
    </p:spTree>
    <p:extLst>
      <p:ext uri="{BB962C8B-B14F-4D97-AF65-F5344CB8AC3E}">
        <p14:creationId xmlns:p14="http://schemas.microsoft.com/office/powerpoint/2010/main" val="2435620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7EF2A6-FAAE-CF19-0AB1-D11D1C279A0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Untertitel 2">
            <a:extLst>
              <a:ext uri="{FF2B5EF4-FFF2-40B4-BE49-F238E27FC236}">
                <a16:creationId xmlns:a16="http://schemas.microsoft.com/office/drawing/2014/main" id="{C0C4576A-1665-9920-AE30-37B0F31C15D3}"/>
              </a:ext>
            </a:extLst>
          </p:cNvPr>
          <p:cNvSpPr>
            <a:spLocks noGrp="1"/>
          </p:cNvSpPr>
          <p:nvPr>
            <p:ph type="subTitle" idx="1" hasCustomPrompt="1"/>
          </p:nvPr>
        </p:nvSpPr>
        <p:spPr>
          <a:xfrm>
            <a:off x="839788" y="1665287"/>
            <a:ext cx="10477500" cy="4140201"/>
          </a:xfrm>
          <a:prstGeom prst="rect">
            <a:avLst/>
          </a:prstGeom>
        </p:spPr>
        <p:txBody>
          <a:bodyPr vert="horz" lIns="72000" tIns="72000" rIns="72000" bIns="72000" rtlCol="0" anchor="t">
            <a:noAutofit/>
          </a:bodyPr>
          <a:lstStyle>
            <a:lvl1pPr marL="457200" indent="-457200">
              <a:lnSpc>
                <a:spcPct val="100000"/>
              </a:lnSpc>
              <a:spcAft>
                <a:spcPts val="600"/>
              </a:spcAft>
              <a:buFont typeface="+mj-lt"/>
              <a:buAutoNum type="arabicPeriod"/>
              <a:defRPr lang="de-DE" sz="2800" b="1">
                <a:solidFill>
                  <a:schemeClr val="tx1">
                    <a:lumMod val="90000"/>
                    <a:lumOff val="10000"/>
                  </a:schemeClr>
                </a:solidFill>
              </a:defRPr>
            </a:lvl1pPr>
            <a:lvl2pPr marL="971550" indent="-514350">
              <a:buFont typeface="+mj-lt"/>
              <a:buAutoNum type="arabicPeriod"/>
              <a:defRPr/>
            </a:lvl2pPr>
            <a:lvl3pPr marL="1428750" indent="-514350">
              <a:buFont typeface="+mj-lt"/>
              <a:buAutoNum type="arabicPeriod"/>
              <a:defRPr/>
            </a:lvl3pPr>
            <a:lvl4pPr marL="1885950" indent="-514350">
              <a:buFont typeface="+mj-lt"/>
              <a:buAutoNum type="arabicPeriod"/>
              <a:defRPr/>
            </a:lvl4pPr>
            <a:lvl5pPr marL="2343150" indent="-514350">
              <a:buFont typeface="+mj-lt"/>
              <a:buAutoNum type="arabicPeriod"/>
              <a:defRPr/>
            </a:lvl5pPr>
          </a:lstStyle>
          <a:p>
            <a:pPr lvl="0"/>
            <a:r>
              <a:rPr lang="de-DE" dirty="0"/>
              <a:t>Thema 1</a:t>
            </a:r>
          </a:p>
          <a:p>
            <a:pPr lvl="0"/>
            <a:r>
              <a:rPr lang="de-DE" dirty="0"/>
              <a:t>Thema 2</a:t>
            </a:r>
          </a:p>
          <a:p>
            <a:pPr lvl="0"/>
            <a:r>
              <a:rPr lang="de-DE" dirty="0"/>
              <a:t>Thema 3</a:t>
            </a:r>
          </a:p>
          <a:p>
            <a:pPr lvl="0"/>
            <a:r>
              <a:rPr lang="de-DE" dirty="0"/>
              <a:t>Thema 4</a:t>
            </a:r>
          </a:p>
          <a:p>
            <a:pPr lvl="0"/>
            <a:endParaRPr lang="de-DE" dirty="0"/>
          </a:p>
        </p:txBody>
      </p:sp>
      <p:sp>
        <p:nvSpPr>
          <p:cNvPr id="2" name="Titel 1">
            <a:extLst>
              <a:ext uri="{FF2B5EF4-FFF2-40B4-BE49-F238E27FC236}">
                <a16:creationId xmlns:a16="http://schemas.microsoft.com/office/drawing/2014/main" id="{482D43BF-9E8C-BFED-4C54-5BBA056040E1}"/>
              </a:ext>
            </a:extLst>
          </p:cNvPr>
          <p:cNvSpPr>
            <a:spLocks noGrp="1"/>
          </p:cNvSpPr>
          <p:nvPr>
            <p:ph type="title"/>
          </p:nvPr>
        </p:nvSpPr>
        <p:spPr/>
        <p:txBody>
          <a:bodyPr/>
          <a:lstStyle/>
          <a:p>
            <a:r>
              <a:rPr lang="de-DE"/>
              <a:t>Mastertitelformat bearbeiten</a:t>
            </a:r>
            <a:endParaRPr lang="en-GB"/>
          </a:p>
        </p:txBody>
      </p:sp>
      <p:sp>
        <p:nvSpPr>
          <p:cNvPr id="5" name="Fußzeilenplatzhalter 4">
            <a:extLst>
              <a:ext uri="{FF2B5EF4-FFF2-40B4-BE49-F238E27FC236}">
                <a16:creationId xmlns:a16="http://schemas.microsoft.com/office/drawing/2014/main" id="{C8CCB10E-33B7-BE77-64D3-DE9BF1FDCB0B}"/>
              </a:ext>
            </a:extLst>
          </p:cNvPr>
          <p:cNvSpPr>
            <a:spLocks noGrp="1"/>
          </p:cNvSpPr>
          <p:nvPr>
            <p:ph type="ftr" sz="quarter" idx="11"/>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3749315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7885835-4181-ABFC-27D6-BA4BA3CDA95A}"/>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2" name="Titel 1">
            <a:extLst>
              <a:ext uri="{FF2B5EF4-FFF2-40B4-BE49-F238E27FC236}">
                <a16:creationId xmlns:a16="http://schemas.microsoft.com/office/drawing/2014/main" id="{A8365803-7F2E-8ADE-3C95-715EE0E95656}"/>
              </a:ext>
            </a:extLst>
          </p:cNvPr>
          <p:cNvSpPr>
            <a:spLocks noGrp="1"/>
          </p:cNvSpPr>
          <p:nvPr>
            <p:ph type="title"/>
          </p:nvPr>
        </p:nvSpPr>
        <p:spPr/>
        <p:txBody>
          <a:bodyPr/>
          <a:lstStyle/>
          <a:p>
            <a:r>
              <a:rPr lang="de-DE"/>
              <a:t>Mastertitelformat bearbeiten</a:t>
            </a:r>
            <a:endParaRPr lang="en-GB"/>
          </a:p>
        </p:txBody>
      </p:sp>
      <p:sp>
        <p:nvSpPr>
          <p:cNvPr id="4" name="Fußzeilenplatzhalter 3">
            <a:extLst>
              <a:ext uri="{FF2B5EF4-FFF2-40B4-BE49-F238E27FC236}">
                <a16:creationId xmlns:a16="http://schemas.microsoft.com/office/drawing/2014/main" id="{59229044-7AE0-8E10-728A-67039892A3D4}"/>
              </a:ext>
            </a:extLst>
          </p:cNvPr>
          <p:cNvSpPr>
            <a:spLocks noGrp="1"/>
          </p:cNvSpPr>
          <p:nvPr>
            <p:ph type="ftr" sz="quarter" idx="11"/>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430556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8" name="Inhaltsplatzhalter 7">
            <a:extLst>
              <a:ext uri="{FF2B5EF4-FFF2-40B4-BE49-F238E27FC236}">
                <a16:creationId xmlns:a16="http://schemas.microsoft.com/office/drawing/2014/main" id="{C4418D10-7050-9794-A17E-8D75FCD68809}"/>
              </a:ext>
            </a:extLst>
          </p:cNvPr>
          <p:cNvSpPr>
            <a:spLocks noGrp="1"/>
          </p:cNvSpPr>
          <p:nvPr>
            <p:ph sz="quarter" idx="11"/>
          </p:nvPr>
        </p:nvSpPr>
        <p:spPr>
          <a:xfrm>
            <a:off x="839788" y="1665288"/>
            <a:ext cx="10512425"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feld 3">
            <a:extLst>
              <a:ext uri="{FF2B5EF4-FFF2-40B4-BE49-F238E27FC236}">
                <a16:creationId xmlns:a16="http://schemas.microsoft.com/office/drawing/2014/main" id="{D40C6FAB-6F49-BD23-433B-E2605AC3C444}"/>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2" name="Titel 1">
            <a:extLst>
              <a:ext uri="{FF2B5EF4-FFF2-40B4-BE49-F238E27FC236}">
                <a16:creationId xmlns:a16="http://schemas.microsoft.com/office/drawing/2014/main" id="{9C7ACF21-227F-0564-7CD6-F953EBFB4347}"/>
              </a:ext>
            </a:extLst>
          </p:cNvPr>
          <p:cNvSpPr>
            <a:spLocks noGrp="1"/>
          </p:cNvSpPr>
          <p:nvPr>
            <p:ph type="title"/>
          </p:nvPr>
        </p:nvSpPr>
        <p:spPr/>
        <p:txBody>
          <a:bodyPr/>
          <a:lstStyle/>
          <a:p>
            <a:r>
              <a:rPr lang="de-DE"/>
              <a:t>Mastertitelformat bearbeiten</a:t>
            </a:r>
            <a:endParaRPr lang="en-GB"/>
          </a:p>
        </p:txBody>
      </p:sp>
      <p:sp>
        <p:nvSpPr>
          <p:cNvPr id="5" name="Fußzeilenplatzhalter 4">
            <a:extLst>
              <a:ext uri="{FF2B5EF4-FFF2-40B4-BE49-F238E27FC236}">
                <a16:creationId xmlns:a16="http://schemas.microsoft.com/office/drawing/2014/main" id="{782DE389-10B0-93A8-1F6D-064D9D52ED20}"/>
              </a:ext>
            </a:extLst>
          </p:cNvPr>
          <p:cNvSpPr>
            <a:spLocks noGrp="1"/>
          </p:cNvSpPr>
          <p:nvPr>
            <p:ph type="ftr" sz="quarter" idx="12"/>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35375458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8BC362-A24D-E70F-80BA-6FCCAB32B133}"/>
              </a:ext>
            </a:extLst>
          </p:cNvPr>
          <p:cNvSpPr>
            <a:spLocks noGrp="1"/>
          </p:cNvSpPr>
          <p:nvPr>
            <p:ph type="title" hasCustomPrompt="1"/>
          </p:nvPr>
        </p:nvSpPr>
        <p:spPr/>
        <p:txBody>
          <a:bodyPr/>
          <a:lstStyle/>
          <a:p>
            <a:r>
              <a:rPr lang="de-DE" dirty="0"/>
              <a:t>Themen</a:t>
            </a:r>
          </a:p>
        </p:txBody>
      </p:sp>
      <p:sp>
        <p:nvSpPr>
          <p:cNvPr id="3" name="Foliennummernplatzhalter 2">
            <a:extLst>
              <a:ext uri="{FF2B5EF4-FFF2-40B4-BE49-F238E27FC236}">
                <a16:creationId xmlns:a16="http://schemas.microsoft.com/office/drawing/2014/main" id="{947EF2A6-FAAE-CF19-0AB1-D11D1C279A0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Untertitel 2">
            <a:extLst>
              <a:ext uri="{FF2B5EF4-FFF2-40B4-BE49-F238E27FC236}">
                <a16:creationId xmlns:a16="http://schemas.microsoft.com/office/drawing/2014/main" id="{C0C4576A-1665-9920-AE30-37B0F31C15D3}"/>
              </a:ext>
            </a:extLst>
          </p:cNvPr>
          <p:cNvSpPr>
            <a:spLocks noGrp="1"/>
          </p:cNvSpPr>
          <p:nvPr>
            <p:ph type="subTitle" idx="1" hasCustomPrompt="1"/>
          </p:nvPr>
        </p:nvSpPr>
        <p:spPr>
          <a:xfrm>
            <a:off x="839788" y="1665287"/>
            <a:ext cx="10477500" cy="4140201"/>
          </a:xfrm>
          <a:prstGeom prst="rect">
            <a:avLst/>
          </a:prstGeom>
        </p:spPr>
        <p:txBody>
          <a:bodyPr vert="horz" lIns="72000" tIns="72000" rIns="72000" bIns="72000" rtlCol="0" anchor="t">
            <a:noAutofit/>
          </a:bodyPr>
          <a:lstStyle>
            <a:lvl1pPr marL="457200" indent="-457200">
              <a:lnSpc>
                <a:spcPct val="100000"/>
              </a:lnSpc>
              <a:spcAft>
                <a:spcPts val="600"/>
              </a:spcAft>
              <a:buFont typeface="+mj-lt"/>
              <a:buAutoNum type="arabicPeriod"/>
              <a:defRPr lang="de-DE" sz="2800" b="1">
                <a:solidFill>
                  <a:schemeClr val="tx1">
                    <a:lumMod val="90000"/>
                    <a:lumOff val="10000"/>
                  </a:schemeClr>
                </a:solidFill>
              </a:defRPr>
            </a:lvl1pPr>
            <a:lvl2pPr marL="971550" indent="-514350">
              <a:buFont typeface="+mj-lt"/>
              <a:buAutoNum type="arabicPeriod"/>
              <a:defRPr/>
            </a:lvl2pPr>
            <a:lvl3pPr marL="1428750" indent="-514350">
              <a:buFont typeface="+mj-lt"/>
              <a:buAutoNum type="arabicPeriod"/>
              <a:defRPr/>
            </a:lvl3pPr>
            <a:lvl4pPr marL="1885950" indent="-514350">
              <a:buFont typeface="+mj-lt"/>
              <a:buAutoNum type="arabicPeriod"/>
              <a:defRPr/>
            </a:lvl4pPr>
            <a:lvl5pPr marL="2343150" indent="-514350">
              <a:buFont typeface="+mj-lt"/>
              <a:buAutoNum type="arabicPeriod"/>
              <a:defRPr/>
            </a:lvl5pPr>
          </a:lstStyle>
          <a:p>
            <a:pPr lvl="0"/>
            <a:r>
              <a:rPr lang="de-DE" dirty="0"/>
              <a:t>Thema 1</a:t>
            </a:r>
          </a:p>
          <a:p>
            <a:pPr lvl="0"/>
            <a:r>
              <a:rPr lang="de-DE" dirty="0"/>
              <a:t>Thema 2</a:t>
            </a:r>
          </a:p>
          <a:p>
            <a:pPr lvl="0"/>
            <a:r>
              <a:rPr lang="de-DE" dirty="0"/>
              <a:t>Thema 3</a:t>
            </a:r>
          </a:p>
          <a:p>
            <a:pPr lvl="0"/>
            <a:r>
              <a:rPr lang="de-DE" dirty="0"/>
              <a:t>Thema 4</a:t>
            </a:r>
          </a:p>
          <a:p>
            <a:pPr lvl="0"/>
            <a:endParaRPr lang="de-DE" dirty="0"/>
          </a:p>
        </p:txBody>
      </p:sp>
    </p:spTree>
    <p:extLst>
      <p:ext uri="{BB962C8B-B14F-4D97-AF65-F5344CB8AC3E}">
        <p14:creationId xmlns:p14="http://schemas.microsoft.com/office/powerpoint/2010/main" val="2855558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8" y="1675457"/>
            <a:ext cx="489585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6462112" y="1675457"/>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extfeld 9">
            <a:extLst>
              <a:ext uri="{FF2B5EF4-FFF2-40B4-BE49-F238E27FC236}">
                <a16:creationId xmlns:a16="http://schemas.microsoft.com/office/drawing/2014/main" id="{EEBB90E0-E20D-A36E-0EE0-DE5BFA4320AB}"/>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2" name="Titel 1">
            <a:extLst>
              <a:ext uri="{FF2B5EF4-FFF2-40B4-BE49-F238E27FC236}">
                <a16:creationId xmlns:a16="http://schemas.microsoft.com/office/drawing/2014/main" id="{3EA6E71E-4B44-9DB0-0695-A6064D621235}"/>
              </a:ext>
            </a:extLst>
          </p:cNvPr>
          <p:cNvSpPr>
            <a:spLocks noGrp="1"/>
          </p:cNvSpPr>
          <p:nvPr>
            <p:ph type="title"/>
          </p:nvPr>
        </p:nvSpPr>
        <p:spPr/>
        <p:txBody>
          <a:bodyPr/>
          <a:lstStyle/>
          <a:p>
            <a:r>
              <a:rPr lang="de-DE"/>
              <a:t>Mastertitelformat bearbeiten</a:t>
            </a:r>
            <a:endParaRPr lang="en-GB"/>
          </a:p>
        </p:txBody>
      </p:sp>
      <p:sp>
        <p:nvSpPr>
          <p:cNvPr id="4" name="Fußzeilenplatzhalter 3">
            <a:extLst>
              <a:ext uri="{FF2B5EF4-FFF2-40B4-BE49-F238E27FC236}">
                <a16:creationId xmlns:a16="http://schemas.microsoft.com/office/drawing/2014/main" id="{441F193A-45C4-1490-C27E-600A92EF1C28}"/>
              </a:ext>
            </a:extLst>
          </p:cNvPr>
          <p:cNvSpPr>
            <a:spLocks noGrp="1"/>
          </p:cNvSpPr>
          <p:nvPr>
            <p:ph type="ftr" sz="quarter" idx="13"/>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3231486324"/>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7" y="1675457"/>
            <a:ext cx="6475413"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7896225" y="1675457"/>
            <a:ext cx="3461736"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69C14DB6-6CE0-D07D-9122-96A92273860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4" name="Titel 3">
            <a:extLst>
              <a:ext uri="{FF2B5EF4-FFF2-40B4-BE49-F238E27FC236}">
                <a16:creationId xmlns:a16="http://schemas.microsoft.com/office/drawing/2014/main" id="{6FE3CE7A-B12D-08C2-F994-6750AE71FB27}"/>
              </a:ext>
            </a:extLst>
          </p:cNvPr>
          <p:cNvSpPr>
            <a:spLocks noGrp="1"/>
          </p:cNvSpPr>
          <p:nvPr>
            <p:ph type="title"/>
          </p:nvPr>
        </p:nvSpPr>
        <p:spPr/>
        <p:txBody>
          <a:bodyPr/>
          <a:lstStyle/>
          <a:p>
            <a:r>
              <a:rPr lang="de-DE"/>
              <a:t>Mastertitelformat bearbeiten</a:t>
            </a:r>
            <a:endParaRPr lang="en-GB"/>
          </a:p>
        </p:txBody>
      </p:sp>
      <p:sp>
        <p:nvSpPr>
          <p:cNvPr id="7" name="Fußzeilenplatzhalter 6">
            <a:extLst>
              <a:ext uri="{FF2B5EF4-FFF2-40B4-BE49-F238E27FC236}">
                <a16:creationId xmlns:a16="http://schemas.microsoft.com/office/drawing/2014/main" id="{275D1928-F3CB-60D2-9A18-5F0581744987}"/>
              </a:ext>
            </a:extLst>
          </p:cNvPr>
          <p:cNvSpPr>
            <a:spLocks noGrp="1"/>
          </p:cNvSpPr>
          <p:nvPr>
            <p:ph type="ftr" sz="quarter" idx="13"/>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2331173902"/>
      </p:ext>
    </p:extLst>
  </p:cSld>
  <p:clrMapOvr>
    <a:masterClrMapping/>
  </p:clrMapOvr>
  <p:extLst>
    <p:ext uri="{DCECCB84-F9BA-43D5-87BE-67443E8EF086}">
      <p15:sldGuideLst xmlns:p15="http://schemas.microsoft.com/office/powerpoint/2012/main">
        <p15:guide id="1" pos="4974">
          <p15:clr>
            <a:srgbClr val="FBAE40"/>
          </p15:clr>
        </p15:guide>
        <p15:guide id="2" pos="45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52145" y="1675457"/>
            <a:ext cx="302400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Inhaltsplatzhalter 4">
            <a:extLst>
              <a:ext uri="{FF2B5EF4-FFF2-40B4-BE49-F238E27FC236}">
                <a16:creationId xmlns:a16="http://schemas.microsoft.com/office/drawing/2014/main" id="{59590B11-FEA3-A3CE-E039-22CCE1F00A5F}"/>
              </a:ext>
            </a:extLst>
          </p:cNvPr>
          <p:cNvSpPr>
            <a:spLocks noGrp="1"/>
          </p:cNvSpPr>
          <p:nvPr>
            <p:ph sz="quarter" idx="12"/>
          </p:nvPr>
        </p:nvSpPr>
        <p:spPr>
          <a:xfrm>
            <a:off x="4584000" y="1675457"/>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4">
            <a:extLst>
              <a:ext uri="{FF2B5EF4-FFF2-40B4-BE49-F238E27FC236}">
                <a16:creationId xmlns:a16="http://schemas.microsoft.com/office/drawing/2014/main" id="{A4326103-D105-B1BD-47B2-895C42BAEAE4}"/>
              </a:ext>
            </a:extLst>
          </p:cNvPr>
          <p:cNvSpPr>
            <a:spLocks noGrp="1"/>
          </p:cNvSpPr>
          <p:nvPr>
            <p:ph sz="quarter" idx="13"/>
          </p:nvPr>
        </p:nvSpPr>
        <p:spPr>
          <a:xfrm>
            <a:off x="8327982" y="1675457"/>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feld 6">
            <a:extLst>
              <a:ext uri="{FF2B5EF4-FFF2-40B4-BE49-F238E27FC236}">
                <a16:creationId xmlns:a16="http://schemas.microsoft.com/office/drawing/2014/main" id="{67409BC6-FB98-8E1F-F412-ABED875F5749}"/>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6" name="Titel 5">
            <a:extLst>
              <a:ext uri="{FF2B5EF4-FFF2-40B4-BE49-F238E27FC236}">
                <a16:creationId xmlns:a16="http://schemas.microsoft.com/office/drawing/2014/main" id="{8F42C63B-7D4F-5279-B393-82542B8BC579}"/>
              </a:ext>
            </a:extLst>
          </p:cNvPr>
          <p:cNvSpPr>
            <a:spLocks noGrp="1"/>
          </p:cNvSpPr>
          <p:nvPr>
            <p:ph type="title"/>
          </p:nvPr>
        </p:nvSpPr>
        <p:spPr/>
        <p:txBody>
          <a:bodyPr/>
          <a:lstStyle/>
          <a:p>
            <a:r>
              <a:rPr lang="de-DE"/>
              <a:t>Mastertitelformat bearbeiten</a:t>
            </a:r>
            <a:endParaRPr lang="en-GB"/>
          </a:p>
        </p:txBody>
      </p:sp>
      <p:sp>
        <p:nvSpPr>
          <p:cNvPr id="8" name="Fußzeilenplatzhalter 7">
            <a:extLst>
              <a:ext uri="{FF2B5EF4-FFF2-40B4-BE49-F238E27FC236}">
                <a16:creationId xmlns:a16="http://schemas.microsoft.com/office/drawing/2014/main" id="{C9975DD6-1BBC-7980-F13E-773EE7662A68}"/>
              </a:ext>
            </a:extLst>
          </p:cNvPr>
          <p:cNvSpPr>
            <a:spLocks noGrp="1"/>
          </p:cNvSpPr>
          <p:nvPr>
            <p:ph type="ftr" sz="quarter" idx="14"/>
          </p:nvPr>
        </p:nvSpPr>
        <p:spPr/>
        <p:txBody>
          <a:bodyPr/>
          <a:lstStyle/>
          <a:p>
            <a:pPr marL="228600" indent="-228600">
              <a:lnSpc>
                <a:spcPct val="90000"/>
              </a:lnSpc>
              <a:spcBef>
                <a:spcPct val="0"/>
              </a:spcBef>
              <a:buFont typeface="Arial" panose="020B0604020202020204" pitchFamily="34" charset="0"/>
              <a:buNone/>
            </a:pPr>
            <a:r>
              <a:rPr lang="de-DE"/>
              <a:t>Untertitel der Folie</a:t>
            </a:r>
            <a:endParaRPr lang="de-DE" dirty="0"/>
          </a:p>
        </p:txBody>
      </p:sp>
    </p:spTree>
    <p:extLst>
      <p:ext uri="{BB962C8B-B14F-4D97-AF65-F5344CB8AC3E}">
        <p14:creationId xmlns:p14="http://schemas.microsoft.com/office/powerpoint/2010/main" val="2132109051"/>
      </p:ext>
    </p:extLst>
  </p:cSld>
  <p:clrMapOvr>
    <a:masterClrMapping/>
  </p:clrMapOvr>
  <p:extLst>
    <p:ext uri="{DCECCB84-F9BA-43D5-87BE-67443E8EF086}">
      <p15:sldGuideLst xmlns:p15="http://schemas.microsoft.com/office/powerpoint/2012/main">
        <p15:guide id="1" pos="2434">
          <p15:clr>
            <a:srgbClr val="FBAE40"/>
          </p15:clr>
        </p15:guide>
        <p15:guide id="2" pos="2887">
          <p15:clr>
            <a:srgbClr val="FBAE40"/>
          </p15:clr>
        </p15:guide>
        <p15:guide id="3" pos="4793">
          <p15:clr>
            <a:srgbClr val="FBAE40"/>
          </p15:clr>
        </p15:guide>
        <p15:guide id="4" pos="524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noGrp="1" noRot="1" noMove="1" noResize="1" noEditPoints="1" noAdjustHandles="1" noChangeArrowheads="1" noChangeShapeType="1"/>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5" name="Grafik 14">
            <a:extLst>
              <a:ext uri="{FF2B5EF4-FFF2-40B4-BE49-F238E27FC236}">
                <a16:creationId xmlns:a16="http://schemas.microsoft.com/office/drawing/2014/main" id="{03A3EA94-3BCF-C7E5-E829-4330C3C39FBD}"/>
              </a:ext>
            </a:extLst>
          </p:cNvPr>
          <p:cNvPicPr>
            <a:picLocks noChangeAspect="1"/>
          </p:cNvPicPr>
          <p:nvPr userDrawn="1"/>
        </p:nvPicPr>
        <p:blipFill>
          <a:blip r:embed="rId3"/>
          <a:stretch>
            <a:fillRect/>
          </a:stretch>
        </p:blipFill>
        <p:spPr>
          <a:xfrm>
            <a:off x="10717099" y="6008537"/>
            <a:ext cx="1066914" cy="758509"/>
          </a:xfrm>
          <a:prstGeom prst="rect">
            <a:avLst/>
          </a:prstGeom>
        </p:spPr>
      </p:pic>
      <p:pic>
        <p:nvPicPr>
          <p:cNvPr id="16" name="Grafik 15" descr="Ein Bild, das Schrift, Text, Grafiken, Logo enthält.&#10;&#10;Automatisch generierte Beschreibung">
            <a:extLst>
              <a:ext uri="{FF2B5EF4-FFF2-40B4-BE49-F238E27FC236}">
                <a16:creationId xmlns:a16="http://schemas.microsoft.com/office/drawing/2014/main" id="{FDCEE7FB-E586-A2F7-D128-D885486287F7}"/>
              </a:ext>
            </a:extLst>
          </p:cNvPr>
          <p:cNvPicPr>
            <a:picLocks noChangeAspect="1"/>
          </p:cNvPicPr>
          <p:nvPr userDrawn="1"/>
        </p:nvPicPr>
        <p:blipFill>
          <a:blip r:embed="rId4"/>
          <a:stretch>
            <a:fillRect/>
          </a:stretch>
        </p:blipFill>
        <p:spPr>
          <a:xfrm>
            <a:off x="9541443" y="6038972"/>
            <a:ext cx="767669" cy="683134"/>
          </a:xfrm>
          <a:prstGeom prst="rect">
            <a:avLst/>
          </a:prstGeom>
        </p:spPr>
      </p:pic>
      <p:sp>
        <p:nvSpPr>
          <p:cNvPr id="3" name="Untertitel 2">
            <a:extLst>
              <a:ext uri="{FF2B5EF4-FFF2-40B4-BE49-F238E27FC236}">
                <a16:creationId xmlns:a16="http://schemas.microsoft.com/office/drawing/2014/main" id="{A15F3EDA-2905-63DE-2897-0AD6BD19EB8F}"/>
              </a:ext>
            </a:extLst>
          </p:cNvPr>
          <p:cNvSpPr>
            <a:spLocks noGrp="1"/>
          </p:cNvSpPr>
          <p:nvPr>
            <p:ph type="subTitle" idx="1" hasCustomPrompt="1"/>
          </p:nvPr>
        </p:nvSpPr>
        <p:spPr>
          <a:xfrm>
            <a:off x="1778641" y="3276168"/>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der Präsentation</a:t>
            </a:r>
          </a:p>
        </p:txBody>
      </p:sp>
      <p:sp>
        <p:nvSpPr>
          <p:cNvPr id="27" name="Textplatzhalter 26">
            <a:extLst>
              <a:ext uri="{FF2B5EF4-FFF2-40B4-BE49-F238E27FC236}">
                <a16:creationId xmlns:a16="http://schemas.microsoft.com/office/drawing/2014/main" id="{7FE9E3E5-E1BF-5193-8CDB-00CE98C439DF}"/>
              </a:ext>
            </a:extLst>
          </p:cNvPr>
          <p:cNvSpPr>
            <a:spLocks noGrp="1"/>
          </p:cNvSpPr>
          <p:nvPr>
            <p:ph type="body" sz="quarter" idx="11" hasCustomPrompt="1"/>
          </p:nvPr>
        </p:nvSpPr>
        <p:spPr>
          <a:xfrm>
            <a:off x="1778641" y="5158801"/>
            <a:ext cx="6231254" cy="365125"/>
          </a:xfrm>
          <a:prstGeom prst="rect">
            <a:avLst/>
          </a:prstGeom>
          <a:effectLst>
            <a:outerShdw blurRad="50800" dist="50800" dir="600000" algn="ctr" rotWithShape="0">
              <a:schemeClr val="tx1">
                <a:alpha val="28416"/>
              </a:schemeClr>
            </a:outerShdw>
          </a:effectLst>
        </p:spPr>
        <p:txBody>
          <a:bodyPr vert="horz" lIns="72000" tIns="72000" rIns="72000" bIns="72000" rtlCol="0" anchor="t">
            <a:noAutofit/>
          </a:bodyPr>
          <a:lstStyle>
            <a:lvl1pPr marL="0" indent="0">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Name des Vortragenden</a:t>
            </a:r>
          </a:p>
        </p:txBody>
      </p:sp>
      <p:sp>
        <p:nvSpPr>
          <p:cNvPr id="31" name="Textplatzhalter 26">
            <a:extLst>
              <a:ext uri="{FF2B5EF4-FFF2-40B4-BE49-F238E27FC236}">
                <a16:creationId xmlns:a16="http://schemas.microsoft.com/office/drawing/2014/main" id="{B71B3E58-0C0B-BC03-A949-E4F7DA9BD090}"/>
              </a:ext>
            </a:extLst>
          </p:cNvPr>
          <p:cNvSpPr>
            <a:spLocks noGrp="1"/>
          </p:cNvSpPr>
          <p:nvPr>
            <p:ph type="body" sz="quarter" idx="13" hasCustomPrompt="1"/>
          </p:nvPr>
        </p:nvSpPr>
        <p:spPr>
          <a:xfrm>
            <a:off x="8009895" y="5159748"/>
            <a:ext cx="2658105" cy="365125"/>
          </a:xfrm>
          <a:prstGeom prst="rect">
            <a:avLst/>
          </a:prstGeom>
          <a:effectLst>
            <a:outerShdw blurRad="50800" dist="50800" dir="600000" algn="ctr" rotWithShape="0">
              <a:schemeClr val="tx1">
                <a:alpha val="26000"/>
              </a:schemeClr>
            </a:outerShdw>
          </a:effectLst>
        </p:spPr>
        <p:txBody>
          <a:bodyPr vert="horz" lIns="72000" tIns="72000" rIns="72000" bIns="72000" rtlCol="0" anchor="t">
            <a:noAutofit/>
          </a:bodyPr>
          <a:lstStyle>
            <a:lvl1pPr marL="0" indent="0" algn="r">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Magdeburg, </a:t>
            </a:r>
            <a:fld id="{48384DBF-01E0-0744-871C-F41B8ED075E7}" type="datetime1">
              <a:rPr lang="de-DE" smtClean="0"/>
              <a:t>15.02.24</a:t>
            </a:fld>
            <a:endParaRPr lang="de-DE" dirty="0"/>
          </a:p>
        </p:txBody>
      </p:sp>
      <p:sp>
        <p:nvSpPr>
          <p:cNvPr id="10" name="Untertitel 2">
            <a:extLst>
              <a:ext uri="{FF2B5EF4-FFF2-40B4-BE49-F238E27FC236}">
                <a16:creationId xmlns:a16="http://schemas.microsoft.com/office/drawing/2014/main" id="{20D9F16E-13A1-8B38-1F2E-A620DFE1D7F8}"/>
              </a:ext>
            </a:extLst>
          </p:cNvPr>
          <p:cNvSpPr txBox="1">
            <a:spLocks/>
          </p:cNvSpPr>
          <p:nvPr userDrawn="1"/>
        </p:nvSpPr>
        <p:spPr>
          <a:xfrm>
            <a:off x="1778642" y="312792"/>
            <a:ext cx="8889358" cy="1083722"/>
          </a:xfrm>
          <a:prstGeom prst="rect">
            <a:avLst/>
          </a:prstGeom>
          <a:effectLst>
            <a:outerShdw blurRad="50800" dist="50800" dir="600000" algn="ctr" rotWithShape="0">
              <a:schemeClr val="tx1">
                <a:alpha val="28000"/>
              </a:schemeClr>
            </a:outerShdw>
          </a:effectLst>
        </p:spPr>
        <p:txBody>
          <a:bodyPr vert="horz" lIns="72000" tIns="72000" rIns="72000" bIns="7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b="1" dirty="0">
                <a:solidFill>
                  <a:schemeClr val="bg1"/>
                </a:solidFill>
              </a:rPr>
              <a:t>ZAKKI</a:t>
            </a:r>
            <a:endParaRPr lang="de-DE" b="1" dirty="0">
              <a:solidFill>
                <a:schemeClr val="bg1"/>
              </a:solidFill>
            </a:endParaRPr>
          </a:p>
          <a:p>
            <a:pPr marL="0" indent="0">
              <a:buNone/>
            </a:pPr>
            <a:r>
              <a:rPr lang="de-DE" sz="1600" dirty="0">
                <a:solidFill>
                  <a:schemeClr val="bg1"/>
                </a:solidFill>
              </a:rPr>
              <a:t>Zentrale Anlaufstelle für innovatives Lehren und Lernen interdisziplinärer Kompetenzen der KI</a:t>
            </a:r>
          </a:p>
        </p:txBody>
      </p:sp>
      <p:pic>
        <p:nvPicPr>
          <p:cNvPr id="5" name="Grafik 4" descr="Ein Bild, das Kreis, Kunst, Farbigkeit, Symmetrie enthält.&#10;&#10;Automatisch generierte Beschreibung">
            <a:extLst>
              <a:ext uri="{FF2B5EF4-FFF2-40B4-BE49-F238E27FC236}">
                <a16:creationId xmlns:a16="http://schemas.microsoft.com/office/drawing/2014/main" id="{40B87D92-C086-8FCD-8B87-95E3AB936942}"/>
              </a:ext>
            </a:extLst>
          </p:cNvPr>
          <p:cNvPicPr>
            <a:picLocks noChangeAspect="1"/>
          </p:cNvPicPr>
          <p:nvPr userDrawn="1"/>
        </p:nvPicPr>
        <p:blipFill>
          <a:blip r:embed="rId5"/>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2" name="Titel 1">
            <a:extLst>
              <a:ext uri="{FF2B5EF4-FFF2-40B4-BE49-F238E27FC236}">
                <a16:creationId xmlns:a16="http://schemas.microsoft.com/office/drawing/2014/main" id="{FE47AAFA-D94F-EDAB-1E1B-5A7DD72336AD}"/>
              </a:ext>
            </a:extLst>
          </p:cNvPr>
          <p:cNvSpPr>
            <a:spLocks noGrp="1"/>
          </p:cNvSpPr>
          <p:nvPr>
            <p:ph type="ctrTitle" hasCustomPrompt="1"/>
          </p:nvPr>
        </p:nvSpPr>
        <p:spPr>
          <a:xfrm>
            <a:off x="1778641" y="2375575"/>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der Präsentation</a:t>
            </a:r>
          </a:p>
        </p:txBody>
      </p:sp>
      <p:pic>
        <p:nvPicPr>
          <p:cNvPr id="4" name="Grafik 3">
            <a:extLst>
              <a:ext uri="{FF2B5EF4-FFF2-40B4-BE49-F238E27FC236}">
                <a16:creationId xmlns:a16="http://schemas.microsoft.com/office/drawing/2014/main" id="{AAFD930A-4815-91BA-D9FC-8E44E62CA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2275" y="6165850"/>
            <a:ext cx="1143000" cy="393700"/>
          </a:xfrm>
          <a:prstGeom prst="rect">
            <a:avLst/>
          </a:prstGeom>
        </p:spPr>
      </p:pic>
    </p:spTree>
    <p:extLst>
      <p:ext uri="{BB962C8B-B14F-4D97-AF65-F5344CB8AC3E}">
        <p14:creationId xmlns:p14="http://schemas.microsoft.com/office/powerpoint/2010/main" val="1857917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noGrp="1" noRot="1" noMove="1" noResize="1" noEditPoints="1" noAdjustHandles="1" noChangeArrowheads="1" noChangeShapeType="1"/>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6" name="Rechteck 5">
            <a:extLst>
              <a:ext uri="{FF2B5EF4-FFF2-40B4-BE49-F238E27FC236}">
                <a16:creationId xmlns:a16="http://schemas.microsoft.com/office/drawing/2014/main" id="{136F482B-CD78-50BF-33F6-7F666C187D4C}"/>
              </a:ext>
            </a:extLst>
          </p:cNvPr>
          <p:cNvSpPr/>
          <p:nvPr userDrawn="1"/>
        </p:nvSpPr>
        <p:spPr>
          <a:xfrm>
            <a:off x="0" y="5895353"/>
            <a:ext cx="12192000" cy="962647"/>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pic>
        <p:nvPicPr>
          <p:cNvPr id="7" name="Grafik 6" descr="Ein Bild, das Text, Schrift, Grafiken, Grafikdesign enthält.&#10;&#10;Automatisch generierte Beschreibung">
            <a:extLst>
              <a:ext uri="{FF2B5EF4-FFF2-40B4-BE49-F238E27FC236}">
                <a16:creationId xmlns:a16="http://schemas.microsoft.com/office/drawing/2014/main" id="{51E4F24E-879A-E2AF-B3B4-C30D651920EB}"/>
              </a:ext>
            </a:extLst>
          </p:cNvPr>
          <p:cNvPicPr>
            <a:picLocks noChangeAspect="1"/>
          </p:cNvPicPr>
          <p:nvPr userDrawn="1"/>
        </p:nvPicPr>
        <p:blipFill>
          <a:blip r:embed="rId3"/>
          <a:stretch>
            <a:fillRect/>
          </a:stretch>
        </p:blipFill>
        <p:spPr>
          <a:xfrm>
            <a:off x="442900" y="6169382"/>
            <a:ext cx="457784" cy="407091"/>
          </a:xfrm>
          <a:prstGeom prst="rect">
            <a:avLst/>
          </a:prstGeom>
        </p:spPr>
      </p:pic>
      <p:sp>
        <p:nvSpPr>
          <p:cNvPr id="11" name="Foliennummernplatzhalter 5">
            <a:extLst>
              <a:ext uri="{FF2B5EF4-FFF2-40B4-BE49-F238E27FC236}">
                <a16:creationId xmlns:a16="http://schemas.microsoft.com/office/drawing/2014/main" id="{C0A57291-DE64-2872-D5E3-F9D5CAFC27C7}"/>
              </a:ext>
            </a:extLst>
          </p:cNvPr>
          <p:cNvSpPr>
            <a:spLocks noGrp="1"/>
          </p:cNvSpPr>
          <p:nvPr>
            <p:ph type="sldNum" sz="quarter" idx="4"/>
          </p:nvPr>
        </p:nvSpPr>
        <p:spPr>
          <a:xfrm>
            <a:off x="11222979" y="6227435"/>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sp>
        <p:nvSpPr>
          <p:cNvPr id="13" name="Untertitel 2">
            <a:extLst>
              <a:ext uri="{FF2B5EF4-FFF2-40B4-BE49-F238E27FC236}">
                <a16:creationId xmlns:a16="http://schemas.microsoft.com/office/drawing/2014/main" id="{140BBD8D-934B-41A6-4646-E991A6D45FCC}"/>
              </a:ext>
            </a:extLst>
          </p:cNvPr>
          <p:cNvSpPr>
            <a:spLocks noGrp="1"/>
          </p:cNvSpPr>
          <p:nvPr>
            <p:ph type="subTitle" idx="1" hasCustomPrompt="1"/>
          </p:nvPr>
        </p:nvSpPr>
        <p:spPr>
          <a:xfrm>
            <a:off x="1790370" y="3429000"/>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(falls benötigt)</a:t>
            </a:r>
          </a:p>
        </p:txBody>
      </p:sp>
      <p:pic>
        <p:nvPicPr>
          <p:cNvPr id="14" name="Grafik 13" descr="Ein Bild, das Kreis, Kunst, Farbigkeit, Symmetrie enthält.&#10;&#10;Automatisch generierte Beschreibung">
            <a:extLst>
              <a:ext uri="{FF2B5EF4-FFF2-40B4-BE49-F238E27FC236}">
                <a16:creationId xmlns:a16="http://schemas.microsoft.com/office/drawing/2014/main" id="{0C3E8952-6832-2E41-2B71-13EE34B73A6A}"/>
              </a:ext>
            </a:extLst>
          </p:cNvPr>
          <p:cNvPicPr>
            <a:picLocks noChangeAspect="1"/>
          </p:cNvPicPr>
          <p:nvPr userDrawn="1"/>
        </p:nvPicPr>
        <p:blipFill>
          <a:blip r:embed="rId4"/>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3" name="Titel 1">
            <a:extLst>
              <a:ext uri="{FF2B5EF4-FFF2-40B4-BE49-F238E27FC236}">
                <a16:creationId xmlns:a16="http://schemas.microsoft.com/office/drawing/2014/main" id="{9B1F8A82-92EB-D9EA-3993-EFDCA9213D9D}"/>
              </a:ext>
            </a:extLst>
          </p:cNvPr>
          <p:cNvSpPr>
            <a:spLocks noGrp="1"/>
          </p:cNvSpPr>
          <p:nvPr>
            <p:ph type="ctrTitle" hasCustomPrompt="1"/>
          </p:nvPr>
        </p:nvSpPr>
        <p:spPr>
          <a:xfrm>
            <a:off x="1765812" y="2508381"/>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des Kapitel</a:t>
            </a:r>
          </a:p>
        </p:txBody>
      </p:sp>
    </p:spTree>
    <p:extLst>
      <p:ext uri="{BB962C8B-B14F-4D97-AF65-F5344CB8AC3E}">
        <p14:creationId xmlns:p14="http://schemas.microsoft.com/office/powerpoint/2010/main" val="2398057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2" name="Titelplatzhalter 1">
            <a:extLst>
              <a:ext uri="{FF2B5EF4-FFF2-40B4-BE49-F238E27FC236}">
                <a16:creationId xmlns:a16="http://schemas.microsoft.com/office/drawing/2014/main" id="{9A949D32-598A-6CF8-784A-9B9BB344F0E4}"/>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3121998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emenüberblic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7EF2A6-FAAE-CF19-0AB1-D11D1C279A0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Untertitel 2">
            <a:extLst>
              <a:ext uri="{FF2B5EF4-FFF2-40B4-BE49-F238E27FC236}">
                <a16:creationId xmlns:a16="http://schemas.microsoft.com/office/drawing/2014/main" id="{C0C4576A-1665-9920-AE30-37B0F31C15D3}"/>
              </a:ext>
            </a:extLst>
          </p:cNvPr>
          <p:cNvSpPr>
            <a:spLocks noGrp="1"/>
          </p:cNvSpPr>
          <p:nvPr>
            <p:ph type="subTitle" idx="1" hasCustomPrompt="1"/>
          </p:nvPr>
        </p:nvSpPr>
        <p:spPr>
          <a:xfrm>
            <a:off x="839788" y="1665288"/>
            <a:ext cx="10477500" cy="4140201"/>
          </a:xfrm>
          <a:prstGeom prst="rect">
            <a:avLst/>
          </a:prstGeom>
        </p:spPr>
        <p:txBody>
          <a:bodyPr vert="horz" lIns="72000" tIns="72000" rIns="72000" bIns="72000" rtlCol="0" anchor="t">
            <a:noAutofit/>
          </a:bodyPr>
          <a:lstStyle>
            <a:lvl1pPr marL="457200" indent="-457200">
              <a:lnSpc>
                <a:spcPct val="100000"/>
              </a:lnSpc>
              <a:spcAft>
                <a:spcPts val="600"/>
              </a:spcAft>
              <a:buFont typeface="+mj-lt"/>
              <a:buAutoNum type="arabicPeriod"/>
              <a:defRPr lang="de-DE" sz="2800" b="1">
                <a:solidFill>
                  <a:schemeClr val="tx1">
                    <a:lumMod val="90000"/>
                    <a:lumOff val="10000"/>
                  </a:schemeClr>
                </a:solidFill>
              </a:defRPr>
            </a:lvl1pPr>
            <a:lvl2pPr marL="971550" indent="-514350">
              <a:buFont typeface="+mj-lt"/>
              <a:buAutoNum type="arabicPeriod"/>
              <a:defRPr/>
            </a:lvl2pPr>
            <a:lvl3pPr marL="1428750" indent="-514350">
              <a:buFont typeface="+mj-lt"/>
              <a:buAutoNum type="arabicPeriod"/>
              <a:defRPr/>
            </a:lvl3pPr>
            <a:lvl4pPr marL="1885950" indent="-514350">
              <a:buFont typeface="+mj-lt"/>
              <a:buAutoNum type="arabicPeriod"/>
              <a:defRPr/>
            </a:lvl4pPr>
            <a:lvl5pPr marL="2343150" indent="-514350">
              <a:buFont typeface="+mj-lt"/>
              <a:buAutoNum type="arabicPeriod"/>
              <a:defRPr/>
            </a:lvl5pPr>
          </a:lstStyle>
          <a:p>
            <a:pPr lvl="0"/>
            <a:r>
              <a:rPr lang="de-DE" dirty="0"/>
              <a:t>Thema 1</a:t>
            </a:r>
          </a:p>
          <a:p>
            <a:pPr lvl="0"/>
            <a:r>
              <a:rPr lang="de-DE" dirty="0"/>
              <a:t>Thema 2</a:t>
            </a:r>
          </a:p>
          <a:p>
            <a:pPr lvl="0"/>
            <a:r>
              <a:rPr lang="de-DE" dirty="0"/>
              <a:t>Thema 3</a:t>
            </a:r>
          </a:p>
          <a:p>
            <a:pPr lvl="0"/>
            <a:r>
              <a:rPr lang="de-DE" dirty="0"/>
              <a:t>Thema 4</a:t>
            </a:r>
          </a:p>
          <a:p>
            <a:pPr lvl="0"/>
            <a:endParaRPr lang="de-DE" dirty="0"/>
          </a:p>
        </p:txBody>
      </p:sp>
      <p:sp>
        <p:nvSpPr>
          <p:cNvPr id="2" name="Titelplatzhalter 1">
            <a:extLst>
              <a:ext uri="{FF2B5EF4-FFF2-40B4-BE49-F238E27FC236}">
                <a16:creationId xmlns:a16="http://schemas.microsoft.com/office/drawing/2014/main" id="{35EB449F-D812-6DAA-C249-CD5782A136BD}"/>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1762079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 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8" name="Inhaltsplatzhalter 7">
            <a:extLst>
              <a:ext uri="{FF2B5EF4-FFF2-40B4-BE49-F238E27FC236}">
                <a16:creationId xmlns:a16="http://schemas.microsoft.com/office/drawing/2014/main" id="{C4418D10-7050-9794-A17E-8D75FCD68809}"/>
              </a:ext>
            </a:extLst>
          </p:cNvPr>
          <p:cNvSpPr>
            <a:spLocks noGrp="1"/>
          </p:cNvSpPr>
          <p:nvPr>
            <p:ph sz="quarter" idx="11"/>
          </p:nvPr>
        </p:nvSpPr>
        <p:spPr>
          <a:xfrm>
            <a:off x="839788" y="1665288"/>
            <a:ext cx="10512425"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0EFA3C50-90B9-7AB6-F870-60DA23C07F6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4" name="Titelplatzhalter 1">
            <a:extLst>
              <a:ext uri="{FF2B5EF4-FFF2-40B4-BE49-F238E27FC236}">
                <a16:creationId xmlns:a16="http://schemas.microsoft.com/office/drawing/2014/main" id="{CBF7CF9D-2B2F-2D5B-D770-66FB988A0201}"/>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360213821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8" y="1665288"/>
            <a:ext cx="489585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6462112" y="1677645"/>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extfeld 1">
            <a:extLst>
              <a:ext uri="{FF2B5EF4-FFF2-40B4-BE49-F238E27FC236}">
                <a16:creationId xmlns:a16="http://schemas.microsoft.com/office/drawing/2014/main" id="{1A451E6C-F1A6-7308-E814-C290171E3814}"/>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4" name="Titelplatzhalter 1">
            <a:extLst>
              <a:ext uri="{FF2B5EF4-FFF2-40B4-BE49-F238E27FC236}">
                <a16:creationId xmlns:a16="http://schemas.microsoft.com/office/drawing/2014/main" id="{566360CD-CD01-A3C7-A84B-71E1F5782EC8}"/>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447102841"/>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1/2 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7" y="1665288"/>
            <a:ext cx="6475413"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7896225" y="1677645"/>
            <a:ext cx="3461736"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AF3C9A6D-CB36-081F-9C3C-C235A74717A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4" name="Titelplatzhalter 1">
            <a:extLst>
              <a:ext uri="{FF2B5EF4-FFF2-40B4-BE49-F238E27FC236}">
                <a16:creationId xmlns:a16="http://schemas.microsoft.com/office/drawing/2014/main" id="{739EBCCA-FD88-FC47-D63C-6DFF5746CB63}"/>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476823703"/>
      </p:ext>
    </p:extLst>
  </p:cSld>
  <p:clrMapOvr>
    <a:masterClrMapping/>
  </p:clrMapOvr>
  <p:extLst>
    <p:ext uri="{DCECCB84-F9BA-43D5-87BE-67443E8EF086}">
      <p15:sldGuideLst xmlns:p15="http://schemas.microsoft.com/office/powerpoint/2012/main">
        <p15:guide id="1" pos="4974">
          <p15:clr>
            <a:srgbClr val="FBAE40"/>
          </p15:clr>
        </p15:guide>
        <p15:guide id="2" pos="45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E113E-BF22-BF9C-9187-C2C7BCF059FA}"/>
              </a:ext>
            </a:extLst>
          </p:cNvPr>
          <p:cNvSpPr>
            <a:spLocks noGrp="1"/>
          </p:cNvSpPr>
          <p:nvPr>
            <p:ph type="title"/>
          </p:nvPr>
        </p:nvSpPr>
        <p:spPr/>
        <p:txBody>
          <a:body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77885835-4181-ABFC-27D6-BA4BA3CDA95A}"/>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Tree>
    <p:extLst>
      <p:ext uri="{BB962C8B-B14F-4D97-AF65-F5344CB8AC3E}">
        <p14:creationId xmlns:p14="http://schemas.microsoft.com/office/powerpoint/2010/main" val="968186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 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52145"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Inhaltsplatzhalter 4">
            <a:extLst>
              <a:ext uri="{FF2B5EF4-FFF2-40B4-BE49-F238E27FC236}">
                <a16:creationId xmlns:a16="http://schemas.microsoft.com/office/drawing/2014/main" id="{59590B11-FEA3-A3CE-E039-22CCE1F00A5F}"/>
              </a:ext>
            </a:extLst>
          </p:cNvPr>
          <p:cNvSpPr>
            <a:spLocks noGrp="1"/>
          </p:cNvSpPr>
          <p:nvPr>
            <p:ph sz="quarter" idx="12"/>
          </p:nvPr>
        </p:nvSpPr>
        <p:spPr>
          <a:xfrm>
            <a:off x="4584000" y="1665288"/>
            <a:ext cx="302400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4">
            <a:extLst>
              <a:ext uri="{FF2B5EF4-FFF2-40B4-BE49-F238E27FC236}">
                <a16:creationId xmlns:a16="http://schemas.microsoft.com/office/drawing/2014/main" id="{A4326103-D105-B1BD-47B2-895C42BAEAE4}"/>
              </a:ext>
            </a:extLst>
          </p:cNvPr>
          <p:cNvSpPr>
            <a:spLocks noGrp="1"/>
          </p:cNvSpPr>
          <p:nvPr>
            <p:ph sz="quarter" idx="13"/>
          </p:nvPr>
        </p:nvSpPr>
        <p:spPr>
          <a:xfrm>
            <a:off x="8327982"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feld 5">
            <a:extLst>
              <a:ext uri="{FF2B5EF4-FFF2-40B4-BE49-F238E27FC236}">
                <a16:creationId xmlns:a16="http://schemas.microsoft.com/office/drawing/2014/main" id="{2B40EA0E-485A-A25A-2435-C04823DED305}"/>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7" name="Titelplatzhalter 1">
            <a:extLst>
              <a:ext uri="{FF2B5EF4-FFF2-40B4-BE49-F238E27FC236}">
                <a16:creationId xmlns:a16="http://schemas.microsoft.com/office/drawing/2014/main" id="{E2AC471C-737D-05D9-FDC1-08C3B9CBCF92}"/>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1952089794"/>
      </p:ext>
    </p:extLst>
  </p:cSld>
  <p:clrMapOvr>
    <a:masterClrMapping/>
  </p:clrMapOvr>
  <p:extLst>
    <p:ext uri="{DCECCB84-F9BA-43D5-87BE-67443E8EF086}">
      <p15:sldGuideLst xmlns:p15="http://schemas.microsoft.com/office/powerpoint/2012/main">
        <p15:guide id="1" pos="2434">
          <p15:clr>
            <a:srgbClr val="FBAE40"/>
          </p15:clr>
        </p15:guide>
        <p15:guide id="2" pos="2887">
          <p15:clr>
            <a:srgbClr val="FBAE40"/>
          </p15:clr>
        </p15:guide>
        <p15:guide id="3" pos="4793">
          <p15:clr>
            <a:srgbClr val="FBAE40"/>
          </p15:clr>
        </p15:guide>
        <p15:guide id="4" pos="524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noGrp="1" noRot="1" noMove="1" noResize="1" noEditPoints="1" noAdjustHandles="1" noChangeArrowheads="1" noChangeShapeType="1"/>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5" name="Grafik 14">
            <a:extLst>
              <a:ext uri="{FF2B5EF4-FFF2-40B4-BE49-F238E27FC236}">
                <a16:creationId xmlns:a16="http://schemas.microsoft.com/office/drawing/2014/main" id="{03A3EA94-3BCF-C7E5-E829-4330C3C39FBD}"/>
              </a:ext>
            </a:extLst>
          </p:cNvPr>
          <p:cNvPicPr>
            <a:picLocks noChangeAspect="1"/>
          </p:cNvPicPr>
          <p:nvPr userDrawn="1"/>
        </p:nvPicPr>
        <p:blipFill>
          <a:blip r:embed="rId3"/>
          <a:stretch>
            <a:fillRect/>
          </a:stretch>
        </p:blipFill>
        <p:spPr>
          <a:xfrm>
            <a:off x="10717099" y="6008537"/>
            <a:ext cx="1066914" cy="758509"/>
          </a:xfrm>
          <a:prstGeom prst="rect">
            <a:avLst/>
          </a:prstGeom>
        </p:spPr>
      </p:pic>
      <p:pic>
        <p:nvPicPr>
          <p:cNvPr id="16" name="Grafik 15" descr="Ein Bild, das Schrift, Text, Grafiken, Logo enthält.&#10;&#10;Automatisch generierte Beschreibung">
            <a:extLst>
              <a:ext uri="{FF2B5EF4-FFF2-40B4-BE49-F238E27FC236}">
                <a16:creationId xmlns:a16="http://schemas.microsoft.com/office/drawing/2014/main" id="{FDCEE7FB-E586-A2F7-D128-D885486287F7}"/>
              </a:ext>
            </a:extLst>
          </p:cNvPr>
          <p:cNvPicPr>
            <a:picLocks noChangeAspect="1"/>
          </p:cNvPicPr>
          <p:nvPr userDrawn="1"/>
        </p:nvPicPr>
        <p:blipFill>
          <a:blip r:embed="rId4"/>
          <a:stretch>
            <a:fillRect/>
          </a:stretch>
        </p:blipFill>
        <p:spPr>
          <a:xfrm>
            <a:off x="9541443" y="6038972"/>
            <a:ext cx="767669" cy="683134"/>
          </a:xfrm>
          <a:prstGeom prst="rect">
            <a:avLst/>
          </a:prstGeom>
        </p:spPr>
      </p:pic>
      <p:sp>
        <p:nvSpPr>
          <p:cNvPr id="3" name="Untertitel 2">
            <a:extLst>
              <a:ext uri="{FF2B5EF4-FFF2-40B4-BE49-F238E27FC236}">
                <a16:creationId xmlns:a16="http://schemas.microsoft.com/office/drawing/2014/main" id="{A15F3EDA-2905-63DE-2897-0AD6BD19EB8F}"/>
              </a:ext>
            </a:extLst>
          </p:cNvPr>
          <p:cNvSpPr>
            <a:spLocks noGrp="1"/>
          </p:cNvSpPr>
          <p:nvPr>
            <p:ph type="subTitle" idx="1" hasCustomPrompt="1"/>
          </p:nvPr>
        </p:nvSpPr>
        <p:spPr>
          <a:xfrm>
            <a:off x="1778641" y="3276168"/>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der Präsentation</a:t>
            </a:r>
          </a:p>
        </p:txBody>
      </p:sp>
      <p:sp>
        <p:nvSpPr>
          <p:cNvPr id="27" name="Textplatzhalter 26">
            <a:extLst>
              <a:ext uri="{FF2B5EF4-FFF2-40B4-BE49-F238E27FC236}">
                <a16:creationId xmlns:a16="http://schemas.microsoft.com/office/drawing/2014/main" id="{7FE9E3E5-E1BF-5193-8CDB-00CE98C439DF}"/>
              </a:ext>
            </a:extLst>
          </p:cNvPr>
          <p:cNvSpPr>
            <a:spLocks noGrp="1"/>
          </p:cNvSpPr>
          <p:nvPr>
            <p:ph type="body" sz="quarter" idx="11" hasCustomPrompt="1"/>
          </p:nvPr>
        </p:nvSpPr>
        <p:spPr>
          <a:xfrm>
            <a:off x="1778641" y="5158801"/>
            <a:ext cx="6231254" cy="365125"/>
          </a:xfrm>
          <a:prstGeom prst="rect">
            <a:avLst/>
          </a:prstGeom>
          <a:effectLst>
            <a:outerShdw blurRad="50800" dist="50800" dir="600000" algn="ctr" rotWithShape="0">
              <a:schemeClr val="tx1">
                <a:alpha val="28416"/>
              </a:schemeClr>
            </a:outerShdw>
          </a:effectLst>
        </p:spPr>
        <p:txBody>
          <a:bodyPr vert="horz" lIns="72000" tIns="72000" rIns="72000" bIns="72000" rtlCol="0" anchor="t">
            <a:noAutofit/>
          </a:bodyPr>
          <a:lstStyle>
            <a:lvl1pPr marL="0" indent="0">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Name des Vortragenden</a:t>
            </a:r>
          </a:p>
        </p:txBody>
      </p:sp>
      <p:sp>
        <p:nvSpPr>
          <p:cNvPr id="31" name="Textplatzhalter 26">
            <a:extLst>
              <a:ext uri="{FF2B5EF4-FFF2-40B4-BE49-F238E27FC236}">
                <a16:creationId xmlns:a16="http://schemas.microsoft.com/office/drawing/2014/main" id="{B71B3E58-0C0B-BC03-A949-E4F7DA9BD090}"/>
              </a:ext>
            </a:extLst>
          </p:cNvPr>
          <p:cNvSpPr>
            <a:spLocks noGrp="1"/>
          </p:cNvSpPr>
          <p:nvPr>
            <p:ph type="body" sz="quarter" idx="13" hasCustomPrompt="1"/>
          </p:nvPr>
        </p:nvSpPr>
        <p:spPr>
          <a:xfrm>
            <a:off x="8009895" y="5159748"/>
            <a:ext cx="2658105" cy="365125"/>
          </a:xfrm>
          <a:prstGeom prst="rect">
            <a:avLst/>
          </a:prstGeom>
          <a:effectLst>
            <a:outerShdw blurRad="50800" dist="50800" dir="600000" algn="ctr" rotWithShape="0">
              <a:schemeClr val="tx1">
                <a:alpha val="26000"/>
              </a:schemeClr>
            </a:outerShdw>
          </a:effectLst>
        </p:spPr>
        <p:txBody>
          <a:bodyPr vert="horz" lIns="72000" tIns="72000" rIns="72000" bIns="72000" rtlCol="0" anchor="t">
            <a:noAutofit/>
          </a:bodyPr>
          <a:lstStyle>
            <a:lvl1pPr marL="0" indent="0" algn="r">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Magdeburg, </a:t>
            </a:r>
            <a:fld id="{48384DBF-01E0-0744-871C-F41B8ED075E7}" type="datetime1">
              <a:rPr lang="de-DE" smtClean="0"/>
              <a:t>15.02.24</a:t>
            </a:fld>
            <a:endParaRPr lang="de-DE" dirty="0"/>
          </a:p>
        </p:txBody>
      </p:sp>
      <p:sp>
        <p:nvSpPr>
          <p:cNvPr id="10" name="Untertitel 2">
            <a:extLst>
              <a:ext uri="{FF2B5EF4-FFF2-40B4-BE49-F238E27FC236}">
                <a16:creationId xmlns:a16="http://schemas.microsoft.com/office/drawing/2014/main" id="{20D9F16E-13A1-8B38-1F2E-A620DFE1D7F8}"/>
              </a:ext>
            </a:extLst>
          </p:cNvPr>
          <p:cNvSpPr txBox="1">
            <a:spLocks/>
          </p:cNvSpPr>
          <p:nvPr userDrawn="1"/>
        </p:nvSpPr>
        <p:spPr>
          <a:xfrm>
            <a:off x="1778642" y="312792"/>
            <a:ext cx="8889358" cy="1083722"/>
          </a:xfrm>
          <a:prstGeom prst="rect">
            <a:avLst/>
          </a:prstGeom>
          <a:effectLst>
            <a:outerShdw blurRad="50800" dist="50800" dir="600000" algn="ctr" rotWithShape="0">
              <a:schemeClr val="tx1">
                <a:alpha val="28000"/>
              </a:schemeClr>
            </a:outerShdw>
          </a:effectLst>
        </p:spPr>
        <p:txBody>
          <a:bodyPr vert="horz" lIns="72000" tIns="72000" rIns="72000" bIns="7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b="1" dirty="0">
                <a:solidFill>
                  <a:schemeClr val="bg1"/>
                </a:solidFill>
              </a:rPr>
              <a:t>ZAKKI</a:t>
            </a:r>
            <a:endParaRPr lang="de-DE" b="1" dirty="0">
              <a:solidFill>
                <a:schemeClr val="bg1"/>
              </a:solidFill>
            </a:endParaRPr>
          </a:p>
          <a:p>
            <a:pPr marL="0" indent="0">
              <a:buNone/>
            </a:pPr>
            <a:r>
              <a:rPr lang="de-DE" sz="1600" dirty="0">
                <a:solidFill>
                  <a:schemeClr val="bg1"/>
                </a:solidFill>
              </a:rPr>
              <a:t>Zentrale Anlaufstelle für innovatives Lehren und Lernen interdisziplinärer Kompetenzen der KI</a:t>
            </a:r>
          </a:p>
        </p:txBody>
      </p:sp>
      <p:pic>
        <p:nvPicPr>
          <p:cNvPr id="5" name="Grafik 4" descr="Ein Bild, das Kreis, Kunst, Farbigkeit, Symmetrie enthält.&#10;&#10;Automatisch generierte Beschreibung">
            <a:extLst>
              <a:ext uri="{FF2B5EF4-FFF2-40B4-BE49-F238E27FC236}">
                <a16:creationId xmlns:a16="http://schemas.microsoft.com/office/drawing/2014/main" id="{40B87D92-C086-8FCD-8B87-95E3AB936942}"/>
              </a:ext>
            </a:extLst>
          </p:cNvPr>
          <p:cNvPicPr>
            <a:picLocks noChangeAspect="1"/>
          </p:cNvPicPr>
          <p:nvPr userDrawn="1"/>
        </p:nvPicPr>
        <p:blipFill>
          <a:blip r:embed="rId5"/>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2" name="Titel 1">
            <a:extLst>
              <a:ext uri="{FF2B5EF4-FFF2-40B4-BE49-F238E27FC236}">
                <a16:creationId xmlns:a16="http://schemas.microsoft.com/office/drawing/2014/main" id="{FE47AAFA-D94F-EDAB-1E1B-5A7DD72336AD}"/>
              </a:ext>
            </a:extLst>
          </p:cNvPr>
          <p:cNvSpPr>
            <a:spLocks noGrp="1"/>
          </p:cNvSpPr>
          <p:nvPr>
            <p:ph type="ctrTitle" hasCustomPrompt="1"/>
          </p:nvPr>
        </p:nvSpPr>
        <p:spPr>
          <a:xfrm>
            <a:off x="1778641" y="2375575"/>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der Präsentation</a:t>
            </a:r>
          </a:p>
        </p:txBody>
      </p:sp>
      <p:pic>
        <p:nvPicPr>
          <p:cNvPr id="4" name="Grafik 3">
            <a:extLst>
              <a:ext uri="{FF2B5EF4-FFF2-40B4-BE49-F238E27FC236}">
                <a16:creationId xmlns:a16="http://schemas.microsoft.com/office/drawing/2014/main" id="{99EF8946-9EF6-0C25-FE05-CCE71E1886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2275" y="6165850"/>
            <a:ext cx="1143000" cy="393700"/>
          </a:xfrm>
          <a:prstGeom prst="rect">
            <a:avLst/>
          </a:prstGeom>
        </p:spPr>
      </p:pic>
    </p:spTree>
    <p:extLst>
      <p:ext uri="{BB962C8B-B14F-4D97-AF65-F5344CB8AC3E}">
        <p14:creationId xmlns:p14="http://schemas.microsoft.com/office/powerpoint/2010/main" val="3835255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noGrp="1" noRot="1" noMove="1" noResize="1" noEditPoints="1" noAdjustHandles="1" noChangeArrowheads="1" noChangeShapeType="1"/>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6" name="Rechteck 5">
            <a:extLst>
              <a:ext uri="{FF2B5EF4-FFF2-40B4-BE49-F238E27FC236}">
                <a16:creationId xmlns:a16="http://schemas.microsoft.com/office/drawing/2014/main" id="{136F482B-CD78-50BF-33F6-7F666C187D4C}"/>
              </a:ext>
            </a:extLst>
          </p:cNvPr>
          <p:cNvSpPr/>
          <p:nvPr userDrawn="1"/>
        </p:nvSpPr>
        <p:spPr>
          <a:xfrm>
            <a:off x="0" y="5895353"/>
            <a:ext cx="12192000" cy="962647"/>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pic>
        <p:nvPicPr>
          <p:cNvPr id="7" name="Grafik 6" descr="Ein Bild, das Text, Schrift, Grafiken, Grafikdesign enthält.&#10;&#10;Automatisch generierte Beschreibung">
            <a:extLst>
              <a:ext uri="{FF2B5EF4-FFF2-40B4-BE49-F238E27FC236}">
                <a16:creationId xmlns:a16="http://schemas.microsoft.com/office/drawing/2014/main" id="{51E4F24E-879A-E2AF-B3B4-C30D651920EB}"/>
              </a:ext>
            </a:extLst>
          </p:cNvPr>
          <p:cNvPicPr>
            <a:picLocks noChangeAspect="1"/>
          </p:cNvPicPr>
          <p:nvPr userDrawn="1"/>
        </p:nvPicPr>
        <p:blipFill>
          <a:blip r:embed="rId3"/>
          <a:stretch>
            <a:fillRect/>
          </a:stretch>
        </p:blipFill>
        <p:spPr>
          <a:xfrm>
            <a:off x="442900" y="6169382"/>
            <a:ext cx="457784" cy="407091"/>
          </a:xfrm>
          <a:prstGeom prst="rect">
            <a:avLst/>
          </a:prstGeom>
        </p:spPr>
      </p:pic>
      <p:sp>
        <p:nvSpPr>
          <p:cNvPr id="11" name="Foliennummernplatzhalter 5">
            <a:extLst>
              <a:ext uri="{FF2B5EF4-FFF2-40B4-BE49-F238E27FC236}">
                <a16:creationId xmlns:a16="http://schemas.microsoft.com/office/drawing/2014/main" id="{C0A57291-DE64-2872-D5E3-F9D5CAFC27C7}"/>
              </a:ext>
            </a:extLst>
          </p:cNvPr>
          <p:cNvSpPr>
            <a:spLocks noGrp="1"/>
          </p:cNvSpPr>
          <p:nvPr>
            <p:ph type="sldNum" sz="quarter" idx="4"/>
          </p:nvPr>
        </p:nvSpPr>
        <p:spPr>
          <a:xfrm>
            <a:off x="11222979" y="6227435"/>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sp>
        <p:nvSpPr>
          <p:cNvPr id="13" name="Untertitel 2">
            <a:extLst>
              <a:ext uri="{FF2B5EF4-FFF2-40B4-BE49-F238E27FC236}">
                <a16:creationId xmlns:a16="http://schemas.microsoft.com/office/drawing/2014/main" id="{140BBD8D-934B-41A6-4646-E991A6D45FCC}"/>
              </a:ext>
            </a:extLst>
          </p:cNvPr>
          <p:cNvSpPr>
            <a:spLocks noGrp="1"/>
          </p:cNvSpPr>
          <p:nvPr>
            <p:ph type="subTitle" idx="1" hasCustomPrompt="1"/>
          </p:nvPr>
        </p:nvSpPr>
        <p:spPr>
          <a:xfrm>
            <a:off x="1790370" y="3429000"/>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(falls benötigt)</a:t>
            </a:r>
          </a:p>
        </p:txBody>
      </p:sp>
      <p:pic>
        <p:nvPicPr>
          <p:cNvPr id="14" name="Grafik 13" descr="Ein Bild, das Kreis, Kunst, Farbigkeit, Symmetrie enthält.&#10;&#10;Automatisch generierte Beschreibung">
            <a:extLst>
              <a:ext uri="{FF2B5EF4-FFF2-40B4-BE49-F238E27FC236}">
                <a16:creationId xmlns:a16="http://schemas.microsoft.com/office/drawing/2014/main" id="{0C3E8952-6832-2E41-2B71-13EE34B73A6A}"/>
              </a:ext>
            </a:extLst>
          </p:cNvPr>
          <p:cNvPicPr>
            <a:picLocks noChangeAspect="1"/>
          </p:cNvPicPr>
          <p:nvPr userDrawn="1"/>
        </p:nvPicPr>
        <p:blipFill>
          <a:blip r:embed="rId4"/>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3" name="Titel 1">
            <a:extLst>
              <a:ext uri="{FF2B5EF4-FFF2-40B4-BE49-F238E27FC236}">
                <a16:creationId xmlns:a16="http://schemas.microsoft.com/office/drawing/2014/main" id="{9B1F8A82-92EB-D9EA-3993-EFDCA9213D9D}"/>
              </a:ext>
            </a:extLst>
          </p:cNvPr>
          <p:cNvSpPr>
            <a:spLocks noGrp="1"/>
          </p:cNvSpPr>
          <p:nvPr>
            <p:ph type="ctrTitle" hasCustomPrompt="1"/>
          </p:nvPr>
        </p:nvSpPr>
        <p:spPr>
          <a:xfrm>
            <a:off x="1765812" y="2508381"/>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des Kapitel</a:t>
            </a:r>
          </a:p>
        </p:txBody>
      </p:sp>
    </p:spTree>
    <p:extLst>
      <p:ext uri="{BB962C8B-B14F-4D97-AF65-F5344CB8AC3E}">
        <p14:creationId xmlns:p14="http://schemas.microsoft.com/office/powerpoint/2010/main" val="1501646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2" name="Titelplatzhalter 1">
            <a:extLst>
              <a:ext uri="{FF2B5EF4-FFF2-40B4-BE49-F238E27FC236}">
                <a16:creationId xmlns:a16="http://schemas.microsoft.com/office/drawing/2014/main" id="{B3650F4F-329C-7F35-03D9-23DF1907CCB9}"/>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2354901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7EF2A6-FAAE-CF19-0AB1-D11D1C279A0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Untertitel 2">
            <a:extLst>
              <a:ext uri="{FF2B5EF4-FFF2-40B4-BE49-F238E27FC236}">
                <a16:creationId xmlns:a16="http://schemas.microsoft.com/office/drawing/2014/main" id="{C0C4576A-1665-9920-AE30-37B0F31C15D3}"/>
              </a:ext>
            </a:extLst>
          </p:cNvPr>
          <p:cNvSpPr>
            <a:spLocks noGrp="1"/>
          </p:cNvSpPr>
          <p:nvPr>
            <p:ph type="subTitle" idx="1" hasCustomPrompt="1"/>
          </p:nvPr>
        </p:nvSpPr>
        <p:spPr>
          <a:xfrm>
            <a:off x="839788" y="1665288"/>
            <a:ext cx="10477500" cy="4140201"/>
          </a:xfrm>
          <a:prstGeom prst="rect">
            <a:avLst/>
          </a:prstGeom>
        </p:spPr>
        <p:txBody>
          <a:bodyPr vert="horz" lIns="72000" tIns="72000" rIns="72000" bIns="72000" rtlCol="0" anchor="t">
            <a:noAutofit/>
          </a:bodyPr>
          <a:lstStyle>
            <a:lvl1pPr marL="457200" indent="-457200">
              <a:lnSpc>
                <a:spcPct val="100000"/>
              </a:lnSpc>
              <a:spcAft>
                <a:spcPts val="600"/>
              </a:spcAft>
              <a:buFont typeface="+mj-lt"/>
              <a:buAutoNum type="arabicPeriod"/>
              <a:defRPr lang="de-DE" sz="2800" b="1">
                <a:solidFill>
                  <a:schemeClr val="tx1">
                    <a:lumMod val="90000"/>
                    <a:lumOff val="10000"/>
                  </a:schemeClr>
                </a:solidFill>
              </a:defRPr>
            </a:lvl1pPr>
            <a:lvl2pPr marL="971550" indent="-514350">
              <a:buFont typeface="+mj-lt"/>
              <a:buAutoNum type="arabicPeriod"/>
              <a:defRPr/>
            </a:lvl2pPr>
            <a:lvl3pPr marL="1428750" indent="-514350">
              <a:buFont typeface="+mj-lt"/>
              <a:buAutoNum type="arabicPeriod"/>
              <a:defRPr/>
            </a:lvl3pPr>
            <a:lvl4pPr marL="1885950" indent="-514350">
              <a:buFont typeface="+mj-lt"/>
              <a:buAutoNum type="arabicPeriod"/>
              <a:defRPr/>
            </a:lvl4pPr>
            <a:lvl5pPr marL="2343150" indent="-514350">
              <a:buFont typeface="+mj-lt"/>
              <a:buAutoNum type="arabicPeriod"/>
              <a:defRPr/>
            </a:lvl5pPr>
          </a:lstStyle>
          <a:p>
            <a:pPr lvl="0"/>
            <a:r>
              <a:rPr lang="de-DE" dirty="0"/>
              <a:t>Thema 1</a:t>
            </a:r>
          </a:p>
          <a:p>
            <a:pPr lvl="0"/>
            <a:r>
              <a:rPr lang="de-DE" dirty="0"/>
              <a:t>Thema 2</a:t>
            </a:r>
          </a:p>
          <a:p>
            <a:pPr lvl="0"/>
            <a:r>
              <a:rPr lang="de-DE" dirty="0"/>
              <a:t>Thema 3</a:t>
            </a:r>
          </a:p>
          <a:p>
            <a:pPr lvl="0"/>
            <a:r>
              <a:rPr lang="de-DE" dirty="0"/>
              <a:t>Thema 4</a:t>
            </a:r>
          </a:p>
          <a:p>
            <a:pPr lvl="0"/>
            <a:endParaRPr lang="de-DE" dirty="0"/>
          </a:p>
        </p:txBody>
      </p:sp>
      <p:sp>
        <p:nvSpPr>
          <p:cNvPr id="2" name="Titelplatzhalter 1">
            <a:extLst>
              <a:ext uri="{FF2B5EF4-FFF2-40B4-BE49-F238E27FC236}">
                <a16:creationId xmlns:a16="http://schemas.microsoft.com/office/drawing/2014/main" id="{741D70BF-8EE1-63F4-0416-C5781FA13417}"/>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2437779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8" name="Inhaltsplatzhalter 7">
            <a:extLst>
              <a:ext uri="{FF2B5EF4-FFF2-40B4-BE49-F238E27FC236}">
                <a16:creationId xmlns:a16="http://schemas.microsoft.com/office/drawing/2014/main" id="{C4418D10-7050-9794-A17E-8D75FCD68809}"/>
              </a:ext>
            </a:extLst>
          </p:cNvPr>
          <p:cNvSpPr>
            <a:spLocks noGrp="1"/>
          </p:cNvSpPr>
          <p:nvPr>
            <p:ph sz="quarter" idx="11"/>
          </p:nvPr>
        </p:nvSpPr>
        <p:spPr>
          <a:xfrm>
            <a:off x="839788" y="1665288"/>
            <a:ext cx="10512425"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0EFA3C50-90B9-7AB6-F870-60DA23C07F6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4" name="Titelplatzhalter 1">
            <a:extLst>
              <a:ext uri="{FF2B5EF4-FFF2-40B4-BE49-F238E27FC236}">
                <a16:creationId xmlns:a16="http://schemas.microsoft.com/office/drawing/2014/main" id="{B4170749-62D9-4D69-CBDD-ADD243CC2082}"/>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239138918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8" y="1665288"/>
            <a:ext cx="489585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6462112" y="1677645"/>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extfeld 1">
            <a:extLst>
              <a:ext uri="{FF2B5EF4-FFF2-40B4-BE49-F238E27FC236}">
                <a16:creationId xmlns:a16="http://schemas.microsoft.com/office/drawing/2014/main" id="{1A451E6C-F1A6-7308-E814-C290171E3814}"/>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4" name="Titelplatzhalter 1">
            <a:extLst>
              <a:ext uri="{FF2B5EF4-FFF2-40B4-BE49-F238E27FC236}">
                <a16:creationId xmlns:a16="http://schemas.microsoft.com/office/drawing/2014/main" id="{E18316B1-B2DE-11B6-5D5B-DD1AD6C14E6E}"/>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399029662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7" y="1665288"/>
            <a:ext cx="6475413"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7896225" y="1677645"/>
            <a:ext cx="3461736"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AF3C9A6D-CB36-081F-9C3C-C235A74717A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4" name="Titelplatzhalter 1">
            <a:extLst>
              <a:ext uri="{FF2B5EF4-FFF2-40B4-BE49-F238E27FC236}">
                <a16:creationId xmlns:a16="http://schemas.microsoft.com/office/drawing/2014/main" id="{C39B7FA7-7F54-9020-3558-2B56A8D387F5}"/>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702366173"/>
      </p:ext>
    </p:extLst>
  </p:cSld>
  <p:clrMapOvr>
    <a:masterClrMapping/>
  </p:clrMapOvr>
  <p:extLst>
    <p:ext uri="{DCECCB84-F9BA-43D5-87BE-67443E8EF086}">
      <p15:sldGuideLst xmlns:p15="http://schemas.microsoft.com/office/powerpoint/2012/main">
        <p15:guide id="1" pos="4974">
          <p15:clr>
            <a:srgbClr val="FBAE40"/>
          </p15:clr>
        </p15:guide>
        <p15:guide id="2" pos="45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52145"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Inhaltsplatzhalter 4">
            <a:extLst>
              <a:ext uri="{FF2B5EF4-FFF2-40B4-BE49-F238E27FC236}">
                <a16:creationId xmlns:a16="http://schemas.microsoft.com/office/drawing/2014/main" id="{59590B11-FEA3-A3CE-E039-22CCE1F00A5F}"/>
              </a:ext>
            </a:extLst>
          </p:cNvPr>
          <p:cNvSpPr>
            <a:spLocks noGrp="1"/>
          </p:cNvSpPr>
          <p:nvPr>
            <p:ph sz="quarter" idx="12"/>
          </p:nvPr>
        </p:nvSpPr>
        <p:spPr>
          <a:xfrm>
            <a:off x="4584000" y="1665288"/>
            <a:ext cx="302400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4">
            <a:extLst>
              <a:ext uri="{FF2B5EF4-FFF2-40B4-BE49-F238E27FC236}">
                <a16:creationId xmlns:a16="http://schemas.microsoft.com/office/drawing/2014/main" id="{A4326103-D105-B1BD-47B2-895C42BAEAE4}"/>
              </a:ext>
            </a:extLst>
          </p:cNvPr>
          <p:cNvSpPr>
            <a:spLocks noGrp="1"/>
          </p:cNvSpPr>
          <p:nvPr>
            <p:ph sz="quarter" idx="13"/>
          </p:nvPr>
        </p:nvSpPr>
        <p:spPr>
          <a:xfrm>
            <a:off x="8327982"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feld 5">
            <a:extLst>
              <a:ext uri="{FF2B5EF4-FFF2-40B4-BE49-F238E27FC236}">
                <a16:creationId xmlns:a16="http://schemas.microsoft.com/office/drawing/2014/main" id="{2B40EA0E-485A-A25A-2435-C04823DED305}"/>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
        <p:nvSpPr>
          <p:cNvPr id="7" name="Titelplatzhalter 1">
            <a:extLst>
              <a:ext uri="{FF2B5EF4-FFF2-40B4-BE49-F238E27FC236}">
                <a16:creationId xmlns:a16="http://schemas.microsoft.com/office/drawing/2014/main" id="{1983E3D3-0F09-ED50-28C8-F0D770CCB257}"/>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927305079"/>
      </p:ext>
    </p:extLst>
  </p:cSld>
  <p:clrMapOvr>
    <a:masterClrMapping/>
  </p:clrMapOvr>
  <p:extLst>
    <p:ext uri="{DCECCB84-F9BA-43D5-87BE-67443E8EF086}">
      <p15:sldGuideLst xmlns:p15="http://schemas.microsoft.com/office/powerpoint/2012/main">
        <p15:guide id="1" pos="2434">
          <p15:clr>
            <a:srgbClr val="FBAE40"/>
          </p15:clr>
        </p15:guide>
        <p15:guide id="2" pos="2887">
          <p15:clr>
            <a:srgbClr val="FBAE40"/>
          </p15:clr>
        </p15:guide>
        <p15:guide id="3" pos="4793">
          <p15:clr>
            <a:srgbClr val="FBAE40"/>
          </p15:clr>
        </p15:guide>
        <p15:guide id="4" pos="524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noGrp="1" noRot="1" noMove="1" noResize="1" noEditPoints="1" noAdjustHandles="1" noChangeArrowheads="1" noChangeShapeType="1"/>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5" name="Grafik 14">
            <a:extLst>
              <a:ext uri="{FF2B5EF4-FFF2-40B4-BE49-F238E27FC236}">
                <a16:creationId xmlns:a16="http://schemas.microsoft.com/office/drawing/2014/main" id="{03A3EA94-3BCF-C7E5-E829-4330C3C39FBD}"/>
              </a:ext>
            </a:extLst>
          </p:cNvPr>
          <p:cNvPicPr>
            <a:picLocks noChangeAspect="1"/>
          </p:cNvPicPr>
          <p:nvPr userDrawn="1"/>
        </p:nvPicPr>
        <p:blipFill>
          <a:blip r:embed="rId3"/>
          <a:stretch>
            <a:fillRect/>
          </a:stretch>
        </p:blipFill>
        <p:spPr>
          <a:xfrm>
            <a:off x="10717099" y="6008537"/>
            <a:ext cx="1066914" cy="758509"/>
          </a:xfrm>
          <a:prstGeom prst="rect">
            <a:avLst/>
          </a:prstGeom>
        </p:spPr>
      </p:pic>
      <p:pic>
        <p:nvPicPr>
          <p:cNvPr id="16" name="Grafik 15" descr="Ein Bild, das Schrift, Text, Grafiken, Logo enthält.&#10;&#10;Automatisch generierte Beschreibung">
            <a:extLst>
              <a:ext uri="{FF2B5EF4-FFF2-40B4-BE49-F238E27FC236}">
                <a16:creationId xmlns:a16="http://schemas.microsoft.com/office/drawing/2014/main" id="{FDCEE7FB-E586-A2F7-D128-D885486287F7}"/>
              </a:ext>
            </a:extLst>
          </p:cNvPr>
          <p:cNvPicPr>
            <a:picLocks noChangeAspect="1"/>
          </p:cNvPicPr>
          <p:nvPr userDrawn="1"/>
        </p:nvPicPr>
        <p:blipFill>
          <a:blip r:embed="rId4"/>
          <a:stretch>
            <a:fillRect/>
          </a:stretch>
        </p:blipFill>
        <p:spPr>
          <a:xfrm>
            <a:off x="9541443" y="6038972"/>
            <a:ext cx="767669" cy="683134"/>
          </a:xfrm>
          <a:prstGeom prst="rect">
            <a:avLst/>
          </a:prstGeom>
        </p:spPr>
      </p:pic>
      <p:sp>
        <p:nvSpPr>
          <p:cNvPr id="3" name="Untertitel 2">
            <a:extLst>
              <a:ext uri="{FF2B5EF4-FFF2-40B4-BE49-F238E27FC236}">
                <a16:creationId xmlns:a16="http://schemas.microsoft.com/office/drawing/2014/main" id="{A15F3EDA-2905-63DE-2897-0AD6BD19EB8F}"/>
              </a:ext>
            </a:extLst>
          </p:cNvPr>
          <p:cNvSpPr>
            <a:spLocks noGrp="1"/>
          </p:cNvSpPr>
          <p:nvPr>
            <p:ph type="subTitle" idx="1" hasCustomPrompt="1"/>
          </p:nvPr>
        </p:nvSpPr>
        <p:spPr>
          <a:xfrm>
            <a:off x="1778641" y="3276168"/>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der Präsentation</a:t>
            </a:r>
          </a:p>
        </p:txBody>
      </p:sp>
      <p:sp>
        <p:nvSpPr>
          <p:cNvPr id="27" name="Textplatzhalter 26">
            <a:extLst>
              <a:ext uri="{FF2B5EF4-FFF2-40B4-BE49-F238E27FC236}">
                <a16:creationId xmlns:a16="http://schemas.microsoft.com/office/drawing/2014/main" id="{7FE9E3E5-E1BF-5193-8CDB-00CE98C439DF}"/>
              </a:ext>
            </a:extLst>
          </p:cNvPr>
          <p:cNvSpPr>
            <a:spLocks noGrp="1"/>
          </p:cNvSpPr>
          <p:nvPr>
            <p:ph type="body" sz="quarter" idx="11" hasCustomPrompt="1"/>
          </p:nvPr>
        </p:nvSpPr>
        <p:spPr>
          <a:xfrm>
            <a:off x="1778641" y="5158801"/>
            <a:ext cx="6231254" cy="365125"/>
          </a:xfrm>
          <a:prstGeom prst="rect">
            <a:avLst/>
          </a:prstGeom>
          <a:effectLst>
            <a:outerShdw blurRad="50800" dist="50800" dir="600000" algn="ctr" rotWithShape="0">
              <a:schemeClr val="tx1">
                <a:alpha val="28416"/>
              </a:schemeClr>
            </a:outerShdw>
          </a:effectLst>
        </p:spPr>
        <p:txBody>
          <a:bodyPr vert="horz" lIns="72000" tIns="72000" rIns="72000" bIns="72000" rtlCol="0" anchor="t">
            <a:noAutofit/>
          </a:bodyPr>
          <a:lstStyle>
            <a:lvl1pPr marL="0" indent="0">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Name des Vortragenden</a:t>
            </a:r>
          </a:p>
        </p:txBody>
      </p:sp>
      <p:sp>
        <p:nvSpPr>
          <p:cNvPr id="31" name="Textplatzhalter 26">
            <a:extLst>
              <a:ext uri="{FF2B5EF4-FFF2-40B4-BE49-F238E27FC236}">
                <a16:creationId xmlns:a16="http://schemas.microsoft.com/office/drawing/2014/main" id="{B71B3E58-0C0B-BC03-A949-E4F7DA9BD090}"/>
              </a:ext>
            </a:extLst>
          </p:cNvPr>
          <p:cNvSpPr>
            <a:spLocks noGrp="1"/>
          </p:cNvSpPr>
          <p:nvPr>
            <p:ph type="body" sz="quarter" idx="13" hasCustomPrompt="1"/>
          </p:nvPr>
        </p:nvSpPr>
        <p:spPr>
          <a:xfrm>
            <a:off x="8009895" y="5159748"/>
            <a:ext cx="2658105" cy="365125"/>
          </a:xfrm>
          <a:prstGeom prst="rect">
            <a:avLst/>
          </a:prstGeom>
          <a:effectLst>
            <a:outerShdw blurRad="50800" dist="50800" dir="600000" algn="ctr" rotWithShape="0">
              <a:schemeClr val="tx1">
                <a:alpha val="26000"/>
              </a:schemeClr>
            </a:outerShdw>
          </a:effectLst>
        </p:spPr>
        <p:txBody>
          <a:bodyPr vert="horz" lIns="72000" tIns="72000" rIns="72000" bIns="72000" rtlCol="0" anchor="t">
            <a:noAutofit/>
          </a:bodyPr>
          <a:lstStyle>
            <a:lvl1pPr marL="0" indent="0" algn="r">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Magdeburg, </a:t>
            </a:r>
            <a:fld id="{48384DBF-01E0-0744-871C-F41B8ED075E7}" type="datetime1">
              <a:rPr lang="de-DE" smtClean="0"/>
              <a:t>15.02.24</a:t>
            </a:fld>
            <a:endParaRPr lang="de-DE" dirty="0"/>
          </a:p>
        </p:txBody>
      </p:sp>
      <p:sp>
        <p:nvSpPr>
          <p:cNvPr id="10" name="Untertitel 2">
            <a:extLst>
              <a:ext uri="{FF2B5EF4-FFF2-40B4-BE49-F238E27FC236}">
                <a16:creationId xmlns:a16="http://schemas.microsoft.com/office/drawing/2014/main" id="{20D9F16E-13A1-8B38-1F2E-A620DFE1D7F8}"/>
              </a:ext>
            </a:extLst>
          </p:cNvPr>
          <p:cNvSpPr txBox="1">
            <a:spLocks/>
          </p:cNvSpPr>
          <p:nvPr userDrawn="1"/>
        </p:nvSpPr>
        <p:spPr>
          <a:xfrm>
            <a:off x="1778642" y="312792"/>
            <a:ext cx="8889358" cy="1083722"/>
          </a:xfrm>
          <a:prstGeom prst="rect">
            <a:avLst/>
          </a:prstGeom>
          <a:effectLst>
            <a:outerShdw blurRad="50800" dist="50800" dir="600000" algn="ctr" rotWithShape="0">
              <a:schemeClr val="tx1">
                <a:alpha val="28000"/>
              </a:schemeClr>
            </a:outerShdw>
          </a:effectLst>
        </p:spPr>
        <p:txBody>
          <a:bodyPr vert="horz" lIns="72000" tIns="72000" rIns="72000" bIns="7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b="1" dirty="0">
                <a:solidFill>
                  <a:schemeClr val="bg1"/>
                </a:solidFill>
              </a:rPr>
              <a:t>ZAKKI</a:t>
            </a:r>
            <a:endParaRPr lang="de-DE" b="1" dirty="0">
              <a:solidFill>
                <a:schemeClr val="bg1"/>
              </a:solidFill>
            </a:endParaRPr>
          </a:p>
          <a:p>
            <a:pPr marL="0" indent="0">
              <a:buNone/>
            </a:pPr>
            <a:r>
              <a:rPr lang="de-DE" sz="1600" dirty="0">
                <a:solidFill>
                  <a:schemeClr val="bg1"/>
                </a:solidFill>
              </a:rPr>
              <a:t>Zentrale Anlaufstelle für innovatives Lehren und Lernen interdisziplinärer Kompetenzen der KI</a:t>
            </a:r>
          </a:p>
        </p:txBody>
      </p:sp>
      <p:pic>
        <p:nvPicPr>
          <p:cNvPr id="5" name="Grafik 4" descr="Ein Bild, das Kreis, Kunst, Farbigkeit, Symmetrie enthält.&#10;&#10;Automatisch generierte Beschreibung">
            <a:extLst>
              <a:ext uri="{FF2B5EF4-FFF2-40B4-BE49-F238E27FC236}">
                <a16:creationId xmlns:a16="http://schemas.microsoft.com/office/drawing/2014/main" id="{40B87D92-C086-8FCD-8B87-95E3AB936942}"/>
              </a:ext>
            </a:extLst>
          </p:cNvPr>
          <p:cNvPicPr>
            <a:picLocks noChangeAspect="1"/>
          </p:cNvPicPr>
          <p:nvPr userDrawn="1"/>
        </p:nvPicPr>
        <p:blipFill>
          <a:blip r:embed="rId5"/>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2" name="Titel 1">
            <a:extLst>
              <a:ext uri="{FF2B5EF4-FFF2-40B4-BE49-F238E27FC236}">
                <a16:creationId xmlns:a16="http://schemas.microsoft.com/office/drawing/2014/main" id="{FE47AAFA-D94F-EDAB-1E1B-5A7DD72336AD}"/>
              </a:ext>
            </a:extLst>
          </p:cNvPr>
          <p:cNvSpPr>
            <a:spLocks noGrp="1"/>
          </p:cNvSpPr>
          <p:nvPr>
            <p:ph type="ctrTitle" hasCustomPrompt="1"/>
          </p:nvPr>
        </p:nvSpPr>
        <p:spPr>
          <a:xfrm>
            <a:off x="1778641" y="2375575"/>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der Präsentation</a:t>
            </a:r>
          </a:p>
        </p:txBody>
      </p:sp>
      <p:pic>
        <p:nvPicPr>
          <p:cNvPr id="4" name="Grafik 3">
            <a:extLst>
              <a:ext uri="{FF2B5EF4-FFF2-40B4-BE49-F238E27FC236}">
                <a16:creationId xmlns:a16="http://schemas.microsoft.com/office/drawing/2014/main" id="{04E03CC0-E209-BA8F-CFA3-F998F436520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2275" y="6165850"/>
            <a:ext cx="1143000" cy="393700"/>
          </a:xfrm>
          <a:prstGeom prst="rect">
            <a:avLst/>
          </a:prstGeom>
        </p:spPr>
      </p:pic>
    </p:spTree>
    <p:extLst>
      <p:ext uri="{BB962C8B-B14F-4D97-AF65-F5344CB8AC3E}">
        <p14:creationId xmlns:p14="http://schemas.microsoft.com/office/powerpoint/2010/main" val="3869770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752FC-3130-5E9E-5EC2-BEAE43A04605}"/>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282A0733-507E-F668-B4EB-A43E391544D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Inhaltsplatzhalter 7">
            <a:extLst>
              <a:ext uri="{FF2B5EF4-FFF2-40B4-BE49-F238E27FC236}">
                <a16:creationId xmlns:a16="http://schemas.microsoft.com/office/drawing/2014/main" id="{4FD8F246-FF0C-5168-EDBA-79C6A9E2A741}"/>
              </a:ext>
            </a:extLst>
          </p:cNvPr>
          <p:cNvSpPr>
            <a:spLocks noGrp="1"/>
          </p:cNvSpPr>
          <p:nvPr>
            <p:ph sz="quarter" idx="11"/>
          </p:nvPr>
        </p:nvSpPr>
        <p:spPr>
          <a:xfrm>
            <a:off x="839788" y="1665288"/>
            <a:ext cx="10512425"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feld 4">
            <a:extLst>
              <a:ext uri="{FF2B5EF4-FFF2-40B4-BE49-F238E27FC236}">
                <a16:creationId xmlns:a16="http://schemas.microsoft.com/office/drawing/2014/main" id="{4F497DB9-5B0F-8E68-3080-6B6D9768399B}"/>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1765028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noGrp="1" noRot="1" noMove="1" noResize="1" noEditPoints="1" noAdjustHandles="1" noChangeArrowheads="1" noChangeShapeType="1"/>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6" name="Rechteck 5">
            <a:extLst>
              <a:ext uri="{FF2B5EF4-FFF2-40B4-BE49-F238E27FC236}">
                <a16:creationId xmlns:a16="http://schemas.microsoft.com/office/drawing/2014/main" id="{136F482B-CD78-50BF-33F6-7F666C187D4C}"/>
              </a:ext>
            </a:extLst>
          </p:cNvPr>
          <p:cNvSpPr/>
          <p:nvPr userDrawn="1"/>
        </p:nvSpPr>
        <p:spPr>
          <a:xfrm>
            <a:off x="0" y="5895353"/>
            <a:ext cx="12192000" cy="962647"/>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pic>
        <p:nvPicPr>
          <p:cNvPr id="7" name="Grafik 6" descr="Ein Bild, das Text, Schrift, Grafiken, Grafikdesign enthält.&#10;&#10;Automatisch generierte Beschreibung">
            <a:extLst>
              <a:ext uri="{FF2B5EF4-FFF2-40B4-BE49-F238E27FC236}">
                <a16:creationId xmlns:a16="http://schemas.microsoft.com/office/drawing/2014/main" id="{51E4F24E-879A-E2AF-B3B4-C30D651920EB}"/>
              </a:ext>
            </a:extLst>
          </p:cNvPr>
          <p:cNvPicPr>
            <a:picLocks noChangeAspect="1"/>
          </p:cNvPicPr>
          <p:nvPr userDrawn="1"/>
        </p:nvPicPr>
        <p:blipFill>
          <a:blip r:embed="rId3"/>
          <a:stretch>
            <a:fillRect/>
          </a:stretch>
        </p:blipFill>
        <p:spPr>
          <a:xfrm>
            <a:off x="442900" y="6169382"/>
            <a:ext cx="457784" cy="407091"/>
          </a:xfrm>
          <a:prstGeom prst="rect">
            <a:avLst/>
          </a:prstGeom>
        </p:spPr>
      </p:pic>
      <p:sp>
        <p:nvSpPr>
          <p:cNvPr id="11" name="Foliennummernplatzhalter 5">
            <a:extLst>
              <a:ext uri="{FF2B5EF4-FFF2-40B4-BE49-F238E27FC236}">
                <a16:creationId xmlns:a16="http://schemas.microsoft.com/office/drawing/2014/main" id="{C0A57291-DE64-2872-D5E3-F9D5CAFC27C7}"/>
              </a:ext>
            </a:extLst>
          </p:cNvPr>
          <p:cNvSpPr>
            <a:spLocks noGrp="1"/>
          </p:cNvSpPr>
          <p:nvPr>
            <p:ph type="sldNum" sz="quarter" idx="4"/>
          </p:nvPr>
        </p:nvSpPr>
        <p:spPr>
          <a:xfrm>
            <a:off x="11222979" y="6227435"/>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sp>
        <p:nvSpPr>
          <p:cNvPr id="13" name="Untertitel 2">
            <a:extLst>
              <a:ext uri="{FF2B5EF4-FFF2-40B4-BE49-F238E27FC236}">
                <a16:creationId xmlns:a16="http://schemas.microsoft.com/office/drawing/2014/main" id="{140BBD8D-934B-41A6-4646-E991A6D45FCC}"/>
              </a:ext>
            </a:extLst>
          </p:cNvPr>
          <p:cNvSpPr>
            <a:spLocks noGrp="1"/>
          </p:cNvSpPr>
          <p:nvPr>
            <p:ph type="subTitle" idx="1" hasCustomPrompt="1"/>
          </p:nvPr>
        </p:nvSpPr>
        <p:spPr>
          <a:xfrm>
            <a:off x="1790370" y="3429000"/>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(falls benötigt)</a:t>
            </a:r>
          </a:p>
        </p:txBody>
      </p:sp>
      <p:pic>
        <p:nvPicPr>
          <p:cNvPr id="14" name="Grafik 13" descr="Ein Bild, das Kreis, Kunst, Farbigkeit, Symmetrie enthält.&#10;&#10;Automatisch generierte Beschreibung">
            <a:extLst>
              <a:ext uri="{FF2B5EF4-FFF2-40B4-BE49-F238E27FC236}">
                <a16:creationId xmlns:a16="http://schemas.microsoft.com/office/drawing/2014/main" id="{0C3E8952-6832-2E41-2B71-13EE34B73A6A}"/>
              </a:ext>
            </a:extLst>
          </p:cNvPr>
          <p:cNvPicPr>
            <a:picLocks noChangeAspect="1"/>
          </p:cNvPicPr>
          <p:nvPr userDrawn="1"/>
        </p:nvPicPr>
        <p:blipFill>
          <a:blip r:embed="rId4"/>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3" name="Titel 1">
            <a:extLst>
              <a:ext uri="{FF2B5EF4-FFF2-40B4-BE49-F238E27FC236}">
                <a16:creationId xmlns:a16="http://schemas.microsoft.com/office/drawing/2014/main" id="{9B1F8A82-92EB-D9EA-3993-EFDCA9213D9D}"/>
              </a:ext>
            </a:extLst>
          </p:cNvPr>
          <p:cNvSpPr>
            <a:spLocks noGrp="1"/>
          </p:cNvSpPr>
          <p:nvPr>
            <p:ph type="ctrTitle" hasCustomPrompt="1"/>
          </p:nvPr>
        </p:nvSpPr>
        <p:spPr>
          <a:xfrm>
            <a:off x="1765812" y="2508381"/>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des Kapitel</a:t>
            </a:r>
          </a:p>
        </p:txBody>
      </p:sp>
    </p:spTree>
    <p:extLst>
      <p:ext uri="{BB962C8B-B14F-4D97-AF65-F5344CB8AC3E}">
        <p14:creationId xmlns:p14="http://schemas.microsoft.com/office/powerpoint/2010/main" val="3716257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C2BA6E0-8369-129A-F51E-AB99112A6F04}"/>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Tree>
    <p:extLst>
      <p:ext uri="{BB962C8B-B14F-4D97-AF65-F5344CB8AC3E}">
        <p14:creationId xmlns:p14="http://schemas.microsoft.com/office/powerpoint/2010/main" val="204613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und Unter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Tree>
    <p:extLst>
      <p:ext uri="{BB962C8B-B14F-4D97-AF65-F5344CB8AC3E}">
        <p14:creationId xmlns:p14="http://schemas.microsoft.com/office/powerpoint/2010/main" val="2560230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emen Titel und Unter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7EF2A6-FAAE-CF19-0AB1-D11D1C279A0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Untertitel 2">
            <a:extLst>
              <a:ext uri="{FF2B5EF4-FFF2-40B4-BE49-F238E27FC236}">
                <a16:creationId xmlns:a16="http://schemas.microsoft.com/office/drawing/2014/main" id="{C0C4576A-1665-9920-AE30-37B0F31C15D3}"/>
              </a:ext>
            </a:extLst>
          </p:cNvPr>
          <p:cNvSpPr>
            <a:spLocks noGrp="1"/>
          </p:cNvSpPr>
          <p:nvPr>
            <p:ph type="subTitle" idx="1" hasCustomPrompt="1"/>
          </p:nvPr>
        </p:nvSpPr>
        <p:spPr>
          <a:xfrm>
            <a:off x="839788" y="1665287"/>
            <a:ext cx="10477500" cy="4140201"/>
          </a:xfrm>
          <a:prstGeom prst="rect">
            <a:avLst/>
          </a:prstGeom>
        </p:spPr>
        <p:txBody>
          <a:bodyPr vert="horz" lIns="72000" tIns="72000" rIns="72000" bIns="72000" rtlCol="0" anchor="t">
            <a:noAutofit/>
          </a:bodyPr>
          <a:lstStyle>
            <a:lvl1pPr marL="457200" indent="-457200">
              <a:lnSpc>
                <a:spcPct val="100000"/>
              </a:lnSpc>
              <a:spcAft>
                <a:spcPts val="600"/>
              </a:spcAft>
              <a:buFont typeface="+mj-lt"/>
              <a:buAutoNum type="arabicPeriod"/>
              <a:defRPr lang="de-DE" sz="2800" b="1">
                <a:solidFill>
                  <a:schemeClr val="tx1">
                    <a:lumMod val="90000"/>
                    <a:lumOff val="10000"/>
                  </a:schemeClr>
                </a:solidFill>
              </a:defRPr>
            </a:lvl1pPr>
            <a:lvl2pPr marL="971550" indent="-514350">
              <a:buFont typeface="+mj-lt"/>
              <a:buAutoNum type="arabicPeriod"/>
              <a:defRPr/>
            </a:lvl2pPr>
            <a:lvl3pPr marL="1428750" indent="-514350">
              <a:buFont typeface="+mj-lt"/>
              <a:buAutoNum type="arabicPeriod"/>
              <a:defRPr/>
            </a:lvl3pPr>
            <a:lvl4pPr marL="1885950" indent="-514350">
              <a:buFont typeface="+mj-lt"/>
              <a:buAutoNum type="arabicPeriod"/>
              <a:defRPr/>
            </a:lvl4pPr>
            <a:lvl5pPr marL="2343150" indent="-514350">
              <a:buFont typeface="+mj-lt"/>
              <a:buAutoNum type="arabicPeriod"/>
              <a:defRPr/>
            </a:lvl5pPr>
          </a:lstStyle>
          <a:p>
            <a:pPr lvl="0"/>
            <a:r>
              <a:rPr lang="de-DE" dirty="0"/>
              <a:t>Thema 1</a:t>
            </a:r>
          </a:p>
          <a:p>
            <a:pPr lvl="0"/>
            <a:r>
              <a:rPr lang="de-DE" dirty="0"/>
              <a:t>Thema 2</a:t>
            </a:r>
          </a:p>
          <a:p>
            <a:pPr lvl="0"/>
            <a:r>
              <a:rPr lang="de-DE" dirty="0"/>
              <a:t>Thema 3</a:t>
            </a:r>
          </a:p>
          <a:p>
            <a:pPr lvl="0"/>
            <a:r>
              <a:rPr lang="de-DE" dirty="0"/>
              <a:t>Thema 4</a:t>
            </a:r>
          </a:p>
          <a:p>
            <a:pPr lvl="0"/>
            <a:endParaRPr lang="de-DE" dirty="0"/>
          </a:p>
        </p:txBody>
      </p:sp>
    </p:spTree>
    <p:extLst>
      <p:ext uri="{BB962C8B-B14F-4D97-AF65-F5344CB8AC3E}">
        <p14:creationId xmlns:p14="http://schemas.microsoft.com/office/powerpoint/2010/main" val="2842300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 Titel und Unter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8" name="Inhaltsplatzhalter 7">
            <a:extLst>
              <a:ext uri="{FF2B5EF4-FFF2-40B4-BE49-F238E27FC236}">
                <a16:creationId xmlns:a16="http://schemas.microsoft.com/office/drawing/2014/main" id="{C4418D10-7050-9794-A17E-8D75FCD68809}"/>
              </a:ext>
            </a:extLst>
          </p:cNvPr>
          <p:cNvSpPr>
            <a:spLocks noGrp="1"/>
          </p:cNvSpPr>
          <p:nvPr>
            <p:ph sz="quarter" idx="11"/>
          </p:nvPr>
        </p:nvSpPr>
        <p:spPr>
          <a:xfrm>
            <a:off x="839788" y="1665288"/>
            <a:ext cx="10512425"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0EFA3C50-90B9-7AB6-F870-60DA23C07F6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26219107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itel und Unter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8" y="1665288"/>
            <a:ext cx="489585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6462112" y="1677645"/>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extfeld 1">
            <a:extLst>
              <a:ext uri="{FF2B5EF4-FFF2-40B4-BE49-F238E27FC236}">
                <a16:creationId xmlns:a16="http://schemas.microsoft.com/office/drawing/2014/main" id="{1A451E6C-F1A6-7308-E814-C290171E3814}"/>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1426557673"/>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1/2 Titel und Unter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7" y="1665288"/>
            <a:ext cx="6475413"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7896225" y="1677645"/>
            <a:ext cx="3461736"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AF3C9A6D-CB36-081F-9C3C-C235A74717A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432641580"/>
      </p:ext>
    </p:extLst>
  </p:cSld>
  <p:clrMapOvr>
    <a:masterClrMapping/>
  </p:clrMapOvr>
  <p:extLst>
    <p:ext uri="{DCECCB84-F9BA-43D5-87BE-67443E8EF086}">
      <p15:sldGuideLst xmlns:p15="http://schemas.microsoft.com/office/powerpoint/2012/main">
        <p15:guide id="1" pos="4974">
          <p15:clr>
            <a:srgbClr val="FBAE40"/>
          </p15:clr>
        </p15:guide>
        <p15:guide id="2" pos="45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 Titel und Untertitel Hintergrund Logo">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52145"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Inhaltsplatzhalter 4">
            <a:extLst>
              <a:ext uri="{FF2B5EF4-FFF2-40B4-BE49-F238E27FC236}">
                <a16:creationId xmlns:a16="http://schemas.microsoft.com/office/drawing/2014/main" id="{59590B11-FEA3-A3CE-E039-22CCE1F00A5F}"/>
              </a:ext>
            </a:extLst>
          </p:cNvPr>
          <p:cNvSpPr>
            <a:spLocks noGrp="1"/>
          </p:cNvSpPr>
          <p:nvPr>
            <p:ph sz="quarter" idx="12"/>
          </p:nvPr>
        </p:nvSpPr>
        <p:spPr>
          <a:xfrm>
            <a:off x="4584000" y="1665288"/>
            <a:ext cx="302400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4">
            <a:extLst>
              <a:ext uri="{FF2B5EF4-FFF2-40B4-BE49-F238E27FC236}">
                <a16:creationId xmlns:a16="http://schemas.microsoft.com/office/drawing/2014/main" id="{A4326103-D105-B1BD-47B2-895C42BAEAE4}"/>
              </a:ext>
            </a:extLst>
          </p:cNvPr>
          <p:cNvSpPr>
            <a:spLocks noGrp="1"/>
          </p:cNvSpPr>
          <p:nvPr>
            <p:ph sz="quarter" idx="13"/>
          </p:nvPr>
        </p:nvSpPr>
        <p:spPr>
          <a:xfrm>
            <a:off x="8327982"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feld 5">
            <a:extLst>
              <a:ext uri="{FF2B5EF4-FFF2-40B4-BE49-F238E27FC236}">
                <a16:creationId xmlns:a16="http://schemas.microsoft.com/office/drawing/2014/main" id="{2B40EA0E-485A-A25A-2435-C04823DED305}"/>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666356158"/>
      </p:ext>
    </p:extLst>
  </p:cSld>
  <p:clrMapOvr>
    <a:masterClrMapping/>
  </p:clrMapOvr>
  <p:extLst>
    <p:ext uri="{DCECCB84-F9BA-43D5-87BE-67443E8EF086}">
      <p15:sldGuideLst xmlns:p15="http://schemas.microsoft.com/office/powerpoint/2012/main">
        <p15:guide id="1" pos="2434">
          <p15:clr>
            <a:srgbClr val="FBAE40"/>
          </p15:clr>
        </p15:guide>
        <p15:guide id="2" pos="2887">
          <p15:clr>
            <a:srgbClr val="FBAE40"/>
          </p15:clr>
        </p15:guide>
        <p15:guide id="3" pos="4793">
          <p15:clr>
            <a:srgbClr val="FBAE40"/>
          </p15:clr>
        </p15:guide>
        <p15:guide id="4" pos="524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noGrp="1" noRot="1" noMove="1" noResize="1" noEditPoints="1" noAdjustHandles="1" noChangeArrowheads="1" noChangeShapeType="1"/>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5" name="Grafik 14">
            <a:extLst>
              <a:ext uri="{FF2B5EF4-FFF2-40B4-BE49-F238E27FC236}">
                <a16:creationId xmlns:a16="http://schemas.microsoft.com/office/drawing/2014/main" id="{03A3EA94-3BCF-C7E5-E829-4330C3C39FBD}"/>
              </a:ext>
            </a:extLst>
          </p:cNvPr>
          <p:cNvPicPr>
            <a:picLocks noChangeAspect="1"/>
          </p:cNvPicPr>
          <p:nvPr userDrawn="1"/>
        </p:nvPicPr>
        <p:blipFill>
          <a:blip r:embed="rId3"/>
          <a:stretch>
            <a:fillRect/>
          </a:stretch>
        </p:blipFill>
        <p:spPr>
          <a:xfrm>
            <a:off x="10717099" y="6008537"/>
            <a:ext cx="1066914" cy="758509"/>
          </a:xfrm>
          <a:prstGeom prst="rect">
            <a:avLst/>
          </a:prstGeom>
        </p:spPr>
      </p:pic>
      <p:pic>
        <p:nvPicPr>
          <p:cNvPr id="16" name="Grafik 15" descr="Ein Bild, das Schrift, Text, Grafiken, Logo enthält.&#10;&#10;Automatisch generierte Beschreibung">
            <a:extLst>
              <a:ext uri="{FF2B5EF4-FFF2-40B4-BE49-F238E27FC236}">
                <a16:creationId xmlns:a16="http://schemas.microsoft.com/office/drawing/2014/main" id="{FDCEE7FB-E586-A2F7-D128-D885486287F7}"/>
              </a:ext>
            </a:extLst>
          </p:cNvPr>
          <p:cNvPicPr>
            <a:picLocks noChangeAspect="1"/>
          </p:cNvPicPr>
          <p:nvPr userDrawn="1"/>
        </p:nvPicPr>
        <p:blipFill>
          <a:blip r:embed="rId4"/>
          <a:stretch>
            <a:fillRect/>
          </a:stretch>
        </p:blipFill>
        <p:spPr>
          <a:xfrm>
            <a:off x="9541443" y="6038972"/>
            <a:ext cx="767669" cy="683134"/>
          </a:xfrm>
          <a:prstGeom prst="rect">
            <a:avLst/>
          </a:prstGeom>
        </p:spPr>
      </p:pic>
      <p:sp>
        <p:nvSpPr>
          <p:cNvPr id="3" name="Untertitel 2">
            <a:extLst>
              <a:ext uri="{FF2B5EF4-FFF2-40B4-BE49-F238E27FC236}">
                <a16:creationId xmlns:a16="http://schemas.microsoft.com/office/drawing/2014/main" id="{A15F3EDA-2905-63DE-2897-0AD6BD19EB8F}"/>
              </a:ext>
            </a:extLst>
          </p:cNvPr>
          <p:cNvSpPr>
            <a:spLocks noGrp="1"/>
          </p:cNvSpPr>
          <p:nvPr>
            <p:ph type="subTitle" idx="1" hasCustomPrompt="1"/>
          </p:nvPr>
        </p:nvSpPr>
        <p:spPr>
          <a:xfrm>
            <a:off x="1778641" y="3276168"/>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der Präsentation</a:t>
            </a:r>
          </a:p>
        </p:txBody>
      </p:sp>
      <p:sp>
        <p:nvSpPr>
          <p:cNvPr id="27" name="Textplatzhalter 26">
            <a:extLst>
              <a:ext uri="{FF2B5EF4-FFF2-40B4-BE49-F238E27FC236}">
                <a16:creationId xmlns:a16="http://schemas.microsoft.com/office/drawing/2014/main" id="{7FE9E3E5-E1BF-5193-8CDB-00CE98C439DF}"/>
              </a:ext>
            </a:extLst>
          </p:cNvPr>
          <p:cNvSpPr>
            <a:spLocks noGrp="1"/>
          </p:cNvSpPr>
          <p:nvPr>
            <p:ph type="body" sz="quarter" idx="11" hasCustomPrompt="1"/>
          </p:nvPr>
        </p:nvSpPr>
        <p:spPr>
          <a:xfrm>
            <a:off x="1778641" y="5158801"/>
            <a:ext cx="6231254" cy="365125"/>
          </a:xfrm>
          <a:prstGeom prst="rect">
            <a:avLst/>
          </a:prstGeom>
          <a:effectLst>
            <a:outerShdw blurRad="50800" dist="50800" dir="600000" algn="ctr" rotWithShape="0">
              <a:schemeClr val="tx1">
                <a:alpha val="28416"/>
              </a:schemeClr>
            </a:outerShdw>
          </a:effectLst>
        </p:spPr>
        <p:txBody>
          <a:bodyPr vert="horz" lIns="72000" tIns="72000" rIns="72000" bIns="72000" rtlCol="0" anchor="t">
            <a:noAutofit/>
          </a:bodyPr>
          <a:lstStyle>
            <a:lvl1pPr marL="0" indent="0">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Name des Vortragenden</a:t>
            </a:r>
          </a:p>
        </p:txBody>
      </p:sp>
      <p:sp>
        <p:nvSpPr>
          <p:cNvPr id="31" name="Textplatzhalter 26">
            <a:extLst>
              <a:ext uri="{FF2B5EF4-FFF2-40B4-BE49-F238E27FC236}">
                <a16:creationId xmlns:a16="http://schemas.microsoft.com/office/drawing/2014/main" id="{B71B3E58-0C0B-BC03-A949-E4F7DA9BD090}"/>
              </a:ext>
            </a:extLst>
          </p:cNvPr>
          <p:cNvSpPr>
            <a:spLocks noGrp="1"/>
          </p:cNvSpPr>
          <p:nvPr>
            <p:ph type="body" sz="quarter" idx="13" hasCustomPrompt="1"/>
          </p:nvPr>
        </p:nvSpPr>
        <p:spPr>
          <a:xfrm>
            <a:off x="8009895" y="5159748"/>
            <a:ext cx="2658105" cy="365125"/>
          </a:xfrm>
          <a:prstGeom prst="rect">
            <a:avLst/>
          </a:prstGeom>
          <a:effectLst>
            <a:outerShdw blurRad="50800" dist="50800" dir="600000" algn="ctr" rotWithShape="0">
              <a:schemeClr val="tx1">
                <a:alpha val="26000"/>
              </a:schemeClr>
            </a:outerShdw>
          </a:effectLst>
        </p:spPr>
        <p:txBody>
          <a:bodyPr vert="horz" lIns="72000" tIns="72000" rIns="72000" bIns="72000" rtlCol="0" anchor="t">
            <a:noAutofit/>
          </a:bodyPr>
          <a:lstStyle>
            <a:lvl1pPr marL="0" indent="0" algn="r">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Magdeburg, </a:t>
            </a:r>
            <a:fld id="{48384DBF-01E0-0744-871C-F41B8ED075E7}" type="datetime1">
              <a:rPr lang="de-DE" smtClean="0"/>
              <a:t>15.02.24</a:t>
            </a:fld>
            <a:endParaRPr lang="de-DE" dirty="0"/>
          </a:p>
        </p:txBody>
      </p:sp>
      <p:sp>
        <p:nvSpPr>
          <p:cNvPr id="10" name="Untertitel 2">
            <a:extLst>
              <a:ext uri="{FF2B5EF4-FFF2-40B4-BE49-F238E27FC236}">
                <a16:creationId xmlns:a16="http://schemas.microsoft.com/office/drawing/2014/main" id="{20D9F16E-13A1-8B38-1F2E-A620DFE1D7F8}"/>
              </a:ext>
            </a:extLst>
          </p:cNvPr>
          <p:cNvSpPr txBox="1">
            <a:spLocks/>
          </p:cNvSpPr>
          <p:nvPr userDrawn="1"/>
        </p:nvSpPr>
        <p:spPr>
          <a:xfrm>
            <a:off x="1778642" y="312792"/>
            <a:ext cx="8889358" cy="1083722"/>
          </a:xfrm>
          <a:prstGeom prst="rect">
            <a:avLst/>
          </a:prstGeom>
          <a:effectLst>
            <a:outerShdw blurRad="50800" dist="50800" dir="600000" algn="ctr" rotWithShape="0">
              <a:schemeClr val="tx1">
                <a:alpha val="28000"/>
              </a:schemeClr>
            </a:outerShdw>
          </a:effectLst>
        </p:spPr>
        <p:txBody>
          <a:bodyPr vert="horz" lIns="72000" tIns="72000" rIns="72000" bIns="7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b="1" dirty="0">
                <a:solidFill>
                  <a:schemeClr val="bg1"/>
                </a:solidFill>
              </a:rPr>
              <a:t>ZAKKI</a:t>
            </a:r>
            <a:endParaRPr lang="de-DE" b="1" dirty="0">
              <a:solidFill>
                <a:schemeClr val="bg1"/>
              </a:solidFill>
            </a:endParaRPr>
          </a:p>
          <a:p>
            <a:pPr marL="0" indent="0">
              <a:buNone/>
            </a:pPr>
            <a:r>
              <a:rPr lang="de-DE" sz="1600" dirty="0">
                <a:solidFill>
                  <a:schemeClr val="bg1"/>
                </a:solidFill>
              </a:rPr>
              <a:t>Zentrale Anlaufstelle für innovatives Lehren und Lernen interdisziplinärer Kompetenzen der KI</a:t>
            </a:r>
          </a:p>
        </p:txBody>
      </p:sp>
      <p:pic>
        <p:nvPicPr>
          <p:cNvPr id="5" name="Grafik 4" descr="Ein Bild, das Kreis, Kunst, Farbigkeit, Symmetrie enthält.&#10;&#10;Automatisch generierte Beschreibung">
            <a:extLst>
              <a:ext uri="{FF2B5EF4-FFF2-40B4-BE49-F238E27FC236}">
                <a16:creationId xmlns:a16="http://schemas.microsoft.com/office/drawing/2014/main" id="{40B87D92-C086-8FCD-8B87-95E3AB936942}"/>
              </a:ext>
            </a:extLst>
          </p:cNvPr>
          <p:cNvPicPr>
            <a:picLocks noChangeAspect="1"/>
          </p:cNvPicPr>
          <p:nvPr userDrawn="1"/>
        </p:nvPicPr>
        <p:blipFill>
          <a:blip r:embed="rId5"/>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2" name="Titel 1">
            <a:extLst>
              <a:ext uri="{FF2B5EF4-FFF2-40B4-BE49-F238E27FC236}">
                <a16:creationId xmlns:a16="http://schemas.microsoft.com/office/drawing/2014/main" id="{FE47AAFA-D94F-EDAB-1E1B-5A7DD72336AD}"/>
              </a:ext>
            </a:extLst>
          </p:cNvPr>
          <p:cNvSpPr>
            <a:spLocks noGrp="1"/>
          </p:cNvSpPr>
          <p:nvPr>
            <p:ph type="ctrTitle" hasCustomPrompt="1"/>
          </p:nvPr>
        </p:nvSpPr>
        <p:spPr>
          <a:xfrm>
            <a:off x="1778641" y="2375575"/>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der Präsentation</a:t>
            </a:r>
          </a:p>
        </p:txBody>
      </p:sp>
      <p:pic>
        <p:nvPicPr>
          <p:cNvPr id="4" name="Grafik 3">
            <a:extLst>
              <a:ext uri="{FF2B5EF4-FFF2-40B4-BE49-F238E27FC236}">
                <a16:creationId xmlns:a16="http://schemas.microsoft.com/office/drawing/2014/main" id="{82011EAF-4416-CD90-3D0C-25BB4633691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2275" y="6165850"/>
            <a:ext cx="1143000" cy="393700"/>
          </a:xfrm>
          <a:prstGeom prst="rect">
            <a:avLst/>
          </a:prstGeom>
        </p:spPr>
      </p:pic>
    </p:spTree>
    <p:extLst>
      <p:ext uri="{BB962C8B-B14F-4D97-AF65-F5344CB8AC3E}">
        <p14:creationId xmlns:p14="http://schemas.microsoft.com/office/powerpoint/2010/main" val="3387313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noGrp="1" noRot="1" noMove="1" noResize="1" noEditPoints="1" noAdjustHandles="1" noChangeArrowheads="1" noChangeShapeType="1"/>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6" name="Rechteck 5">
            <a:extLst>
              <a:ext uri="{FF2B5EF4-FFF2-40B4-BE49-F238E27FC236}">
                <a16:creationId xmlns:a16="http://schemas.microsoft.com/office/drawing/2014/main" id="{136F482B-CD78-50BF-33F6-7F666C187D4C}"/>
              </a:ext>
            </a:extLst>
          </p:cNvPr>
          <p:cNvSpPr/>
          <p:nvPr userDrawn="1"/>
        </p:nvSpPr>
        <p:spPr>
          <a:xfrm>
            <a:off x="0" y="5895353"/>
            <a:ext cx="12192000" cy="962647"/>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pic>
        <p:nvPicPr>
          <p:cNvPr id="7" name="Grafik 6" descr="Ein Bild, das Text, Schrift, Grafiken, Grafikdesign enthält.&#10;&#10;Automatisch generierte Beschreibung">
            <a:extLst>
              <a:ext uri="{FF2B5EF4-FFF2-40B4-BE49-F238E27FC236}">
                <a16:creationId xmlns:a16="http://schemas.microsoft.com/office/drawing/2014/main" id="{51E4F24E-879A-E2AF-B3B4-C30D651920EB}"/>
              </a:ext>
            </a:extLst>
          </p:cNvPr>
          <p:cNvPicPr>
            <a:picLocks noChangeAspect="1"/>
          </p:cNvPicPr>
          <p:nvPr userDrawn="1"/>
        </p:nvPicPr>
        <p:blipFill>
          <a:blip r:embed="rId3"/>
          <a:stretch>
            <a:fillRect/>
          </a:stretch>
        </p:blipFill>
        <p:spPr>
          <a:xfrm>
            <a:off x="442900" y="6169382"/>
            <a:ext cx="457784" cy="407091"/>
          </a:xfrm>
          <a:prstGeom prst="rect">
            <a:avLst/>
          </a:prstGeom>
        </p:spPr>
      </p:pic>
      <p:sp>
        <p:nvSpPr>
          <p:cNvPr id="11" name="Foliennummernplatzhalter 5">
            <a:extLst>
              <a:ext uri="{FF2B5EF4-FFF2-40B4-BE49-F238E27FC236}">
                <a16:creationId xmlns:a16="http://schemas.microsoft.com/office/drawing/2014/main" id="{C0A57291-DE64-2872-D5E3-F9D5CAFC27C7}"/>
              </a:ext>
            </a:extLst>
          </p:cNvPr>
          <p:cNvSpPr>
            <a:spLocks noGrp="1"/>
          </p:cNvSpPr>
          <p:nvPr>
            <p:ph type="sldNum" sz="quarter" idx="4"/>
          </p:nvPr>
        </p:nvSpPr>
        <p:spPr>
          <a:xfrm>
            <a:off x="11222979" y="6227435"/>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sp>
        <p:nvSpPr>
          <p:cNvPr id="13" name="Untertitel 2">
            <a:extLst>
              <a:ext uri="{FF2B5EF4-FFF2-40B4-BE49-F238E27FC236}">
                <a16:creationId xmlns:a16="http://schemas.microsoft.com/office/drawing/2014/main" id="{140BBD8D-934B-41A6-4646-E991A6D45FCC}"/>
              </a:ext>
            </a:extLst>
          </p:cNvPr>
          <p:cNvSpPr>
            <a:spLocks noGrp="1"/>
          </p:cNvSpPr>
          <p:nvPr>
            <p:ph type="subTitle" idx="1" hasCustomPrompt="1"/>
          </p:nvPr>
        </p:nvSpPr>
        <p:spPr>
          <a:xfrm>
            <a:off x="1790370" y="3429000"/>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(falls benötigt)</a:t>
            </a:r>
          </a:p>
        </p:txBody>
      </p:sp>
      <p:pic>
        <p:nvPicPr>
          <p:cNvPr id="14" name="Grafik 13" descr="Ein Bild, das Kreis, Kunst, Farbigkeit, Symmetrie enthält.&#10;&#10;Automatisch generierte Beschreibung">
            <a:extLst>
              <a:ext uri="{FF2B5EF4-FFF2-40B4-BE49-F238E27FC236}">
                <a16:creationId xmlns:a16="http://schemas.microsoft.com/office/drawing/2014/main" id="{0C3E8952-6832-2E41-2B71-13EE34B73A6A}"/>
              </a:ext>
            </a:extLst>
          </p:cNvPr>
          <p:cNvPicPr>
            <a:picLocks noChangeAspect="1"/>
          </p:cNvPicPr>
          <p:nvPr userDrawn="1"/>
        </p:nvPicPr>
        <p:blipFill>
          <a:blip r:embed="rId4"/>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sp>
        <p:nvSpPr>
          <p:cNvPr id="3" name="Titel 1">
            <a:extLst>
              <a:ext uri="{FF2B5EF4-FFF2-40B4-BE49-F238E27FC236}">
                <a16:creationId xmlns:a16="http://schemas.microsoft.com/office/drawing/2014/main" id="{9B1F8A82-92EB-D9EA-3993-EFDCA9213D9D}"/>
              </a:ext>
            </a:extLst>
          </p:cNvPr>
          <p:cNvSpPr>
            <a:spLocks noGrp="1"/>
          </p:cNvSpPr>
          <p:nvPr>
            <p:ph type="ctrTitle" hasCustomPrompt="1"/>
          </p:nvPr>
        </p:nvSpPr>
        <p:spPr>
          <a:xfrm>
            <a:off x="1765812" y="2508381"/>
            <a:ext cx="8889361" cy="825389"/>
          </a:xfrm>
          <a:prstGeom prst="rect">
            <a:avLst/>
          </a:prstGeo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des Kapitel</a:t>
            </a:r>
          </a:p>
        </p:txBody>
      </p:sp>
    </p:spTree>
    <p:extLst>
      <p:ext uri="{BB962C8B-B14F-4D97-AF65-F5344CB8AC3E}">
        <p14:creationId xmlns:p14="http://schemas.microsoft.com/office/powerpoint/2010/main" val="2637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6FA4A-DAA1-4F79-F77E-5F98F91B5CBD}"/>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F3859EA8-A4B7-4112-8481-C0A0DE48194E}"/>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Inhaltsplatzhalter 4">
            <a:extLst>
              <a:ext uri="{FF2B5EF4-FFF2-40B4-BE49-F238E27FC236}">
                <a16:creationId xmlns:a16="http://schemas.microsoft.com/office/drawing/2014/main" id="{49A54417-2940-2A75-9C1C-C712D1E428B0}"/>
              </a:ext>
            </a:extLst>
          </p:cNvPr>
          <p:cNvSpPr>
            <a:spLocks noGrp="1"/>
          </p:cNvSpPr>
          <p:nvPr>
            <p:ph sz="quarter" idx="11"/>
          </p:nvPr>
        </p:nvSpPr>
        <p:spPr>
          <a:xfrm>
            <a:off x="839788" y="1665288"/>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Inhaltsplatzhalter 4">
            <a:extLst>
              <a:ext uri="{FF2B5EF4-FFF2-40B4-BE49-F238E27FC236}">
                <a16:creationId xmlns:a16="http://schemas.microsoft.com/office/drawing/2014/main" id="{8362FD88-35BB-3000-6E41-8AF7CF497DA4}"/>
              </a:ext>
            </a:extLst>
          </p:cNvPr>
          <p:cNvSpPr>
            <a:spLocks noGrp="1"/>
          </p:cNvSpPr>
          <p:nvPr>
            <p:ph sz="quarter" idx="12"/>
          </p:nvPr>
        </p:nvSpPr>
        <p:spPr>
          <a:xfrm>
            <a:off x="6462112" y="1677645"/>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feld 5">
            <a:extLst>
              <a:ext uri="{FF2B5EF4-FFF2-40B4-BE49-F238E27FC236}">
                <a16:creationId xmlns:a16="http://schemas.microsoft.com/office/drawing/2014/main" id="{9D115141-C756-15DC-06EC-F838970EB746}"/>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740433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Tree>
    <p:extLst>
      <p:ext uri="{BB962C8B-B14F-4D97-AF65-F5344CB8AC3E}">
        <p14:creationId xmlns:p14="http://schemas.microsoft.com/office/powerpoint/2010/main" val="30465663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7EF2A6-FAAE-CF19-0AB1-D11D1C279A0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Untertitel 2">
            <a:extLst>
              <a:ext uri="{FF2B5EF4-FFF2-40B4-BE49-F238E27FC236}">
                <a16:creationId xmlns:a16="http://schemas.microsoft.com/office/drawing/2014/main" id="{C0C4576A-1665-9920-AE30-37B0F31C15D3}"/>
              </a:ext>
            </a:extLst>
          </p:cNvPr>
          <p:cNvSpPr>
            <a:spLocks noGrp="1"/>
          </p:cNvSpPr>
          <p:nvPr>
            <p:ph type="subTitle" idx="1" hasCustomPrompt="1"/>
          </p:nvPr>
        </p:nvSpPr>
        <p:spPr>
          <a:xfrm>
            <a:off x="839788" y="1665287"/>
            <a:ext cx="10477500" cy="4140201"/>
          </a:xfrm>
          <a:prstGeom prst="rect">
            <a:avLst/>
          </a:prstGeom>
        </p:spPr>
        <p:txBody>
          <a:bodyPr vert="horz" lIns="72000" tIns="72000" rIns="72000" bIns="72000" rtlCol="0" anchor="t">
            <a:noAutofit/>
          </a:bodyPr>
          <a:lstStyle>
            <a:lvl1pPr marL="457200" indent="-457200">
              <a:lnSpc>
                <a:spcPct val="100000"/>
              </a:lnSpc>
              <a:spcAft>
                <a:spcPts val="600"/>
              </a:spcAft>
              <a:buFont typeface="+mj-lt"/>
              <a:buAutoNum type="arabicPeriod"/>
              <a:defRPr lang="de-DE" sz="2800" b="1">
                <a:solidFill>
                  <a:schemeClr val="tx1">
                    <a:lumMod val="90000"/>
                    <a:lumOff val="10000"/>
                  </a:schemeClr>
                </a:solidFill>
              </a:defRPr>
            </a:lvl1pPr>
            <a:lvl2pPr marL="971550" indent="-514350">
              <a:buFont typeface="+mj-lt"/>
              <a:buAutoNum type="arabicPeriod"/>
              <a:defRPr/>
            </a:lvl2pPr>
            <a:lvl3pPr marL="1428750" indent="-514350">
              <a:buFont typeface="+mj-lt"/>
              <a:buAutoNum type="arabicPeriod"/>
              <a:defRPr/>
            </a:lvl3pPr>
            <a:lvl4pPr marL="1885950" indent="-514350">
              <a:buFont typeface="+mj-lt"/>
              <a:buAutoNum type="arabicPeriod"/>
              <a:defRPr/>
            </a:lvl4pPr>
            <a:lvl5pPr marL="2343150" indent="-514350">
              <a:buFont typeface="+mj-lt"/>
              <a:buAutoNum type="arabicPeriod"/>
              <a:defRPr/>
            </a:lvl5pPr>
          </a:lstStyle>
          <a:p>
            <a:pPr lvl="0"/>
            <a:r>
              <a:rPr lang="de-DE" dirty="0"/>
              <a:t>Thema 1</a:t>
            </a:r>
          </a:p>
          <a:p>
            <a:pPr lvl="0"/>
            <a:r>
              <a:rPr lang="de-DE" dirty="0"/>
              <a:t>Thema 2</a:t>
            </a:r>
          </a:p>
          <a:p>
            <a:pPr lvl="0"/>
            <a:r>
              <a:rPr lang="de-DE" dirty="0"/>
              <a:t>Thema 3</a:t>
            </a:r>
          </a:p>
          <a:p>
            <a:pPr lvl="0"/>
            <a:r>
              <a:rPr lang="de-DE" dirty="0"/>
              <a:t>Thema 4</a:t>
            </a:r>
          </a:p>
          <a:p>
            <a:pPr lvl="0"/>
            <a:endParaRPr lang="de-DE" dirty="0"/>
          </a:p>
        </p:txBody>
      </p:sp>
    </p:spTree>
    <p:extLst>
      <p:ext uri="{BB962C8B-B14F-4D97-AF65-F5344CB8AC3E}">
        <p14:creationId xmlns:p14="http://schemas.microsoft.com/office/powerpoint/2010/main" val="3673055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9C7F42-17F9-1B0D-6ADA-CE124D6D3C2F}"/>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8" name="Inhaltsplatzhalter 7">
            <a:extLst>
              <a:ext uri="{FF2B5EF4-FFF2-40B4-BE49-F238E27FC236}">
                <a16:creationId xmlns:a16="http://schemas.microsoft.com/office/drawing/2014/main" id="{C4418D10-7050-9794-A17E-8D75FCD68809}"/>
              </a:ext>
            </a:extLst>
          </p:cNvPr>
          <p:cNvSpPr>
            <a:spLocks noGrp="1"/>
          </p:cNvSpPr>
          <p:nvPr>
            <p:ph sz="quarter" idx="11"/>
          </p:nvPr>
        </p:nvSpPr>
        <p:spPr>
          <a:xfrm>
            <a:off x="839788" y="1665288"/>
            <a:ext cx="10512425"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0EFA3C50-90B9-7AB6-F870-60DA23C07F6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32464618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8" y="1665288"/>
            <a:ext cx="489585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6462112" y="1677645"/>
            <a:ext cx="489585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extfeld 1">
            <a:extLst>
              <a:ext uri="{FF2B5EF4-FFF2-40B4-BE49-F238E27FC236}">
                <a16:creationId xmlns:a16="http://schemas.microsoft.com/office/drawing/2014/main" id="{1A451E6C-F1A6-7308-E814-C290171E3814}"/>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419077567"/>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39787" y="1665288"/>
            <a:ext cx="6475413"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4">
            <a:extLst>
              <a:ext uri="{FF2B5EF4-FFF2-40B4-BE49-F238E27FC236}">
                <a16:creationId xmlns:a16="http://schemas.microsoft.com/office/drawing/2014/main" id="{0667BE2E-C34C-BC65-11E1-2CCBB62AC88C}"/>
              </a:ext>
            </a:extLst>
          </p:cNvPr>
          <p:cNvSpPr>
            <a:spLocks noGrp="1"/>
          </p:cNvSpPr>
          <p:nvPr>
            <p:ph sz="quarter" idx="12"/>
          </p:nvPr>
        </p:nvSpPr>
        <p:spPr>
          <a:xfrm>
            <a:off x="7896225" y="1677645"/>
            <a:ext cx="3461736"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feld 1">
            <a:extLst>
              <a:ext uri="{FF2B5EF4-FFF2-40B4-BE49-F238E27FC236}">
                <a16:creationId xmlns:a16="http://schemas.microsoft.com/office/drawing/2014/main" id="{AF3C9A6D-CB36-081F-9C3C-C235A74717A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3596931167"/>
      </p:ext>
    </p:extLst>
  </p:cSld>
  <p:clrMapOvr>
    <a:masterClrMapping/>
  </p:clrMapOvr>
  <p:extLst>
    <p:ext uri="{DCECCB84-F9BA-43D5-87BE-67443E8EF086}">
      <p15:sldGuideLst xmlns:p15="http://schemas.microsoft.com/office/powerpoint/2012/main">
        <p15:guide id="1" pos="4974">
          <p15:clr>
            <a:srgbClr val="FBAE40"/>
          </p15:clr>
        </p15:guide>
        <p15:guide id="2" pos="45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DE2565-E1FC-446B-601F-28B1D816D1B1}"/>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5" name="Inhaltsplatzhalter 4">
            <a:extLst>
              <a:ext uri="{FF2B5EF4-FFF2-40B4-BE49-F238E27FC236}">
                <a16:creationId xmlns:a16="http://schemas.microsoft.com/office/drawing/2014/main" id="{C731BF7C-5F4C-F1F9-D27D-CD885702260E}"/>
              </a:ext>
            </a:extLst>
          </p:cNvPr>
          <p:cNvSpPr>
            <a:spLocks noGrp="1"/>
          </p:cNvSpPr>
          <p:nvPr>
            <p:ph sz="quarter" idx="11"/>
          </p:nvPr>
        </p:nvSpPr>
        <p:spPr>
          <a:xfrm>
            <a:off x="852145"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Inhaltsplatzhalter 4">
            <a:extLst>
              <a:ext uri="{FF2B5EF4-FFF2-40B4-BE49-F238E27FC236}">
                <a16:creationId xmlns:a16="http://schemas.microsoft.com/office/drawing/2014/main" id="{59590B11-FEA3-A3CE-E039-22CCE1F00A5F}"/>
              </a:ext>
            </a:extLst>
          </p:cNvPr>
          <p:cNvSpPr>
            <a:spLocks noGrp="1"/>
          </p:cNvSpPr>
          <p:nvPr>
            <p:ph sz="quarter" idx="12"/>
          </p:nvPr>
        </p:nvSpPr>
        <p:spPr>
          <a:xfrm>
            <a:off x="4584000" y="1665288"/>
            <a:ext cx="3024000" cy="4140200"/>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4">
            <a:extLst>
              <a:ext uri="{FF2B5EF4-FFF2-40B4-BE49-F238E27FC236}">
                <a16:creationId xmlns:a16="http://schemas.microsoft.com/office/drawing/2014/main" id="{A4326103-D105-B1BD-47B2-895C42BAEAE4}"/>
              </a:ext>
            </a:extLst>
          </p:cNvPr>
          <p:cNvSpPr>
            <a:spLocks noGrp="1"/>
          </p:cNvSpPr>
          <p:nvPr>
            <p:ph sz="quarter" idx="13"/>
          </p:nvPr>
        </p:nvSpPr>
        <p:spPr>
          <a:xfrm>
            <a:off x="8327982"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feld 5">
            <a:extLst>
              <a:ext uri="{FF2B5EF4-FFF2-40B4-BE49-F238E27FC236}">
                <a16:creationId xmlns:a16="http://schemas.microsoft.com/office/drawing/2014/main" id="{2B40EA0E-485A-A25A-2435-C04823DED305}"/>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52027984"/>
      </p:ext>
    </p:extLst>
  </p:cSld>
  <p:clrMapOvr>
    <a:masterClrMapping/>
  </p:clrMapOvr>
  <p:extLst>
    <p:ext uri="{DCECCB84-F9BA-43D5-87BE-67443E8EF086}">
      <p15:sldGuideLst xmlns:p15="http://schemas.microsoft.com/office/powerpoint/2012/main">
        <p15:guide id="1" pos="2434">
          <p15:clr>
            <a:srgbClr val="FBAE40"/>
          </p15:clr>
        </p15:guide>
        <p15:guide id="2" pos="2887">
          <p15:clr>
            <a:srgbClr val="FBAE40"/>
          </p15:clr>
        </p15:guide>
        <p15:guide id="3" pos="4793">
          <p15:clr>
            <a:srgbClr val="FBAE40"/>
          </p15:clr>
        </p15:guide>
        <p15:guide id="4" pos="524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er">
    <p:bg bwMode="gray">
      <p:bgRef idx="1001">
        <a:schemeClr val="bg1"/>
      </p:bgRef>
    </p:bg>
    <p:spTree>
      <p:nvGrpSpPr>
        <p:cNvPr id="1" name=""/>
        <p:cNvGrpSpPr/>
        <p:nvPr/>
      </p:nvGrpSpPr>
      <p:grpSpPr>
        <a:xfrm>
          <a:off x="0" y="0"/>
          <a:ext cx="0" cy="0"/>
          <a:chOff x="0" y="0"/>
          <a:chExt cx="0" cy="0"/>
        </a:xfrm>
      </p:grpSpPr>
      <p:sp>
        <p:nvSpPr>
          <p:cNvPr id="7" name="Titel">
            <a:extLst>
              <a:ext uri="{FF2B5EF4-FFF2-40B4-BE49-F238E27FC236}">
                <a16:creationId xmlns:a16="http://schemas.microsoft.com/office/drawing/2014/main" id="{892DD1DF-1BD4-45AD-8FE6-7EE527498DFB}"/>
              </a:ext>
            </a:extLst>
          </p:cNvPr>
          <p:cNvSpPr>
            <a:spLocks noGrp="1"/>
          </p:cNvSpPr>
          <p:nvPr>
            <p:ph type="title" hasCustomPrompt="1"/>
          </p:nvPr>
        </p:nvSpPr>
        <p:spPr bwMode="gray"/>
        <p:txBody>
          <a:bodyPr/>
          <a:lstStyle/>
          <a:p>
            <a:r>
              <a:rPr lang="de-DE" noProof="0"/>
              <a:t>Titel durch Klicken hinzufügen</a:t>
            </a:r>
            <a:endParaRPr lang="de-DE"/>
          </a:p>
        </p:txBody>
      </p:sp>
      <p:sp>
        <p:nvSpPr>
          <p:cNvPr id="9" name="Fußzeile">
            <a:extLst>
              <a:ext uri="{FF2B5EF4-FFF2-40B4-BE49-F238E27FC236}">
                <a16:creationId xmlns:a16="http://schemas.microsoft.com/office/drawing/2014/main" id="{29E90C7A-15B4-47CA-AAB1-DCC152287DC7}"/>
              </a:ext>
            </a:extLst>
          </p:cNvPr>
          <p:cNvSpPr>
            <a:spLocks noGrp="1"/>
          </p:cNvSpPr>
          <p:nvPr>
            <p:ph type="ftr" sz="quarter" idx="10"/>
          </p:nvPr>
        </p:nvSpPr>
        <p:spPr bwMode="gray"/>
        <p:txBody>
          <a:bodyPr/>
          <a:lstStyle/>
          <a:p>
            <a:r>
              <a:rPr lang="de-DE" noProof="0"/>
              <a:t>© Heinz Nixdorf Institut / Fraunhofer IEM</a:t>
            </a:r>
          </a:p>
        </p:txBody>
      </p:sp>
      <p:sp>
        <p:nvSpPr>
          <p:cNvPr id="10" name="Foliennummer">
            <a:extLst>
              <a:ext uri="{FF2B5EF4-FFF2-40B4-BE49-F238E27FC236}">
                <a16:creationId xmlns:a16="http://schemas.microsoft.com/office/drawing/2014/main" id="{25F3A366-59F9-4608-B2D5-8AE3A3431818}"/>
              </a:ext>
            </a:extLst>
          </p:cNvPr>
          <p:cNvSpPr>
            <a:spLocks noGrp="1"/>
          </p:cNvSpPr>
          <p:nvPr>
            <p:ph type="sldNum" sz="quarter" idx="11"/>
          </p:nvPr>
        </p:nvSpPr>
        <p:spPr bwMode="gray"/>
        <p:txBody>
          <a:bodyPr/>
          <a:lstStyle/>
          <a:p>
            <a:fld id="{65685BD5-7F70-499C-8F04-1460C72EE5D6}" type="slidenum">
              <a:rPr lang="de-DE" noProof="0" smtClean="0"/>
              <a:pPr/>
              <a:t>‹Nr.›</a:t>
            </a:fld>
            <a:endParaRPr lang="de-DE" noProof="0"/>
          </a:p>
        </p:txBody>
      </p:sp>
      <p:sp>
        <p:nvSpPr>
          <p:cNvPr id="17" name="Untertitel">
            <a:extLst>
              <a:ext uri="{FF2B5EF4-FFF2-40B4-BE49-F238E27FC236}">
                <a16:creationId xmlns:a16="http://schemas.microsoft.com/office/drawing/2014/main" id="{5EAD28ED-1E62-43EE-A9F5-6A67CC6CCA81}"/>
              </a:ext>
            </a:extLst>
          </p:cNvPr>
          <p:cNvSpPr>
            <a:spLocks noGrp="1"/>
          </p:cNvSpPr>
          <p:nvPr>
            <p:ph type="body" sz="quarter" idx="13" hasCustomPrompt="1"/>
          </p:nvPr>
        </p:nvSpPr>
        <p:spPr bwMode="gray">
          <a:xfrm>
            <a:off x="540070" y="828000"/>
            <a:ext cx="11111046" cy="396000"/>
          </a:xfrm>
        </p:spPr>
        <p:txBody>
          <a:bodyPr/>
          <a:lstStyle>
            <a:lvl1pPr marL="0" indent="0">
              <a:buNone/>
              <a:defRPr sz="2000" b="1" baseline="0">
                <a:solidFill>
                  <a:schemeClr val="accent1"/>
                </a:solidFill>
              </a:defRPr>
            </a:lvl1pPr>
          </a:lstStyle>
          <a:p>
            <a:r>
              <a:rPr lang="de-DE" noProof="0"/>
              <a:t>Untertitel durch Klicken hinzufügen</a:t>
            </a:r>
          </a:p>
        </p:txBody>
      </p:sp>
    </p:spTree>
    <p:extLst>
      <p:ext uri="{BB962C8B-B14F-4D97-AF65-F5344CB8AC3E}">
        <p14:creationId xmlns:p14="http://schemas.microsoft.com/office/powerpoint/2010/main" val="208790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el: Kurz">
    <p:bg bwMode="gray">
      <p:bgRef idx="1001">
        <a:schemeClr val="bg1"/>
      </p:bgRef>
    </p:bg>
    <p:spTree>
      <p:nvGrpSpPr>
        <p:cNvPr id="1" name=""/>
        <p:cNvGrpSpPr/>
        <p:nvPr/>
      </p:nvGrpSpPr>
      <p:grpSpPr>
        <a:xfrm>
          <a:off x="0" y="0"/>
          <a:ext cx="0" cy="0"/>
          <a:chOff x="0" y="0"/>
          <a:chExt cx="0" cy="0"/>
        </a:xfrm>
      </p:grpSpPr>
      <p:pic>
        <p:nvPicPr>
          <p:cNvPr id="6" name="LOGO Fraunhofer">
            <a:extLst>
              <a:ext uri="{FF2B5EF4-FFF2-40B4-BE49-F238E27FC236}">
                <a16:creationId xmlns:a16="http://schemas.microsoft.com/office/drawing/2014/main" id="{AE62197F-7967-487E-BBE1-A66A849D0BD0}"/>
              </a:ext>
            </a:extLst>
          </p:cNvPr>
          <p:cNvPicPr preferRelativeResize="0">
            <a:picLocks noChangeAspect="1"/>
          </p:cNvPicPr>
          <p:nvPr userDrawn="1"/>
        </p:nvPicPr>
        <p:blipFill>
          <a:blip r:embed="rId2"/>
          <a:stretch>
            <a:fillRect/>
          </a:stretch>
        </p:blipFill>
        <p:spPr bwMode="gray">
          <a:xfrm>
            <a:off x="8669929" y="2529001"/>
            <a:ext cx="2646344" cy="719711"/>
          </a:xfrm>
          <a:prstGeom prst="rect">
            <a:avLst/>
          </a:prstGeom>
        </p:spPr>
      </p:pic>
      <p:pic>
        <p:nvPicPr>
          <p:cNvPr id="8" name="LOGO Heinz Nixdorf Institut - farbig" descr="Ein Bild, das Teller, Zeichnung, Schild enthält.&#10;&#10;Automatisch generierte Beschreibung">
            <a:extLst>
              <a:ext uri="{FF2B5EF4-FFF2-40B4-BE49-F238E27FC236}">
                <a16:creationId xmlns:a16="http://schemas.microsoft.com/office/drawing/2014/main" id="{A9E61F49-A669-40B3-B54D-E61500FA6383}"/>
              </a:ext>
            </a:extLst>
          </p:cNvPr>
          <p:cNvPicPr preferRelativeResize="0">
            <a:picLocks noChangeAspect="1"/>
          </p:cNvPicPr>
          <p:nvPr userDrawn="1"/>
        </p:nvPicPr>
        <p:blipFill>
          <a:blip r:embed="rId3"/>
          <a:stretch>
            <a:fillRect/>
          </a:stretch>
        </p:blipFill>
        <p:spPr bwMode="gray">
          <a:xfrm>
            <a:off x="8669929" y="3915056"/>
            <a:ext cx="2646344" cy="413945"/>
          </a:xfrm>
          <a:prstGeom prst="rect">
            <a:avLst/>
          </a:prstGeom>
        </p:spPr>
      </p:pic>
      <p:sp>
        <p:nvSpPr>
          <p:cNvPr id="12" name="Bild">
            <a:extLst>
              <a:ext uri="{FF2B5EF4-FFF2-40B4-BE49-F238E27FC236}">
                <a16:creationId xmlns:a16="http://schemas.microsoft.com/office/drawing/2014/main" id="{43F8CB28-071C-4C08-82A8-D2F861048332}"/>
              </a:ext>
            </a:extLst>
          </p:cNvPr>
          <p:cNvSpPr>
            <a:spLocks noGrp="1" noChangeAspect="1"/>
          </p:cNvSpPr>
          <p:nvPr>
            <p:ph type="pic" sz="quarter" idx="22"/>
          </p:nvPr>
        </p:nvSpPr>
        <p:spPr bwMode="gray">
          <a:xfrm>
            <a:off x="0" y="0"/>
            <a:ext cx="81288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9" name="Layer">
            <a:extLst>
              <a:ext uri="{FF2B5EF4-FFF2-40B4-BE49-F238E27FC236}">
                <a16:creationId xmlns:a16="http://schemas.microsoft.com/office/drawing/2014/main" id="{CDEFBE80-BD3A-4304-BC86-E4F72B17A05C}"/>
              </a:ext>
            </a:extLst>
          </p:cNvPr>
          <p:cNvSpPr>
            <a:spLocks noGrp="1" noChangeAspect="1"/>
          </p:cNvSpPr>
          <p:nvPr>
            <p:ph type="body" sz="quarter" idx="21" hasCustomPrompt="1"/>
          </p:nvPr>
        </p:nvSpPr>
        <p:spPr bwMode="gray">
          <a:xfrm>
            <a:off x="0" y="0"/>
            <a:ext cx="8128800" cy="6858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3" name="Titel">
            <a:extLst>
              <a:ext uri="{FF2B5EF4-FFF2-40B4-BE49-F238E27FC236}">
                <a16:creationId xmlns:a16="http://schemas.microsoft.com/office/drawing/2014/main" id="{A5A61E54-8DA9-4B22-A8A3-0CA083778BB6}"/>
              </a:ext>
            </a:extLst>
          </p:cNvPr>
          <p:cNvSpPr>
            <a:spLocks noGrp="1"/>
          </p:cNvSpPr>
          <p:nvPr>
            <p:ph type="title" hasCustomPrompt="1"/>
          </p:nvPr>
        </p:nvSpPr>
        <p:spPr bwMode="gray">
          <a:xfrm>
            <a:off x="875658" y="2619000"/>
            <a:ext cx="6710400" cy="1620000"/>
          </a:xfrm>
        </p:spPr>
        <p:txBody>
          <a:bodyPr anchor="ctr" anchorCtr="0"/>
          <a:lstStyle>
            <a:lvl1pPr algn="r">
              <a:defRPr sz="4000" cap="all" baseline="0">
                <a:solidFill>
                  <a:schemeClr val="bg1"/>
                </a:solidFill>
              </a:defRPr>
            </a:lvl1pPr>
          </a:lstStyle>
          <a:p>
            <a:pPr lvl="0"/>
            <a:r>
              <a:rPr lang="de-DE"/>
              <a:t>Titel durch Klicken hinzufügen</a:t>
            </a:r>
          </a:p>
        </p:txBody>
      </p:sp>
      <p:grpSp>
        <p:nvGrpSpPr>
          <p:cNvPr id="2" name="HINWEIS">
            <a:extLst>
              <a:ext uri="{FF2B5EF4-FFF2-40B4-BE49-F238E27FC236}">
                <a16:creationId xmlns:a16="http://schemas.microsoft.com/office/drawing/2014/main" id="{BEE727B3-61FF-459C-B018-6A61AAB88875}"/>
              </a:ext>
            </a:extLst>
          </p:cNvPr>
          <p:cNvGrpSpPr/>
          <p:nvPr userDrawn="1"/>
        </p:nvGrpSpPr>
        <p:grpSpPr bwMode="gray">
          <a:xfrm>
            <a:off x="12193586" y="0"/>
            <a:ext cx="2834525" cy="1082854"/>
            <a:chOff x="12190411" y="441323"/>
            <a:chExt cx="2833787" cy="1082572"/>
          </a:xfrm>
        </p:grpSpPr>
        <p:sp>
          <p:nvSpPr>
            <p:cNvPr id="10" name="Form">
              <a:extLst>
                <a:ext uri="{FF2B5EF4-FFF2-40B4-BE49-F238E27FC236}">
                  <a16:creationId xmlns:a16="http://schemas.microsoft.com/office/drawing/2014/main" id="{984A093C-52B8-4279-966F-9046D2CA3571}"/>
                </a:ext>
              </a:extLst>
            </p:cNvPr>
            <p:cNvSpPr/>
            <p:nvPr/>
          </p:nvSpPr>
          <p:spPr bwMode="gray">
            <a:xfrm>
              <a:off x="12190412" y="441323"/>
              <a:ext cx="2833786" cy="1079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8168" tIns="0" rIns="36010" bIns="0" rtlCol="0" anchor="ctr"/>
            <a:lstStyle/>
            <a:p>
              <a:pPr>
                <a:lnSpc>
                  <a:spcPct val="90000"/>
                </a:lnSpc>
                <a:spcAft>
                  <a:spcPts val="600"/>
                </a:spcAft>
              </a:pPr>
              <a:r>
                <a:rPr lang="de-DE" sz="1200" b="1"/>
                <a:t>Verlauf über Bild ist</a:t>
              </a:r>
              <a:br>
                <a:rPr lang="de-DE" sz="1200" b="1"/>
              </a:br>
              <a:r>
                <a:rPr lang="de-DE" sz="1200" b="1"/>
                <a:t>ein-/ausblendbar</a:t>
              </a:r>
            </a:p>
            <a:p>
              <a:pPr>
                <a:lnSpc>
                  <a:spcPct val="90000"/>
                </a:lnSpc>
                <a:spcAft>
                  <a:spcPts val="600"/>
                </a:spcAft>
              </a:pPr>
              <a:r>
                <a:rPr lang="de-DE" sz="800"/>
                <a:t>Fläche mit Farbverlauf anklicken </a:t>
              </a:r>
              <a:br>
                <a:rPr lang="de-DE" sz="800"/>
              </a:br>
              <a:r>
                <a:rPr lang="de-DE" sz="800">
                  <a:sym typeface="Wingdings" panose="05000000000000000000" pitchFamily="2" charset="2"/>
                </a:rPr>
                <a:t> </a:t>
              </a:r>
              <a:r>
                <a:rPr lang="de-DE" sz="800"/>
                <a:t>über Menü „Start“ </a:t>
              </a:r>
              <a:r>
                <a:rPr lang="de-DE" sz="800">
                  <a:sym typeface="Wingdings" panose="05000000000000000000" pitchFamily="2" charset="2"/>
                </a:rPr>
                <a:t> Reiter „Bearbeiten“</a:t>
              </a:r>
              <a:br>
                <a:rPr lang="de-DE" sz="800">
                  <a:sym typeface="Wingdings" panose="05000000000000000000" pitchFamily="2" charset="2"/>
                </a:rPr>
              </a:br>
              <a:r>
                <a:rPr lang="de-DE" sz="800">
                  <a:sym typeface="Wingdings" panose="05000000000000000000" pitchFamily="2" charset="2"/>
                </a:rPr>
                <a:t> „Markieren“  „Auswahlbereich“</a:t>
              </a:r>
              <a:br>
                <a:rPr lang="de-DE" sz="800">
                  <a:sym typeface="Wingdings" panose="05000000000000000000" pitchFamily="2" charset="2"/>
                </a:rPr>
              </a:br>
              <a:r>
                <a:rPr lang="de-DE" sz="800">
                  <a:sym typeface="Wingdings" panose="05000000000000000000" pitchFamily="2" charset="2"/>
                </a:rPr>
                <a:t> Ebene „Layer“ Symbol „Auge“ deaktivieren</a:t>
              </a:r>
              <a:br>
                <a:rPr lang="de-DE" sz="800">
                  <a:sym typeface="Wingdings" panose="05000000000000000000" pitchFamily="2" charset="2"/>
                </a:rPr>
              </a:br>
              <a:r>
                <a:rPr lang="de-DE" sz="800">
                  <a:sym typeface="Wingdings" panose="05000000000000000000" pitchFamily="2" charset="2"/>
                </a:rPr>
                <a:t> </a:t>
              </a:r>
              <a:r>
                <a:rPr lang="de-DE" sz="800" kern="1200">
                  <a:solidFill>
                    <a:schemeClr val="lt1"/>
                  </a:solidFill>
                  <a:latin typeface="+mn-lt"/>
                  <a:ea typeface="+mn-ea"/>
                  <a:cs typeface="+mn-cs"/>
                </a:rPr>
                <a:t>Ebene "Bild" wählen um Motiv zu ändern</a:t>
              </a:r>
              <a:r>
                <a:rPr lang="de-DE" sz="800"/>
                <a:t> </a:t>
              </a:r>
            </a:p>
          </p:txBody>
        </p:sp>
        <p:sp>
          <p:nvSpPr>
            <p:cNvPr id="11" name="Form">
              <a:extLst>
                <a:ext uri="{FF2B5EF4-FFF2-40B4-BE49-F238E27FC236}">
                  <a16:creationId xmlns:a16="http://schemas.microsoft.com/office/drawing/2014/main" id="{A9CED9AC-7A44-4640-B374-790A91CADD7F}"/>
                </a:ext>
              </a:extLst>
            </p:cNvPr>
            <p:cNvSpPr/>
            <p:nvPr/>
          </p:nvSpPr>
          <p:spPr bwMode="gray">
            <a:xfrm>
              <a:off x="12190411" y="441323"/>
              <a:ext cx="637541" cy="108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10" tIns="36010" rIns="36010" bIns="36010" rtlCol="0" anchor="t"/>
            <a:lstStyle/>
            <a:p>
              <a:pPr algn="ctr">
                <a:lnSpc>
                  <a:spcPct val="90000"/>
                </a:lnSpc>
                <a:spcAft>
                  <a:spcPts val="1000"/>
                </a:spcAft>
              </a:pPr>
              <a:r>
                <a:rPr lang="de-DE" sz="7202"/>
                <a:t>!</a:t>
              </a:r>
            </a:p>
          </p:txBody>
        </p:sp>
      </p:grpSp>
    </p:spTree>
    <p:extLst>
      <p:ext uri="{BB962C8B-B14F-4D97-AF65-F5344CB8AC3E}">
        <p14:creationId xmlns:p14="http://schemas.microsoft.com/office/powerpoint/2010/main" val="403404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el: Kurz mit Subline">
    <p:spTree>
      <p:nvGrpSpPr>
        <p:cNvPr id="1" name=""/>
        <p:cNvGrpSpPr/>
        <p:nvPr/>
      </p:nvGrpSpPr>
      <p:grpSpPr>
        <a:xfrm>
          <a:off x="0" y="0"/>
          <a:ext cx="0" cy="0"/>
          <a:chOff x="0" y="0"/>
          <a:chExt cx="0" cy="0"/>
        </a:xfrm>
      </p:grpSpPr>
      <p:pic>
        <p:nvPicPr>
          <p:cNvPr id="6" name="LOGO Fraunhofer">
            <a:extLst>
              <a:ext uri="{FF2B5EF4-FFF2-40B4-BE49-F238E27FC236}">
                <a16:creationId xmlns:a16="http://schemas.microsoft.com/office/drawing/2014/main" id="{AE62197F-7967-487E-BBE1-A66A849D0BD0}"/>
              </a:ext>
            </a:extLst>
          </p:cNvPr>
          <p:cNvPicPr preferRelativeResize="0">
            <a:picLocks noChangeAspect="1"/>
          </p:cNvPicPr>
          <p:nvPr userDrawn="1"/>
        </p:nvPicPr>
        <p:blipFill>
          <a:blip r:embed="rId2"/>
          <a:stretch>
            <a:fillRect/>
          </a:stretch>
        </p:blipFill>
        <p:spPr bwMode="gray">
          <a:xfrm>
            <a:off x="8669929" y="2529001"/>
            <a:ext cx="2646344" cy="719711"/>
          </a:xfrm>
          <a:prstGeom prst="rect">
            <a:avLst/>
          </a:prstGeom>
        </p:spPr>
      </p:pic>
      <p:pic>
        <p:nvPicPr>
          <p:cNvPr id="8" name="LOGO Heinz Nixdorf Institut - farbig" descr="Ein Bild, das Teller, Zeichnung, Schild enthält.&#10;&#10;Automatisch generierte Beschreibung">
            <a:extLst>
              <a:ext uri="{FF2B5EF4-FFF2-40B4-BE49-F238E27FC236}">
                <a16:creationId xmlns:a16="http://schemas.microsoft.com/office/drawing/2014/main" id="{A9E61F49-A669-40B3-B54D-E61500FA6383}"/>
              </a:ext>
            </a:extLst>
          </p:cNvPr>
          <p:cNvPicPr preferRelativeResize="0">
            <a:picLocks noChangeAspect="1"/>
          </p:cNvPicPr>
          <p:nvPr userDrawn="1"/>
        </p:nvPicPr>
        <p:blipFill>
          <a:blip r:embed="rId3"/>
          <a:stretch>
            <a:fillRect/>
          </a:stretch>
        </p:blipFill>
        <p:spPr bwMode="gray">
          <a:xfrm>
            <a:off x="8669929" y="3915056"/>
            <a:ext cx="2646344" cy="413945"/>
          </a:xfrm>
          <a:prstGeom prst="rect">
            <a:avLst/>
          </a:prstGeom>
        </p:spPr>
      </p:pic>
      <p:sp>
        <p:nvSpPr>
          <p:cNvPr id="12" name="Bild">
            <a:extLst>
              <a:ext uri="{FF2B5EF4-FFF2-40B4-BE49-F238E27FC236}">
                <a16:creationId xmlns:a16="http://schemas.microsoft.com/office/drawing/2014/main" id="{43F8CB28-071C-4C08-82A8-D2F861048332}"/>
              </a:ext>
            </a:extLst>
          </p:cNvPr>
          <p:cNvSpPr>
            <a:spLocks noGrp="1" noChangeAspect="1"/>
          </p:cNvSpPr>
          <p:nvPr>
            <p:ph type="pic" sz="quarter" idx="22"/>
          </p:nvPr>
        </p:nvSpPr>
        <p:spPr bwMode="gray">
          <a:xfrm>
            <a:off x="0" y="0"/>
            <a:ext cx="81288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9" name="Layer">
            <a:extLst>
              <a:ext uri="{FF2B5EF4-FFF2-40B4-BE49-F238E27FC236}">
                <a16:creationId xmlns:a16="http://schemas.microsoft.com/office/drawing/2014/main" id="{CDEFBE80-BD3A-4304-BC86-E4F72B17A05C}"/>
              </a:ext>
            </a:extLst>
          </p:cNvPr>
          <p:cNvSpPr>
            <a:spLocks noGrp="1" noChangeAspect="1"/>
          </p:cNvSpPr>
          <p:nvPr>
            <p:ph type="body" sz="quarter" idx="21" hasCustomPrompt="1"/>
          </p:nvPr>
        </p:nvSpPr>
        <p:spPr bwMode="gray">
          <a:xfrm>
            <a:off x="0" y="0"/>
            <a:ext cx="8128800" cy="6858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3" name="Titel">
            <a:extLst>
              <a:ext uri="{FF2B5EF4-FFF2-40B4-BE49-F238E27FC236}">
                <a16:creationId xmlns:a16="http://schemas.microsoft.com/office/drawing/2014/main" id="{A5A61E54-8DA9-4B22-A8A3-0CA083778BB6}"/>
              </a:ext>
            </a:extLst>
          </p:cNvPr>
          <p:cNvSpPr>
            <a:spLocks noGrp="1"/>
          </p:cNvSpPr>
          <p:nvPr>
            <p:ph type="title" hasCustomPrompt="1"/>
          </p:nvPr>
        </p:nvSpPr>
        <p:spPr bwMode="gray">
          <a:xfrm>
            <a:off x="875658" y="1396800"/>
            <a:ext cx="6710400" cy="1620000"/>
          </a:xfrm>
        </p:spPr>
        <p:txBody>
          <a:bodyPr anchor="b" anchorCtr="0"/>
          <a:lstStyle>
            <a:lvl1pPr algn="r">
              <a:defRPr sz="4000" cap="all" baseline="0">
                <a:solidFill>
                  <a:schemeClr val="bg1"/>
                </a:solidFill>
              </a:defRPr>
            </a:lvl1pPr>
          </a:lstStyle>
          <a:p>
            <a:pPr lvl="0"/>
            <a:r>
              <a:rPr lang="de-DE"/>
              <a:t>Titel durch Klicken hinzufügen</a:t>
            </a:r>
          </a:p>
        </p:txBody>
      </p:sp>
      <p:sp>
        <p:nvSpPr>
          <p:cNvPr id="7" name="Untertitel">
            <a:extLst>
              <a:ext uri="{FF2B5EF4-FFF2-40B4-BE49-F238E27FC236}">
                <a16:creationId xmlns:a16="http://schemas.microsoft.com/office/drawing/2014/main" id="{2F5AE2AE-F80E-4C61-9FAB-76AA4CB889EA}"/>
              </a:ext>
            </a:extLst>
          </p:cNvPr>
          <p:cNvSpPr>
            <a:spLocks noGrp="1"/>
          </p:cNvSpPr>
          <p:nvPr>
            <p:ph type="body" sz="quarter" idx="12" hasCustomPrompt="1"/>
          </p:nvPr>
        </p:nvSpPr>
        <p:spPr bwMode="gray">
          <a:xfrm>
            <a:off x="875782" y="3195000"/>
            <a:ext cx="6710276" cy="360000"/>
          </a:xfrm>
        </p:spPr>
        <p:txBody>
          <a:bodyPr anchor="t" anchorCtr="0"/>
          <a:lstStyle>
            <a:lvl1pPr marL="0" indent="0" algn="r">
              <a:spcAft>
                <a:spcPts val="0"/>
              </a:spcAft>
              <a:buNone/>
              <a:defRPr sz="2400" b="0" cap="none" baseline="0">
                <a:solidFill>
                  <a:schemeClr val="bg1"/>
                </a:solidFill>
              </a:defRPr>
            </a:lvl1pPr>
          </a:lstStyle>
          <a:p>
            <a:pPr lvl="0"/>
            <a:r>
              <a:rPr lang="de-DE"/>
              <a:t>Untertitel durch Klicken hinzufügen</a:t>
            </a:r>
          </a:p>
        </p:txBody>
      </p:sp>
      <p:sp>
        <p:nvSpPr>
          <p:cNvPr id="10" name="Text">
            <a:extLst>
              <a:ext uri="{FF2B5EF4-FFF2-40B4-BE49-F238E27FC236}">
                <a16:creationId xmlns:a16="http://schemas.microsoft.com/office/drawing/2014/main" id="{BA714351-0C6F-4EB3-9859-FC6F36A47C7E}"/>
              </a:ext>
            </a:extLst>
          </p:cNvPr>
          <p:cNvSpPr>
            <a:spLocks noGrp="1"/>
          </p:cNvSpPr>
          <p:nvPr>
            <p:ph type="body" sz="quarter" idx="40" hasCustomPrompt="1"/>
          </p:nvPr>
        </p:nvSpPr>
        <p:spPr bwMode="gray">
          <a:xfrm>
            <a:off x="875782" y="4095000"/>
            <a:ext cx="6710276" cy="720000"/>
          </a:xfrm>
        </p:spPr>
        <p:txBody>
          <a:bodyPr anchor="t" anchorCtr="0"/>
          <a:lstStyle>
            <a:lvl1pPr marL="0" indent="0" algn="r">
              <a:spcAft>
                <a:spcPts val="0"/>
              </a:spcAft>
              <a:buNone/>
              <a:defRPr sz="2400" b="0" cap="none" baseline="0">
                <a:solidFill>
                  <a:schemeClr val="bg1"/>
                </a:solidFill>
              </a:defRPr>
            </a:lvl1pPr>
          </a:lstStyle>
          <a:p>
            <a:pPr lvl="0"/>
            <a:r>
              <a:rPr lang="de-DE"/>
              <a:t>Text durch Klicken hinzufügen</a:t>
            </a:r>
          </a:p>
        </p:txBody>
      </p:sp>
      <p:grpSp>
        <p:nvGrpSpPr>
          <p:cNvPr id="3" name="HINWEIS">
            <a:extLst>
              <a:ext uri="{FF2B5EF4-FFF2-40B4-BE49-F238E27FC236}">
                <a16:creationId xmlns:a16="http://schemas.microsoft.com/office/drawing/2014/main" id="{13FD9BB1-2EDA-46A9-81C0-F62D8BA108CC}"/>
              </a:ext>
            </a:extLst>
          </p:cNvPr>
          <p:cNvGrpSpPr/>
          <p:nvPr userDrawn="1"/>
        </p:nvGrpSpPr>
        <p:grpSpPr bwMode="gray">
          <a:xfrm>
            <a:off x="12193586" y="0"/>
            <a:ext cx="2834525" cy="1082854"/>
            <a:chOff x="12190411" y="441323"/>
            <a:chExt cx="2833787" cy="1082572"/>
          </a:xfrm>
        </p:grpSpPr>
        <p:sp>
          <p:nvSpPr>
            <p:cNvPr id="17" name="Form">
              <a:extLst>
                <a:ext uri="{FF2B5EF4-FFF2-40B4-BE49-F238E27FC236}">
                  <a16:creationId xmlns:a16="http://schemas.microsoft.com/office/drawing/2014/main" id="{1603292C-086E-4903-A499-2F8119866EAF}"/>
                </a:ext>
              </a:extLst>
            </p:cNvPr>
            <p:cNvSpPr/>
            <p:nvPr/>
          </p:nvSpPr>
          <p:spPr bwMode="gray">
            <a:xfrm>
              <a:off x="12190412" y="441323"/>
              <a:ext cx="2833786" cy="1079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8168" tIns="0" rIns="36010" bIns="0" rtlCol="0" anchor="ctr"/>
            <a:lstStyle/>
            <a:p>
              <a:pPr>
                <a:lnSpc>
                  <a:spcPct val="90000"/>
                </a:lnSpc>
                <a:spcAft>
                  <a:spcPts val="600"/>
                </a:spcAft>
              </a:pPr>
              <a:r>
                <a:rPr lang="de-DE" sz="1200" b="1"/>
                <a:t>Verlauf über Bild ist</a:t>
              </a:r>
              <a:br>
                <a:rPr lang="de-DE" sz="1200" b="1"/>
              </a:br>
              <a:r>
                <a:rPr lang="de-DE" sz="1200" b="1"/>
                <a:t>ein-/ausblendbar</a:t>
              </a:r>
            </a:p>
            <a:p>
              <a:pPr>
                <a:lnSpc>
                  <a:spcPct val="90000"/>
                </a:lnSpc>
                <a:spcAft>
                  <a:spcPts val="600"/>
                </a:spcAft>
              </a:pPr>
              <a:r>
                <a:rPr lang="de-DE" sz="800"/>
                <a:t>Fläche mit Farbverlauf anklicken </a:t>
              </a:r>
              <a:br>
                <a:rPr lang="de-DE" sz="800"/>
              </a:br>
              <a:r>
                <a:rPr lang="de-DE" sz="800">
                  <a:sym typeface="Wingdings" panose="05000000000000000000" pitchFamily="2" charset="2"/>
                </a:rPr>
                <a:t> </a:t>
              </a:r>
              <a:r>
                <a:rPr lang="de-DE" sz="800"/>
                <a:t>über Menü „Start“ </a:t>
              </a:r>
              <a:r>
                <a:rPr lang="de-DE" sz="800">
                  <a:sym typeface="Wingdings" panose="05000000000000000000" pitchFamily="2" charset="2"/>
                </a:rPr>
                <a:t> Reiter „Bearbeiten“</a:t>
              </a:r>
              <a:br>
                <a:rPr lang="de-DE" sz="800">
                  <a:sym typeface="Wingdings" panose="05000000000000000000" pitchFamily="2" charset="2"/>
                </a:rPr>
              </a:br>
              <a:r>
                <a:rPr lang="de-DE" sz="800">
                  <a:sym typeface="Wingdings" panose="05000000000000000000" pitchFamily="2" charset="2"/>
                </a:rPr>
                <a:t> „Markieren“  „Auswahlbereich“</a:t>
              </a:r>
              <a:br>
                <a:rPr lang="de-DE" sz="800">
                  <a:sym typeface="Wingdings" panose="05000000000000000000" pitchFamily="2" charset="2"/>
                </a:rPr>
              </a:br>
              <a:r>
                <a:rPr lang="de-DE" sz="800">
                  <a:sym typeface="Wingdings" panose="05000000000000000000" pitchFamily="2" charset="2"/>
                </a:rPr>
                <a:t> Ebene „Layer“ Symbol „Auge“ deaktivieren</a:t>
              </a:r>
              <a:br>
                <a:rPr lang="de-DE" sz="800">
                  <a:sym typeface="Wingdings" panose="05000000000000000000" pitchFamily="2" charset="2"/>
                </a:rPr>
              </a:br>
              <a:r>
                <a:rPr lang="de-DE" sz="800">
                  <a:sym typeface="Wingdings" panose="05000000000000000000" pitchFamily="2" charset="2"/>
                </a:rPr>
                <a:t> </a:t>
              </a:r>
              <a:r>
                <a:rPr lang="de-DE" sz="800" kern="1200">
                  <a:solidFill>
                    <a:schemeClr val="lt1"/>
                  </a:solidFill>
                  <a:latin typeface="+mn-lt"/>
                  <a:ea typeface="+mn-ea"/>
                  <a:cs typeface="+mn-cs"/>
                </a:rPr>
                <a:t>Ebene "Bild" wählen um Motiv zu ändern</a:t>
              </a:r>
              <a:r>
                <a:rPr lang="de-DE" sz="800"/>
                <a:t> </a:t>
              </a:r>
            </a:p>
          </p:txBody>
        </p:sp>
        <p:sp>
          <p:nvSpPr>
            <p:cNvPr id="18" name="Form">
              <a:extLst>
                <a:ext uri="{FF2B5EF4-FFF2-40B4-BE49-F238E27FC236}">
                  <a16:creationId xmlns:a16="http://schemas.microsoft.com/office/drawing/2014/main" id="{A59EFC1A-051D-49A5-840A-EFA9019CBCD1}"/>
                </a:ext>
              </a:extLst>
            </p:cNvPr>
            <p:cNvSpPr/>
            <p:nvPr/>
          </p:nvSpPr>
          <p:spPr bwMode="gray">
            <a:xfrm>
              <a:off x="12190411" y="441323"/>
              <a:ext cx="637541" cy="108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10" tIns="36010" rIns="36010" bIns="36010" rtlCol="0" anchor="t"/>
            <a:lstStyle/>
            <a:p>
              <a:pPr algn="ctr">
                <a:lnSpc>
                  <a:spcPct val="90000"/>
                </a:lnSpc>
                <a:spcAft>
                  <a:spcPts val="1000"/>
                </a:spcAft>
              </a:pPr>
              <a:r>
                <a:rPr lang="de-DE" sz="7202"/>
                <a:t>!</a:t>
              </a:r>
            </a:p>
          </p:txBody>
        </p:sp>
      </p:grpSp>
    </p:spTree>
    <p:extLst>
      <p:ext uri="{BB962C8B-B14F-4D97-AF65-F5344CB8AC3E}">
        <p14:creationId xmlns:p14="http://schemas.microsoft.com/office/powerpoint/2010/main" val="155493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el: Lang">
    <p:spTree>
      <p:nvGrpSpPr>
        <p:cNvPr id="1" name=""/>
        <p:cNvGrpSpPr/>
        <p:nvPr/>
      </p:nvGrpSpPr>
      <p:grpSpPr>
        <a:xfrm>
          <a:off x="0" y="0"/>
          <a:ext cx="0" cy="0"/>
          <a:chOff x="0" y="0"/>
          <a:chExt cx="0" cy="0"/>
        </a:xfrm>
      </p:grpSpPr>
      <p:pic>
        <p:nvPicPr>
          <p:cNvPr id="2" name="LOGO Fraunhofer">
            <a:extLst>
              <a:ext uri="{FF2B5EF4-FFF2-40B4-BE49-F238E27FC236}">
                <a16:creationId xmlns:a16="http://schemas.microsoft.com/office/drawing/2014/main" id="{40EC637D-CA65-42C6-98A9-E849A2ED947A}"/>
              </a:ext>
            </a:extLst>
          </p:cNvPr>
          <p:cNvPicPr>
            <a:picLocks noChangeAspect="1"/>
          </p:cNvPicPr>
          <p:nvPr userDrawn="1"/>
        </p:nvPicPr>
        <p:blipFill>
          <a:blip r:embed="rId2"/>
          <a:stretch>
            <a:fillRect/>
          </a:stretch>
        </p:blipFill>
        <p:spPr bwMode="gray">
          <a:xfrm>
            <a:off x="10221731" y="6339600"/>
            <a:ext cx="1429386" cy="388742"/>
          </a:xfrm>
          <a:prstGeom prst="rect">
            <a:avLst/>
          </a:prstGeom>
        </p:spPr>
      </p:pic>
      <p:pic>
        <p:nvPicPr>
          <p:cNvPr id="3" name="LOGO Heinz Nixdorf Institut - farbig" descr="Ein Bild, das Teller, Zeichnung, Schild enthält.&#10;&#10;Automatisch generierte Beschreibung">
            <a:extLst>
              <a:ext uri="{FF2B5EF4-FFF2-40B4-BE49-F238E27FC236}">
                <a16:creationId xmlns:a16="http://schemas.microsoft.com/office/drawing/2014/main" id="{63A9F100-3380-4A8C-A350-85FBCC105C58}"/>
              </a:ext>
            </a:extLst>
          </p:cNvPr>
          <p:cNvPicPr>
            <a:picLocks noChangeAspect="1"/>
          </p:cNvPicPr>
          <p:nvPr userDrawn="1"/>
        </p:nvPicPr>
        <p:blipFill>
          <a:blip r:embed="rId3"/>
          <a:stretch>
            <a:fillRect/>
          </a:stretch>
        </p:blipFill>
        <p:spPr bwMode="gray">
          <a:xfrm>
            <a:off x="8371090" y="6417274"/>
            <a:ext cx="1490594" cy="233161"/>
          </a:xfrm>
          <a:prstGeom prst="rect">
            <a:avLst/>
          </a:prstGeom>
        </p:spPr>
      </p:pic>
      <p:sp>
        <p:nvSpPr>
          <p:cNvPr id="12" name="Bild">
            <a:extLst>
              <a:ext uri="{FF2B5EF4-FFF2-40B4-BE49-F238E27FC236}">
                <a16:creationId xmlns:a16="http://schemas.microsoft.com/office/drawing/2014/main" id="{43F8CB28-071C-4C08-82A8-D2F861048332}"/>
              </a:ext>
            </a:extLst>
          </p:cNvPr>
          <p:cNvSpPr>
            <a:spLocks noGrp="1" noChangeAspect="1"/>
          </p:cNvSpPr>
          <p:nvPr>
            <p:ph type="pic" sz="quarter" idx="22"/>
          </p:nvPr>
        </p:nvSpPr>
        <p:spPr bwMode="gray">
          <a:xfrm>
            <a:off x="0" y="0"/>
            <a:ext cx="12192000" cy="6210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9" name="Layer">
            <a:extLst>
              <a:ext uri="{FF2B5EF4-FFF2-40B4-BE49-F238E27FC236}">
                <a16:creationId xmlns:a16="http://schemas.microsoft.com/office/drawing/2014/main" id="{CDEFBE80-BD3A-4304-BC86-E4F72B17A05C}"/>
              </a:ext>
            </a:extLst>
          </p:cNvPr>
          <p:cNvSpPr>
            <a:spLocks noGrp="1" noChangeAspect="1"/>
          </p:cNvSpPr>
          <p:nvPr>
            <p:ph type="body" sz="quarter" idx="21" hasCustomPrompt="1"/>
          </p:nvPr>
        </p:nvSpPr>
        <p:spPr bwMode="gray">
          <a:xfrm>
            <a:off x="-1" y="0"/>
            <a:ext cx="12191999" cy="6210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3" name="Titel">
            <a:extLst>
              <a:ext uri="{FF2B5EF4-FFF2-40B4-BE49-F238E27FC236}">
                <a16:creationId xmlns:a16="http://schemas.microsoft.com/office/drawing/2014/main" id="{A5A61E54-8DA9-4B22-A8A3-0CA083778BB6}"/>
              </a:ext>
            </a:extLst>
          </p:cNvPr>
          <p:cNvSpPr>
            <a:spLocks noGrp="1"/>
          </p:cNvSpPr>
          <p:nvPr>
            <p:ph type="title" hasCustomPrompt="1"/>
          </p:nvPr>
        </p:nvSpPr>
        <p:spPr bwMode="gray">
          <a:xfrm>
            <a:off x="875658" y="2619000"/>
            <a:ext cx="10440000" cy="1620000"/>
          </a:xfrm>
        </p:spPr>
        <p:txBody>
          <a:bodyPr anchor="ctr" anchorCtr="0"/>
          <a:lstStyle>
            <a:lvl1pPr algn="l">
              <a:defRPr sz="4000" cap="all" baseline="0">
                <a:solidFill>
                  <a:schemeClr val="bg1"/>
                </a:solidFill>
              </a:defRPr>
            </a:lvl1pPr>
          </a:lstStyle>
          <a:p>
            <a:pPr lvl="0"/>
            <a:r>
              <a:rPr lang="de-DE"/>
              <a:t>Titel durch Klicken hinzufügen</a:t>
            </a:r>
          </a:p>
        </p:txBody>
      </p:sp>
      <p:grpSp>
        <p:nvGrpSpPr>
          <p:cNvPr id="5" name="HINWEIS">
            <a:extLst>
              <a:ext uri="{FF2B5EF4-FFF2-40B4-BE49-F238E27FC236}">
                <a16:creationId xmlns:a16="http://schemas.microsoft.com/office/drawing/2014/main" id="{7A3E22D7-7933-4688-9F9E-0A38EFBDAD7D}"/>
              </a:ext>
            </a:extLst>
          </p:cNvPr>
          <p:cNvGrpSpPr/>
          <p:nvPr userDrawn="1"/>
        </p:nvGrpSpPr>
        <p:grpSpPr bwMode="gray">
          <a:xfrm>
            <a:off x="12193586" y="0"/>
            <a:ext cx="2834525" cy="1082854"/>
            <a:chOff x="12190411" y="441323"/>
            <a:chExt cx="2833787" cy="1082572"/>
          </a:xfrm>
        </p:grpSpPr>
        <p:sp>
          <p:nvSpPr>
            <p:cNvPr id="14" name="Form">
              <a:extLst>
                <a:ext uri="{FF2B5EF4-FFF2-40B4-BE49-F238E27FC236}">
                  <a16:creationId xmlns:a16="http://schemas.microsoft.com/office/drawing/2014/main" id="{59600C17-FB22-4B28-B6F9-9B7DC0FEDC3A}"/>
                </a:ext>
              </a:extLst>
            </p:cNvPr>
            <p:cNvSpPr/>
            <p:nvPr/>
          </p:nvSpPr>
          <p:spPr bwMode="gray">
            <a:xfrm>
              <a:off x="12190412" y="441323"/>
              <a:ext cx="2833786" cy="1079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8168" tIns="0" rIns="36010" bIns="0" rtlCol="0" anchor="ctr"/>
            <a:lstStyle/>
            <a:p>
              <a:pPr>
                <a:lnSpc>
                  <a:spcPct val="90000"/>
                </a:lnSpc>
                <a:spcAft>
                  <a:spcPts val="600"/>
                </a:spcAft>
              </a:pPr>
              <a:r>
                <a:rPr lang="de-DE" sz="1200" b="1"/>
                <a:t>Verlauf über Bild ist</a:t>
              </a:r>
              <a:br>
                <a:rPr lang="de-DE" sz="1200" b="1"/>
              </a:br>
              <a:r>
                <a:rPr lang="de-DE" sz="1200" b="1"/>
                <a:t>ein-/ausblendbar</a:t>
              </a:r>
            </a:p>
            <a:p>
              <a:pPr>
                <a:lnSpc>
                  <a:spcPct val="90000"/>
                </a:lnSpc>
                <a:spcAft>
                  <a:spcPts val="600"/>
                </a:spcAft>
              </a:pPr>
              <a:r>
                <a:rPr lang="de-DE" sz="800"/>
                <a:t>Fläche mit Farbverlauf anklicken </a:t>
              </a:r>
              <a:br>
                <a:rPr lang="de-DE" sz="800"/>
              </a:br>
              <a:r>
                <a:rPr lang="de-DE" sz="800">
                  <a:sym typeface="Wingdings" panose="05000000000000000000" pitchFamily="2" charset="2"/>
                </a:rPr>
                <a:t> </a:t>
              </a:r>
              <a:r>
                <a:rPr lang="de-DE" sz="800"/>
                <a:t>über Menü „Start“ </a:t>
              </a:r>
              <a:r>
                <a:rPr lang="de-DE" sz="800">
                  <a:sym typeface="Wingdings" panose="05000000000000000000" pitchFamily="2" charset="2"/>
                </a:rPr>
                <a:t> Reiter „Bearbeiten“</a:t>
              </a:r>
              <a:br>
                <a:rPr lang="de-DE" sz="800">
                  <a:sym typeface="Wingdings" panose="05000000000000000000" pitchFamily="2" charset="2"/>
                </a:rPr>
              </a:br>
              <a:r>
                <a:rPr lang="de-DE" sz="800">
                  <a:sym typeface="Wingdings" panose="05000000000000000000" pitchFamily="2" charset="2"/>
                </a:rPr>
                <a:t> „Markieren“  „Auswahlbereich“</a:t>
              </a:r>
              <a:br>
                <a:rPr lang="de-DE" sz="800">
                  <a:sym typeface="Wingdings" panose="05000000000000000000" pitchFamily="2" charset="2"/>
                </a:rPr>
              </a:br>
              <a:r>
                <a:rPr lang="de-DE" sz="800">
                  <a:sym typeface="Wingdings" panose="05000000000000000000" pitchFamily="2" charset="2"/>
                </a:rPr>
                <a:t> Ebene „Layer“ Symbol „Auge“ deaktivieren</a:t>
              </a:r>
              <a:br>
                <a:rPr lang="de-DE" sz="800">
                  <a:sym typeface="Wingdings" panose="05000000000000000000" pitchFamily="2" charset="2"/>
                </a:rPr>
              </a:br>
              <a:r>
                <a:rPr lang="de-DE" sz="800">
                  <a:sym typeface="Wingdings" panose="05000000000000000000" pitchFamily="2" charset="2"/>
                </a:rPr>
                <a:t> </a:t>
              </a:r>
              <a:r>
                <a:rPr lang="de-DE" sz="800" kern="1200">
                  <a:solidFill>
                    <a:schemeClr val="lt1"/>
                  </a:solidFill>
                  <a:latin typeface="+mn-lt"/>
                  <a:ea typeface="+mn-ea"/>
                  <a:cs typeface="+mn-cs"/>
                </a:rPr>
                <a:t>Ebene "Bild" wählen um Motiv zu ändern</a:t>
              </a:r>
              <a:r>
                <a:rPr lang="de-DE" sz="800"/>
                <a:t> </a:t>
              </a:r>
            </a:p>
          </p:txBody>
        </p:sp>
        <p:sp>
          <p:nvSpPr>
            <p:cNvPr id="15" name="Form">
              <a:extLst>
                <a:ext uri="{FF2B5EF4-FFF2-40B4-BE49-F238E27FC236}">
                  <a16:creationId xmlns:a16="http://schemas.microsoft.com/office/drawing/2014/main" id="{B327C171-8E28-4A3B-B5A7-5AF12C899401}"/>
                </a:ext>
              </a:extLst>
            </p:cNvPr>
            <p:cNvSpPr/>
            <p:nvPr/>
          </p:nvSpPr>
          <p:spPr bwMode="gray">
            <a:xfrm>
              <a:off x="12190411" y="441323"/>
              <a:ext cx="637541" cy="108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10" tIns="36010" rIns="36010" bIns="36010" rtlCol="0" anchor="t"/>
            <a:lstStyle/>
            <a:p>
              <a:pPr algn="ctr">
                <a:lnSpc>
                  <a:spcPct val="90000"/>
                </a:lnSpc>
                <a:spcAft>
                  <a:spcPts val="1000"/>
                </a:spcAft>
              </a:pPr>
              <a:r>
                <a:rPr lang="de-DE" sz="7202"/>
                <a:t>!</a:t>
              </a:r>
            </a:p>
          </p:txBody>
        </p:sp>
      </p:grpSp>
    </p:spTree>
    <p:extLst>
      <p:ext uri="{BB962C8B-B14F-4D97-AF65-F5344CB8AC3E}">
        <p14:creationId xmlns:p14="http://schemas.microsoft.com/office/powerpoint/2010/main" val="225115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34FCA-EABB-A4A2-F1A3-03737809EDC2}"/>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5775B139-4118-1A83-30CC-1E9F1D9E9924}"/>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Inhaltsplatzhalter 4">
            <a:extLst>
              <a:ext uri="{FF2B5EF4-FFF2-40B4-BE49-F238E27FC236}">
                <a16:creationId xmlns:a16="http://schemas.microsoft.com/office/drawing/2014/main" id="{C8C5ED91-E71C-A625-8CD2-4E907EDE0993}"/>
              </a:ext>
            </a:extLst>
          </p:cNvPr>
          <p:cNvSpPr>
            <a:spLocks noGrp="1"/>
          </p:cNvSpPr>
          <p:nvPr>
            <p:ph sz="quarter" idx="11"/>
          </p:nvPr>
        </p:nvSpPr>
        <p:spPr>
          <a:xfrm>
            <a:off x="839787" y="1665288"/>
            <a:ext cx="6475413"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28E65DBA-1FDA-A53F-3A9F-8606C67F5356}"/>
              </a:ext>
            </a:extLst>
          </p:cNvPr>
          <p:cNvSpPr>
            <a:spLocks noGrp="1"/>
          </p:cNvSpPr>
          <p:nvPr>
            <p:ph sz="quarter" idx="12"/>
          </p:nvPr>
        </p:nvSpPr>
        <p:spPr>
          <a:xfrm>
            <a:off x="7896225" y="1677645"/>
            <a:ext cx="3461736"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feld 5">
            <a:extLst>
              <a:ext uri="{FF2B5EF4-FFF2-40B4-BE49-F238E27FC236}">
                <a16:creationId xmlns:a16="http://schemas.microsoft.com/office/drawing/2014/main" id="{DEB95454-07E8-B688-D423-469EB53695F2}"/>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2561473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el: Lang mit Subline">
    <p:spTree>
      <p:nvGrpSpPr>
        <p:cNvPr id="1" name=""/>
        <p:cNvGrpSpPr/>
        <p:nvPr/>
      </p:nvGrpSpPr>
      <p:grpSpPr>
        <a:xfrm>
          <a:off x="0" y="0"/>
          <a:ext cx="0" cy="0"/>
          <a:chOff x="0" y="0"/>
          <a:chExt cx="0" cy="0"/>
        </a:xfrm>
      </p:grpSpPr>
      <p:pic>
        <p:nvPicPr>
          <p:cNvPr id="2" name="LOGO Fraunhofer">
            <a:extLst>
              <a:ext uri="{FF2B5EF4-FFF2-40B4-BE49-F238E27FC236}">
                <a16:creationId xmlns:a16="http://schemas.microsoft.com/office/drawing/2014/main" id="{40EC637D-CA65-42C6-98A9-E849A2ED947A}"/>
              </a:ext>
            </a:extLst>
          </p:cNvPr>
          <p:cNvPicPr>
            <a:picLocks noChangeAspect="1"/>
          </p:cNvPicPr>
          <p:nvPr userDrawn="1"/>
        </p:nvPicPr>
        <p:blipFill>
          <a:blip r:embed="rId2"/>
          <a:stretch>
            <a:fillRect/>
          </a:stretch>
        </p:blipFill>
        <p:spPr bwMode="gray">
          <a:xfrm>
            <a:off x="10221731" y="6339600"/>
            <a:ext cx="1429386" cy="388742"/>
          </a:xfrm>
          <a:prstGeom prst="rect">
            <a:avLst/>
          </a:prstGeom>
        </p:spPr>
      </p:pic>
      <p:pic>
        <p:nvPicPr>
          <p:cNvPr id="3" name="LOGO Heinz Nixdorf Institut - farbig" descr="Ein Bild, das Teller, Zeichnung, Schild enthält.&#10;&#10;Automatisch generierte Beschreibung">
            <a:extLst>
              <a:ext uri="{FF2B5EF4-FFF2-40B4-BE49-F238E27FC236}">
                <a16:creationId xmlns:a16="http://schemas.microsoft.com/office/drawing/2014/main" id="{63A9F100-3380-4A8C-A350-85FBCC105C58}"/>
              </a:ext>
            </a:extLst>
          </p:cNvPr>
          <p:cNvPicPr>
            <a:picLocks noChangeAspect="1"/>
          </p:cNvPicPr>
          <p:nvPr userDrawn="1"/>
        </p:nvPicPr>
        <p:blipFill>
          <a:blip r:embed="rId3"/>
          <a:stretch>
            <a:fillRect/>
          </a:stretch>
        </p:blipFill>
        <p:spPr bwMode="gray">
          <a:xfrm>
            <a:off x="8371090" y="6417274"/>
            <a:ext cx="1490594" cy="233161"/>
          </a:xfrm>
          <a:prstGeom prst="rect">
            <a:avLst/>
          </a:prstGeom>
        </p:spPr>
      </p:pic>
      <p:sp>
        <p:nvSpPr>
          <p:cNvPr id="12" name="Bild">
            <a:extLst>
              <a:ext uri="{FF2B5EF4-FFF2-40B4-BE49-F238E27FC236}">
                <a16:creationId xmlns:a16="http://schemas.microsoft.com/office/drawing/2014/main" id="{43F8CB28-071C-4C08-82A8-D2F861048332}"/>
              </a:ext>
            </a:extLst>
          </p:cNvPr>
          <p:cNvSpPr>
            <a:spLocks noGrp="1" noChangeAspect="1"/>
          </p:cNvSpPr>
          <p:nvPr>
            <p:ph type="pic" sz="quarter" idx="22"/>
          </p:nvPr>
        </p:nvSpPr>
        <p:spPr bwMode="gray">
          <a:xfrm>
            <a:off x="0" y="0"/>
            <a:ext cx="12192000" cy="6210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9" name="Layer">
            <a:extLst>
              <a:ext uri="{FF2B5EF4-FFF2-40B4-BE49-F238E27FC236}">
                <a16:creationId xmlns:a16="http://schemas.microsoft.com/office/drawing/2014/main" id="{CDEFBE80-BD3A-4304-BC86-E4F72B17A05C}"/>
              </a:ext>
            </a:extLst>
          </p:cNvPr>
          <p:cNvSpPr>
            <a:spLocks noGrp="1" noChangeAspect="1"/>
          </p:cNvSpPr>
          <p:nvPr>
            <p:ph type="body" sz="quarter" idx="21" hasCustomPrompt="1"/>
          </p:nvPr>
        </p:nvSpPr>
        <p:spPr bwMode="gray">
          <a:xfrm>
            <a:off x="-1" y="0"/>
            <a:ext cx="12191999" cy="6210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3" name="Titel">
            <a:extLst>
              <a:ext uri="{FF2B5EF4-FFF2-40B4-BE49-F238E27FC236}">
                <a16:creationId xmlns:a16="http://schemas.microsoft.com/office/drawing/2014/main" id="{A5A61E54-8DA9-4B22-A8A3-0CA083778BB6}"/>
              </a:ext>
            </a:extLst>
          </p:cNvPr>
          <p:cNvSpPr>
            <a:spLocks noGrp="1"/>
          </p:cNvSpPr>
          <p:nvPr>
            <p:ph type="title" hasCustomPrompt="1"/>
          </p:nvPr>
        </p:nvSpPr>
        <p:spPr bwMode="gray">
          <a:xfrm>
            <a:off x="875658" y="1396800"/>
            <a:ext cx="10440000" cy="1620000"/>
          </a:xfrm>
        </p:spPr>
        <p:txBody>
          <a:bodyPr anchor="b" anchorCtr="0"/>
          <a:lstStyle>
            <a:lvl1pPr algn="l">
              <a:defRPr sz="4000" cap="all" baseline="0">
                <a:solidFill>
                  <a:schemeClr val="bg1"/>
                </a:solidFill>
              </a:defRPr>
            </a:lvl1pPr>
          </a:lstStyle>
          <a:p>
            <a:pPr lvl="0"/>
            <a:r>
              <a:rPr lang="de-DE"/>
              <a:t>Titel durch Klicken hinzufügen</a:t>
            </a:r>
          </a:p>
        </p:txBody>
      </p:sp>
      <p:sp>
        <p:nvSpPr>
          <p:cNvPr id="7" name="Untertitel">
            <a:extLst>
              <a:ext uri="{FF2B5EF4-FFF2-40B4-BE49-F238E27FC236}">
                <a16:creationId xmlns:a16="http://schemas.microsoft.com/office/drawing/2014/main" id="{38684985-0BAB-4FBD-8F4F-5806C88A952B}"/>
              </a:ext>
            </a:extLst>
          </p:cNvPr>
          <p:cNvSpPr>
            <a:spLocks noGrp="1"/>
          </p:cNvSpPr>
          <p:nvPr>
            <p:ph type="body" sz="quarter" idx="12" hasCustomPrompt="1"/>
          </p:nvPr>
        </p:nvSpPr>
        <p:spPr bwMode="gray">
          <a:xfrm>
            <a:off x="875782" y="3195000"/>
            <a:ext cx="10440438" cy="360000"/>
          </a:xfrm>
        </p:spPr>
        <p:txBody>
          <a:bodyPr anchor="t" anchorCtr="0"/>
          <a:lstStyle>
            <a:lvl1pPr marL="0" indent="0" algn="l">
              <a:spcAft>
                <a:spcPts val="0"/>
              </a:spcAft>
              <a:buNone/>
              <a:defRPr sz="2400" b="0" cap="none" baseline="0">
                <a:solidFill>
                  <a:schemeClr val="bg1"/>
                </a:solidFill>
              </a:defRPr>
            </a:lvl1pPr>
          </a:lstStyle>
          <a:p>
            <a:pPr lvl="0"/>
            <a:r>
              <a:rPr lang="de-DE"/>
              <a:t>Untertitel durch Klicken hinzufügen</a:t>
            </a:r>
          </a:p>
        </p:txBody>
      </p:sp>
      <p:sp>
        <p:nvSpPr>
          <p:cNvPr id="8" name="Textplatzhalter">
            <a:extLst>
              <a:ext uri="{FF2B5EF4-FFF2-40B4-BE49-F238E27FC236}">
                <a16:creationId xmlns:a16="http://schemas.microsoft.com/office/drawing/2014/main" id="{522C3B2F-E853-4F6E-AD8B-BD921D8C446A}"/>
              </a:ext>
            </a:extLst>
          </p:cNvPr>
          <p:cNvSpPr>
            <a:spLocks noGrp="1"/>
          </p:cNvSpPr>
          <p:nvPr>
            <p:ph type="body" sz="quarter" idx="39" hasCustomPrompt="1"/>
          </p:nvPr>
        </p:nvSpPr>
        <p:spPr bwMode="gray">
          <a:xfrm>
            <a:off x="875782" y="4095000"/>
            <a:ext cx="10440438" cy="720000"/>
          </a:xfrm>
        </p:spPr>
        <p:txBody>
          <a:bodyPr anchor="t" anchorCtr="0"/>
          <a:lstStyle>
            <a:lvl1pPr marL="0" indent="0" algn="l">
              <a:spcAft>
                <a:spcPts val="0"/>
              </a:spcAft>
              <a:buNone/>
              <a:defRPr sz="2400" b="0" cap="none" baseline="0">
                <a:solidFill>
                  <a:schemeClr val="bg1"/>
                </a:solidFill>
              </a:defRPr>
            </a:lvl1pPr>
          </a:lstStyle>
          <a:p>
            <a:pPr lvl="0"/>
            <a:r>
              <a:rPr lang="de-DE"/>
              <a:t>Text durch Klicken hinzufügen</a:t>
            </a:r>
          </a:p>
        </p:txBody>
      </p:sp>
      <p:grpSp>
        <p:nvGrpSpPr>
          <p:cNvPr id="5" name="HINWEIS">
            <a:extLst>
              <a:ext uri="{FF2B5EF4-FFF2-40B4-BE49-F238E27FC236}">
                <a16:creationId xmlns:a16="http://schemas.microsoft.com/office/drawing/2014/main" id="{3204656F-65C2-4CE8-92DA-C9E0ECF5FFA2}"/>
              </a:ext>
            </a:extLst>
          </p:cNvPr>
          <p:cNvGrpSpPr/>
          <p:nvPr userDrawn="1"/>
        </p:nvGrpSpPr>
        <p:grpSpPr bwMode="gray">
          <a:xfrm>
            <a:off x="12193586" y="0"/>
            <a:ext cx="2834525" cy="1082854"/>
            <a:chOff x="12190411" y="441323"/>
            <a:chExt cx="2833787" cy="1082572"/>
          </a:xfrm>
        </p:grpSpPr>
        <p:sp>
          <p:nvSpPr>
            <p:cNvPr id="16" name="Form">
              <a:extLst>
                <a:ext uri="{FF2B5EF4-FFF2-40B4-BE49-F238E27FC236}">
                  <a16:creationId xmlns:a16="http://schemas.microsoft.com/office/drawing/2014/main" id="{13F5F7C7-3A18-41DD-BCD6-5256E6BC0EF2}"/>
                </a:ext>
              </a:extLst>
            </p:cNvPr>
            <p:cNvSpPr/>
            <p:nvPr/>
          </p:nvSpPr>
          <p:spPr bwMode="gray">
            <a:xfrm>
              <a:off x="12190412" y="441323"/>
              <a:ext cx="2833786" cy="1079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8168" tIns="0" rIns="36010" bIns="0" rtlCol="0" anchor="ctr"/>
            <a:lstStyle/>
            <a:p>
              <a:pPr>
                <a:lnSpc>
                  <a:spcPct val="90000"/>
                </a:lnSpc>
                <a:spcAft>
                  <a:spcPts val="600"/>
                </a:spcAft>
              </a:pPr>
              <a:r>
                <a:rPr lang="de-DE" sz="1200" b="1"/>
                <a:t>Verlauf über Bild ist</a:t>
              </a:r>
              <a:br>
                <a:rPr lang="de-DE" sz="1200" b="1"/>
              </a:br>
              <a:r>
                <a:rPr lang="de-DE" sz="1200" b="1"/>
                <a:t>ein-/ausblendbar</a:t>
              </a:r>
            </a:p>
            <a:p>
              <a:pPr>
                <a:lnSpc>
                  <a:spcPct val="90000"/>
                </a:lnSpc>
                <a:spcAft>
                  <a:spcPts val="600"/>
                </a:spcAft>
              </a:pPr>
              <a:r>
                <a:rPr lang="de-DE" sz="800"/>
                <a:t>Fläche mit Farbverlauf anklicken </a:t>
              </a:r>
              <a:br>
                <a:rPr lang="de-DE" sz="800"/>
              </a:br>
              <a:r>
                <a:rPr lang="de-DE" sz="800">
                  <a:sym typeface="Wingdings" panose="05000000000000000000" pitchFamily="2" charset="2"/>
                </a:rPr>
                <a:t> </a:t>
              </a:r>
              <a:r>
                <a:rPr lang="de-DE" sz="800"/>
                <a:t>über Menü „Start“ </a:t>
              </a:r>
              <a:r>
                <a:rPr lang="de-DE" sz="800">
                  <a:sym typeface="Wingdings" panose="05000000000000000000" pitchFamily="2" charset="2"/>
                </a:rPr>
                <a:t> Reiter „Bearbeiten“</a:t>
              </a:r>
              <a:br>
                <a:rPr lang="de-DE" sz="800">
                  <a:sym typeface="Wingdings" panose="05000000000000000000" pitchFamily="2" charset="2"/>
                </a:rPr>
              </a:br>
              <a:r>
                <a:rPr lang="de-DE" sz="800">
                  <a:sym typeface="Wingdings" panose="05000000000000000000" pitchFamily="2" charset="2"/>
                </a:rPr>
                <a:t> „Markieren“  „Auswahlbereich“</a:t>
              </a:r>
              <a:br>
                <a:rPr lang="de-DE" sz="800">
                  <a:sym typeface="Wingdings" panose="05000000000000000000" pitchFamily="2" charset="2"/>
                </a:rPr>
              </a:br>
              <a:r>
                <a:rPr lang="de-DE" sz="800">
                  <a:sym typeface="Wingdings" panose="05000000000000000000" pitchFamily="2" charset="2"/>
                </a:rPr>
                <a:t> Ebene „Layer“ Symbol „Auge“ deaktivieren</a:t>
              </a:r>
              <a:br>
                <a:rPr lang="de-DE" sz="800">
                  <a:sym typeface="Wingdings" panose="05000000000000000000" pitchFamily="2" charset="2"/>
                </a:rPr>
              </a:br>
              <a:r>
                <a:rPr lang="de-DE" sz="800">
                  <a:sym typeface="Wingdings" panose="05000000000000000000" pitchFamily="2" charset="2"/>
                </a:rPr>
                <a:t> </a:t>
              </a:r>
              <a:r>
                <a:rPr lang="de-DE" sz="800" kern="1200">
                  <a:solidFill>
                    <a:schemeClr val="lt1"/>
                  </a:solidFill>
                  <a:latin typeface="+mn-lt"/>
                  <a:ea typeface="+mn-ea"/>
                  <a:cs typeface="+mn-cs"/>
                </a:rPr>
                <a:t>Ebene "Bild" wählen um Motiv zu ändern</a:t>
              </a:r>
              <a:r>
                <a:rPr lang="de-DE" sz="800"/>
                <a:t> </a:t>
              </a:r>
            </a:p>
          </p:txBody>
        </p:sp>
        <p:sp>
          <p:nvSpPr>
            <p:cNvPr id="17" name="Form">
              <a:extLst>
                <a:ext uri="{FF2B5EF4-FFF2-40B4-BE49-F238E27FC236}">
                  <a16:creationId xmlns:a16="http://schemas.microsoft.com/office/drawing/2014/main" id="{E6DF700C-E547-4C2C-93F2-A14CA4BFACE7}"/>
                </a:ext>
              </a:extLst>
            </p:cNvPr>
            <p:cNvSpPr/>
            <p:nvPr/>
          </p:nvSpPr>
          <p:spPr bwMode="gray">
            <a:xfrm>
              <a:off x="12190411" y="441323"/>
              <a:ext cx="637541" cy="1082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10" tIns="36010" rIns="36010" bIns="36010" rtlCol="0" anchor="t"/>
            <a:lstStyle/>
            <a:p>
              <a:pPr algn="ctr">
                <a:lnSpc>
                  <a:spcPct val="90000"/>
                </a:lnSpc>
                <a:spcAft>
                  <a:spcPts val="1000"/>
                </a:spcAft>
              </a:pPr>
              <a:r>
                <a:rPr lang="de-DE" sz="7202"/>
                <a:t>!</a:t>
              </a:r>
            </a:p>
          </p:txBody>
        </p:sp>
      </p:grpSp>
    </p:spTree>
    <p:extLst>
      <p:ext uri="{BB962C8B-B14F-4D97-AF65-F5344CB8AC3E}">
        <p14:creationId xmlns:p14="http://schemas.microsoft.com/office/powerpoint/2010/main" val="409929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C7713EAA-BA41-490B-8CE1-038D6730C31D}"/>
              </a:ext>
            </a:extLst>
          </p:cNvPr>
          <p:cNvSpPr>
            <a:spLocks noGrp="1" noChangeAspect="1"/>
          </p:cNvSpPr>
          <p:nvPr>
            <p:ph type="pic" sz="quarter" idx="22"/>
          </p:nvPr>
        </p:nvSpPr>
        <p:spPr bwMode="gray">
          <a:xfrm>
            <a:off x="8127600" y="0"/>
            <a:ext cx="40644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13" name="Layer">
            <a:extLst>
              <a:ext uri="{FF2B5EF4-FFF2-40B4-BE49-F238E27FC236}">
                <a16:creationId xmlns:a16="http://schemas.microsoft.com/office/drawing/2014/main" id="{69A49421-6408-416A-B747-27993D93BA78}"/>
              </a:ext>
            </a:extLst>
          </p:cNvPr>
          <p:cNvSpPr>
            <a:spLocks noGrp="1" noChangeAspect="1"/>
          </p:cNvSpPr>
          <p:nvPr>
            <p:ph type="body" sz="quarter" idx="21" hasCustomPrompt="1"/>
          </p:nvPr>
        </p:nvSpPr>
        <p:spPr bwMode="gray">
          <a:xfrm>
            <a:off x="8127600" y="0"/>
            <a:ext cx="4064400" cy="6858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3" name="Logo 1">
            <a:extLst>
              <a:ext uri="{FF2B5EF4-FFF2-40B4-BE49-F238E27FC236}">
                <a16:creationId xmlns:a16="http://schemas.microsoft.com/office/drawing/2014/main" id="{0FF1132E-2C16-4861-A4BA-0B502A04A2FF}"/>
              </a:ext>
            </a:extLst>
          </p:cNvPr>
          <p:cNvSpPr>
            <a:spLocks noGrp="1" noChangeAspect="1"/>
          </p:cNvSpPr>
          <p:nvPr>
            <p:ph type="pic" sz="quarter" idx="23" hasCustomPrompt="1"/>
          </p:nvPr>
        </p:nvSpPr>
        <p:spPr bwMode="gray">
          <a:xfrm>
            <a:off x="8371150" y="6416434"/>
            <a:ext cx="1490400" cy="234000"/>
          </a:xfrm>
          <a:blipFill>
            <a:blip r:embed="rId2"/>
            <a:stretch>
              <a:fillRect/>
            </a:stretch>
          </a:blipFill>
        </p:spPr>
        <p:txBody>
          <a:bodyPr anchor="ctr" anchorCtr="0"/>
          <a:lstStyle>
            <a:lvl1pPr marL="0" indent="0" algn="ctr">
              <a:buNone/>
              <a:defRPr/>
            </a:lvl1pPr>
          </a:lstStyle>
          <a:p>
            <a:r>
              <a:rPr lang="en-US"/>
              <a:t> </a:t>
            </a:r>
          </a:p>
        </p:txBody>
      </p:sp>
      <p:sp>
        <p:nvSpPr>
          <p:cNvPr id="16" name="Logo 2">
            <a:extLst>
              <a:ext uri="{FF2B5EF4-FFF2-40B4-BE49-F238E27FC236}">
                <a16:creationId xmlns:a16="http://schemas.microsoft.com/office/drawing/2014/main" id="{23983033-33B4-4D71-8D84-CDF0D40300A5}"/>
              </a:ext>
            </a:extLst>
          </p:cNvPr>
          <p:cNvSpPr>
            <a:spLocks noGrp="1" noChangeAspect="1"/>
          </p:cNvSpPr>
          <p:nvPr>
            <p:ph type="pic" sz="quarter" idx="24" hasCustomPrompt="1"/>
          </p:nvPr>
        </p:nvSpPr>
        <p:spPr bwMode="gray">
          <a:xfrm>
            <a:off x="10221731" y="6339600"/>
            <a:ext cx="1429200" cy="388800"/>
          </a:xfrm>
          <a:blipFill>
            <a:blip r:embed="rId3"/>
            <a:stretch>
              <a:fillRect/>
            </a:stretch>
          </a:blipFill>
        </p:spPr>
        <p:txBody>
          <a:bodyPr anchor="ctr" anchorCtr="0"/>
          <a:lstStyle>
            <a:lvl1pPr marL="0" indent="0" algn="ctr">
              <a:buNone/>
              <a:defRPr/>
            </a:lvl1pPr>
          </a:lstStyle>
          <a:p>
            <a:r>
              <a:rPr lang="en-US"/>
              <a:t> </a:t>
            </a:r>
          </a:p>
        </p:txBody>
      </p:sp>
      <p:sp>
        <p:nvSpPr>
          <p:cNvPr id="7" name="Titel">
            <a:extLst>
              <a:ext uri="{FF2B5EF4-FFF2-40B4-BE49-F238E27FC236}">
                <a16:creationId xmlns:a16="http://schemas.microsoft.com/office/drawing/2014/main" id="{892DD1DF-1BD4-45AD-8FE6-7EE527498DFB}"/>
              </a:ext>
            </a:extLst>
          </p:cNvPr>
          <p:cNvSpPr>
            <a:spLocks noGrp="1"/>
          </p:cNvSpPr>
          <p:nvPr>
            <p:ph type="title" hasCustomPrompt="1"/>
          </p:nvPr>
        </p:nvSpPr>
        <p:spPr bwMode="gray">
          <a:xfrm>
            <a:off x="1327528" y="1511998"/>
            <a:ext cx="6260400" cy="900000"/>
          </a:xfrm>
        </p:spPr>
        <p:txBody>
          <a:bodyPr anchor="b" anchorCtr="0"/>
          <a:lstStyle>
            <a:lvl1pPr>
              <a:defRPr sz="4000" cap="all" baseline="0"/>
            </a:lvl1pPr>
          </a:lstStyle>
          <a:p>
            <a:r>
              <a:rPr lang="de-DE" noProof="0"/>
              <a:t>Titel durch Klicken hinzufügen</a:t>
            </a:r>
            <a:endParaRPr lang="de-DE"/>
          </a:p>
        </p:txBody>
      </p:sp>
      <p:sp>
        <p:nvSpPr>
          <p:cNvPr id="6" name="Inhalt">
            <a:extLst>
              <a:ext uri="{FF2B5EF4-FFF2-40B4-BE49-F238E27FC236}">
                <a16:creationId xmlns:a16="http://schemas.microsoft.com/office/drawing/2014/main" id="{588BE5F8-D5B2-46B2-962A-6F6DDF9FBF64}"/>
              </a:ext>
            </a:extLst>
          </p:cNvPr>
          <p:cNvSpPr>
            <a:spLocks noGrp="1"/>
          </p:cNvSpPr>
          <p:nvPr>
            <p:ph sz="quarter" idx="15" hasCustomPrompt="1"/>
          </p:nvPr>
        </p:nvSpPr>
        <p:spPr bwMode="gray">
          <a:xfrm>
            <a:off x="1327528" y="2889504"/>
            <a:ext cx="6260400" cy="2455200"/>
          </a:xfrm>
        </p:spPr>
        <p:txBody>
          <a:bodyPr/>
          <a:lstStyle>
            <a:lvl1pPr marL="450000" indent="-450000">
              <a:buFont typeface="+mj-lt"/>
              <a:buAutoNum type="arabicPeriod"/>
              <a:defRPr sz="2000"/>
            </a:lvl1pPr>
            <a:lvl2pPr marL="648065" indent="-324032">
              <a:buSzPct val="100000"/>
              <a:buFont typeface="+mj-lt"/>
              <a:buAutoNum type="arabicPeriod"/>
              <a:defRPr/>
            </a:lvl2pPr>
            <a:lvl3pPr marL="648065" indent="0">
              <a:buSzPct val="100000"/>
              <a:buFont typeface="+mj-lt"/>
              <a:buNone/>
              <a:defRPr/>
            </a:lvl3pPr>
          </a:lstStyle>
          <a:p>
            <a:pPr lvl="0"/>
            <a:r>
              <a:rPr lang="de-DE"/>
              <a:t>Text durch Klicken hinzufügen</a:t>
            </a:r>
          </a:p>
        </p:txBody>
      </p:sp>
      <p:sp>
        <p:nvSpPr>
          <p:cNvPr id="9" name="Fußzeile">
            <a:extLst>
              <a:ext uri="{FF2B5EF4-FFF2-40B4-BE49-F238E27FC236}">
                <a16:creationId xmlns:a16="http://schemas.microsoft.com/office/drawing/2014/main" id="{29E90C7A-15B4-47CA-AAB1-DCC152287DC7}"/>
              </a:ext>
            </a:extLst>
          </p:cNvPr>
          <p:cNvSpPr>
            <a:spLocks noGrp="1"/>
          </p:cNvSpPr>
          <p:nvPr>
            <p:ph type="ftr" sz="quarter" idx="10"/>
          </p:nvPr>
        </p:nvSpPr>
        <p:spPr bwMode="gray"/>
        <p:txBody>
          <a:bodyPr/>
          <a:lstStyle/>
          <a:p>
            <a:r>
              <a:rPr lang="de-DE" noProof="0"/>
              <a:t>© Heinz Nixdorf Institut / Fraunhofer IEM</a:t>
            </a:r>
          </a:p>
        </p:txBody>
      </p:sp>
      <p:sp>
        <p:nvSpPr>
          <p:cNvPr id="10" name="Foliennummer">
            <a:extLst>
              <a:ext uri="{FF2B5EF4-FFF2-40B4-BE49-F238E27FC236}">
                <a16:creationId xmlns:a16="http://schemas.microsoft.com/office/drawing/2014/main" id="{25F3A366-59F9-4608-B2D5-8AE3A3431818}"/>
              </a:ext>
            </a:extLst>
          </p:cNvPr>
          <p:cNvSpPr>
            <a:spLocks noGrp="1"/>
          </p:cNvSpPr>
          <p:nvPr>
            <p:ph type="sldNum" sz="quarter" idx="11"/>
          </p:nvPr>
        </p:nvSpPr>
        <p:spPr bwMode="gray"/>
        <p:txBody>
          <a:bodyPr/>
          <a:lstStyle/>
          <a:p>
            <a:fld id="{65685BD5-7F70-499C-8F04-1460C72EE5D6}" type="slidenum">
              <a:rPr lang="de-DE" noProof="0" smtClean="0"/>
              <a:pPr/>
              <a:t>‹Nr.›</a:t>
            </a:fld>
            <a:endParaRPr lang="de-DE" noProof="0"/>
          </a:p>
        </p:txBody>
      </p:sp>
    </p:spTree>
    <p:extLst>
      <p:ext uri="{BB962C8B-B14F-4D97-AF65-F5344CB8AC3E}">
        <p14:creationId xmlns:p14="http://schemas.microsoft.com/office/powerpoint/2010/main" val="92244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C7713EAA-BA41-490B-8CE1-038D6730C31D}"/>
              </a:ext>
            </a:extLst>
          </p:cNvPr>
          <p:cNvSpPr>
            <a:spLocks noGrp="1" noChangeAspect="1"/>
          </p:cNvSpPr>
          <p:nvPr>
            <p:ph type="pic" sz="quarter" idx="22"/>
          </p:nvPr>
        </p:nvSpPr>
        <p:spPr bwMode="gray">
          <a:xfrm>
            <a:off x="8127600" y="0"/>
            <a:ext cx="40644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13" name="Layer">
            <a:extLst>
              <a:ext uri="{FF2B5EF4-FFF2-40B4-BE49-F238E27FC236}">
                <a16:creationId xmlns:a16="http://schemas.microsoft.com/office/drawing/2014/main" id="{69A49421-6408-416A-B747-27993D93BA78}"/>
              </a:ext>
            </a:extLst>
          </p:cNvPr>
          <p:cNvSpPr>
            <a:spLocks noGrp="1" noChangeAspect="1"/>
          </p:cNvSpPr>
          <p:nvPr>
            <p:ph type="body" sz="quarter" idx="21" hasCustomPrompt="1"/>
          </p:nvPr>
        </p:nvSpPr>
        <p:spPr bwMode="gray">
          <a:xfrm>
            <a:off x="8127600" y="0"/>
            <a:ext cx="4064400" cy="6858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3" name="Logo 1">
            <a:extLst>
              <a:ext uri="{FF2B5EF4-FFF2-40B4-BE49-F238E27FC236}">
                <a16:creationId xmlns:a16="http://schemas.microsoft.com/office/drawing/2014/main" id="{0FF1132E-2C16-4861-A4BA-0B502A04A2FF}"/>
              </a:ext>
            </a:extLst>
          </p:cNvPr>
          <p:cNvSpPr>
            <a:spLocks noGrp="1" noChangeAspect="1"/>
          </p:cNvSpPr>
          <p:nvPr>
            <p:ph type="pic" sz="quarter" idx="23" hasCustomPrompt="1"/>
          </p:nvPr>
        </p:nvSpPr>
        <p:spPr bwMode="gray">
          <a:xfrm>
            <a:off x="8371150" y="6416434"/>
            <a:ext cx="1490400" cy="234000"/>
          </a:xfrm>
          <a:blipFill>
            <a:blip r:embed="rId2"/>
            <a:stretch>
              <a:fillRect/>
            </a:stretch>
          </a:blipFill>
        </p:spPr>
        <p:txBody>
          <a:bodyPr anchor="ctr" anchorCtr="0"/>
          <a:lstStyle>
            <a:lvl1pPr marL="0" indent="0" algn="ctr">
              <a:buNone/>
              <a:defRPr/>
            </a:lvl1pPr>
          </a:lstStyle>
          <a:p>
            <a:r>
              <a:rPr lang="en-US"/>
              <a:t> </a:t>
            </a:r>
          </a:p>
        </p:txBody>
      </p:sp>
      <p:sp>
        <p:nvSpPr>
          <p:cNvPr id="16" name="Logo 2">
            <a:extLst>
              <a:ext uri="{FF2B5EF4-FFF2-40B4-BE49-F238E27FC236}">
                <a16:creationId xmlns:a16="http://schemas.microsoft.com/office/drawing/2014/main" id="{23983033-33B4-4D71-8D84-CDF0D40300A5}"/>
              </a:ext>
            </a:extLst>
          </p:cNvPr>
          <p:cNvSpPr>
            <a:spLocks noGrp="1" noChangeAspect="1"/>
          </p:cNvSpPr>
          <p:nvPr>
            <p:ph type="pic" sz="quarter" idx="24" hasCustomPrompt="1"/>
          </p:nvPr>
        </p:nvSpPr>
        <p:spPr bwMode="gray">
          <a:xfrm>
            <a:off x="10221731" y="6339600"/>
            <a:ext cx="1429200" cy="388800"/>
          </a:xfrm>
          <a:blipFill>
            <a:blip r:embed="rId3"/>
            <a:stretch>
              <a:fillRect/>
            </a:stretch>
          </a:blipFill>
        </p:spPr>
        <p:txBody>
          <a:bodyPr anchor="ctr" anchorCtr="0"/>
          <a:lstStyle>
            <a:lvl1pPr marL="0" indent="0" algn="ctr">
              <a:buNone/>
              <a:defRPr/>
            </a:lvl1pPr>
          </a:lstStyle>
          <a:p>
            <a:r>
              <a:rPr lang="en-US"/>
              <a:t> </a:t>
            </a:r>
          </a:p>
        </p:txBody>
      </p:sp>
      <p:sp>
        <p:nvSpPr>
          <p:cNvPr id="14" name="Text">
            <a:extLst>
              <a:ext uri="{FF2B5EF4-FFF2-40B4-BE49-F238E27FC236}">
                <a16:creationId xmlns:a16="http://schemas.microsoft.com/office/drawing/2014/main" id="{891C9BC3-1D8F-4CA1-A0BA-E518069BE65A}"/>
              </a:ext>
            </a:extLst>
          </p:cNvPr>
          <p:cNvSpPr>
            <a:spLocks noGrp="1"/>
          </p:cNvSpPr>
          <p:nvPr>
            <p:ph type="title" hasCustomPrompt="1"/>
          </p:nvPr>
        </p:nvSpPr>
        <p:spPr bwMode="gray">
          <a:xfrm>
            <a:off x="2263529" y="2529000"/>
            <a:ext cx="5324400" cy="1800000"/>
          </a:xfrm>
        </p:spPr>
        <p:txBody>
          <a:bodyPr anchor="b" anchorCtr="0"/>
          <a:lstStyle>
            <a:lvl1pPr algn="r">
              <a:defRPr sz="4000" cap="all" baseline="0"/>
            </a:lvl1pPr>
          </a:lstStyle>
          <a:p>
            <a:pPr lvl="0"/>
            <a:r>
              <a:rPr lang="de-DE"/>
              <a:t>Kapiteltext durch Klicken hinzufügen</a:t>
            </a:r>
          </a:p>
        </p:txBody>
      </p:sp>
      <p:sp>
        <p:nvSpPr>
          <p:cNvPr id="15" name="Nummer">
            <a:extLst>
              <a:ext uri="{FF2B5EF4-FFF2-40B4-BE49-F238E27FC236}">
                <a16:creationId xmlns:a16="http://schemas.microsoft.com/office/drawing/2014/main" id="{FE3927BB-AA84-4142-8FEA-4C72BF3E05CF}"/>
              </a:ext>
            </a:extLst>
          </p:cNvPr>
          <p:cNvSpPr>
            <a:spLocks noGrp="1" noChangeAspect="1"/>
          </p:cNvSpPr>
          <p:nvPr>
            <p:ph type="body" sz="quarter" idx="25" hasCustomPrompt="1"/>
          </p:nvPr>
        </p:nvSpPr>
        <p:spPr bwMode="gray">
          <a:xfrm>
            <a:off x="8128000" y="2529000"/>
            <a:ext cx="1800234" cy="1800000"/>
          </a:xfrm>
          <a:noFill/>
        </p:spPr>
        <p:txBody>
          <a:bodyPr anchor="ctr" anchorCtr="0"/>
          <a:lstStyle>
            <a:lvl1pPr marL="0" indent="0" algn="ctr">
              <a:buNone/>
              <a:defRPr sz="7201" b="1">
                <a:solidFill>
                  <a:schemeClr val="bg1"/>
                </a:solidFill>
              </a:defRPr>
            </a:lvl1pPr>
            <a:lvl2pPr>
              <a:defRPr sz="7201"/>
            </a:lvl2pPr>
            <a:lvl3pPr>
              <a:defRPr sz="7201"/>
            </a:lvl3pPr>
            <a:lvl4pPr>
              <a:defRPr sz="7201"/>
            </a:lvl4pPr>
            <a:lvl5pPr>
              <a:defRPr sz="7201"/>
            </a:lvl5pPr>
          </a:lstStyle>
          <a:p>
            <a:pPr lvl="0"/>
            <a:r>
              <a:rPr lang="de-DE"/>
              <a:t>Nr.</a:t>
            </a:r>
          </a:p>
        </p:txBody>
      </p:sp>
      <p:sp>
        <p:nvSpPr>
          <p:cNvPr id="9" name="Fußzeile">
            <a:extLst>
              <a:ext uri="{FF2B5EF4-FFF2-40B4-BE49-F238E27FC236}">
                <a16:creationId xmlns:a16="http://schemas.microsoft.com/office/drawing/2014/main" id="{29E90C7A-15B4-47CA-AAB1-DCC152287DC7}"/>
              </a:ext>
            </a:extLst>
          </p:cNvPr>
          <p:cNvSpPr>
            <a:spLocks noGrp="1"/>
          </p:cNvSpPr>
          <p:nvPr>
            <p:ph type="ftr" sz="quarter" idx="10"/>
          </p:nvPr>
        </p:nvSpPr>
        <p:spPr bwMode="gray"/>
        <p:txBody>
          <a:bodyPr/>
          <a:lstStyle/>
          <a:p>
            <a:r>
              <a:rPr lang="de-DE" noProof="0"/>
              <a:t>© Heinz Nixdorf Institut / Fraunhofer IEM</a:t>
            </a:r>
          </a:p>
        </p:txBody>
      </p:sp>
      <p:sp>
        <p:nvSpPr>
          <p:cNvPr id="10" name="Foliennummer">
            <a:extLst>
              <a:ext uri="{FF2B5EF4-FFF2-40B4-BE49-F238E27FC236}">
                <a16:creationId xmlns:a16="http://schemas.microsoft.com/office/drawing/2014/main" id="{25F3A366-59F9-4608-B2D5-8AE3A3431818}"/>
              </a:ext>
            </a:extLst>
          </p:cNvPr>
          <p:cNvSpPr>
            <a:spLocks noGrp="1"/>
          </p:cNvSpPr>
          <p:nvPr>
            <p:ph type="sldNum" sz="quarter" idx="11"/>
          </p:nvPr>
        </p:nvSpPr>
        <p:spPr bwMode="gray"/>
        <p:txBody>
          <a:bodyPr/>
          <a:lstStyle/>
          <a:p>
            <a:fld id="{65685BD5-7F70-499C-8F04-1460C72EE5D6}" type="slidenum">
              <a:rPr lang="de-DE" noProof="0" smtClean="0"/>
              <a:pPr/>
              <a:t>‹Nr.›</a:t>
            </a:fld>
            <a:endParaRPr lang="de-DE" noProof="0"/>
          </a:p>
        </p:txBody>
      </p:sp>
    </p:spTree>
    <p:extLst>
      <p:ext uri="{BB962C8B-B14F-4D97-AF65-F5344CB8AC3E}">
        <p14:creationId xmlns:p14="http://schemas.microsoft.com/office/powerpoint/2010/main" val="81061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1-spaltig ">
    <p:spTree>
      <p:nvGrpSpPr>
        <p:cNvPr id="1" name=""/>
        <p:cNvGrpSpPr/>
        <p:nvPr/>
      </p:nvGrpSpPr>
      <p:grpSpPr>
        <a:xfrm>
          <a:off x="0" y="0"/>
          <a:ext cx="0" cy="0"/>
          <a:chOff x="0" y="0"/>
          <a:chExt cx="0" cy="0"/>
        </a:xfrm>
      </p:grpSpPr>
      <p:sp>
        <p:nvSpPr>
          <p:cNvPr id="7" name="Titel">
            <a:extLst>
              <a:ext uri="{FF2B5EF4-FFF2-40B4-BE49-F238E27FC236}">
                <a16:creationId xmlns:a16="http://schemas.microsoft.com/office/drawing/2014/main" id="{892DD1DF-1BD4-45AD-8FE6-7EE527498DFB}"/>
              </a:ext>
            </a:extLst>
          </p:cNvPr>
          <p:cNvSpPr>
            <a:spLocks noGrp="1"/>
          </p:cNvSpPr>
          <p:nvPr>
            <p:ph type="title" hasCustomPrompt="1"/>
          </p:nvPr>
        </p:nvSpPr>
        <p:spPr bwMode="gray"/>
        <p:txBody>
          <a:bodyPr/>
          <a:lstStyle/>
          <a:p>
            <a:r>
              <a:rPr lang="de-DE" noProof="0"/>
              <a:t>Titel durch Klicken hinzufügen</a:t>
            </a:r>
            <a:endParaRPr lang="de-DE"/>
          </a:p>
        </p:txBody>
      </p:sp>
      <p:sp>
        <p:nvSpPr>
          <p:cNvPr id="17" name="Untertitel">
            <a:extLst>
              <a:ext uri="{FF2B5EF4-FFF2-40B4-BE49-F238E27FC236}">
                <a16:creationId xmlns:a16="http://schemas.microsoft.com/office/drawing/2014/main" id="{5EAD28ED-1E62-43EE-A9F5-6A67CC6CCA81}"/>
              </a:ext>
            </a:extLst>
          </p:cNvPr>
          <p:cNvSpPr>
            <a:spLocks noGrp="1"/>
          </p:cNvSpPr>
          <p:nvPr>
            <p:ph type="body" sz="quarter" idx="13" hasCustomPrompt="1"/>
          </p:nvPr>
        </p:nvSpPr>
        <p:spPr bwMode="gray">
          <a:xfrm>
            <a:off x="540070" y="828000"/>
            <a:ext cx="11111046" cy="396000"/>
          </a:xfrm>
        </p:spPr>
        <p:txBody>
          <a:bodyPr/>
          <a:lstStyle>
            <a:lvl1pPr marL="0" indent="0">
              <a:buNone/>
              <a:defRPr sz="2000" b="1" baseline="0">
                <a:solidFill>
                  <a:schemeClr val="accent1"/>
                </a:solidFill>
              </a:defRPr>
            </a:lvl1pPr>
          </a:lstStyle>
          <a:p>
            <a:r>
              <a:rPr lang="de-DE" noProof="0"/>
              <a:t>Untertitel durch Klicken hinzufügen</a:t>
            </a:r>
          </a:p>
        </p:txBody>
      </p:sp>
      <p:sp>
        <p:nvSpPr>
          <p:cNvPr id="6" name="Inhalt">
            <a:extLst>
              <a:ext uri="{FF2B5EF4-FFF2-40B4-BE49-F238E27FC236}">
                <a16:creationId xmlns:a16="http://schemas.microsoft.com/office/drawing/2014/main" id="{D520D923-24F5-4C84-AD35-332D2C60ADFE}"/>
              </a:ext>
            </a:extLst>
          </p:cNvPr>
          <p:cNvSpPr>
            <a:spLocks noGrp="1"/>
          </p:cNvSpPr>
          <p:nvPr>
            <p:ph sz="quarter" idx="24" hasCustomPrompt="1"/>
          </p:nvPr>
        </p:nvSpPr>
        <p:spPr bwMode="gray">
          <a:xfrm>
            <a:off x="540071" y="1511300"/>
            <a:ext cx="111096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Fußzeile">
            <a:extLst>
              <a:ext uri="{FF2B5EF4-FFF2-40B4-BE49-F238E27FC236}">
                <a16:creationId xmlns:a16="http://schemas.microsoft.com/office/drawing/2014/main" id="{29E90C7A-15B4-47CA-AAB1-DCC152287DC7}"/>
              </a:ext>
            </a:extLst>
          </p:cNvPr>
          <p:cNvSpPr>
            <a:spLocks noGrp="1"/>
          </p:cNvSpPr>
          <p:nvPr>
            <p:ph type="ftr" sz="quarter" idx="10"/>
          </p:nvPr>
        </p:nvSpPr>
        <p:spPr bwMode="gray"/>
        <p:txBody>
          <a:bodyPr/>
          <a:lstStyle/>
          <a:p>
            <a:r>
              <a:rPr lang="de-DE" noProof="0"/>
              <a:t>© Heinz Nixdorf Institut / Fraunhofer IEM</a:t>
            </a:r>
          </a:p>
        </p:txBody>
      </p:sp>
      <p:sp>
        <p:nvSpPr>
          <p:cNvPr id="10" name="Foliennummer">
            <a:extLst>
              <a:ext uri="{FF2B5EF4-FFF2-40B4-BE49-F238E27FC236}">
                <a16:creationId xmlns:a16="http://schemas.microsoft.com/office/drawing/2014/main" id="{25F3A366-59F9-4608-B2D5-8AE3A3431818}"/>
              </a:ext>
            </a:extLst>
          </p:cNvPr>
          <p:cNvSpPr>
            <a:spLocks noGrp="1"/>
          </p:cNvSpPr>
          <p:nvPr>
            <p:ph type="sldNum" sz="quarter" idx="11"/>
          </p:nvPr>
        </p:nvSpPr>
        <p:spPr bwMode="gray"/>
        <p:txBody>
          <a:bodyPr/>
          <a:lstStyle/>
          <a:p>
            <a:fld id="{65685BD5-7F70-499C-8F04-1460C72EE5D6}" type="slidenum">
              <a:rPr lang="de-DE" noProof="0" smtClean="0"/>
              <a:pPr/>
              <a:t>‹Nr.›</a:t>
            </a:fld>
            <a:endParaRPr lang="de-DE" noProof="0"/>
          </a:p>
        </p:txBody>
      </p:sp>
    </p:spTree>
    <p:extLst>
      <p:ext uri="{BB962C8B-B14F-4D97-AF65-F5344CB8AC3E}">
        <p14:creationId xmlns:p14="http://schemas.microsoft.com/office/powerpoint/2010/main" val="354223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2-spaltig ">
    <p:spTree>
      <p:nvGrpSpPr>
        <p:cNvPr id="1" name=""/>
        <p:cNvGrpSpPr/>
        <p:nvPr/>
      </p:nvGrpSpPr>
      <p:grpSpPr>
        <a:xfrm>
          <a:off x="0" y="0"/>
          <a:ext cx="0" cy="0"/>
          <a:chOff x="0" y="0"/>
          <a:chExt cx="0" cy="0"/>
        </a:xfrm>
      </p:grpSpPr>
      <p:sp>
        <p:nvSpPr>
          <p:cNvPr id="7" name="Titel">
            <a:extLst>
              <a:ext uri="{FF2B5EF4-FFF2-40B4-BE49-F238E27FC236}">
                <a16:creationId xmlns:a16="http://schemas.microsoft.com/office/drawing/2014/main" id="{892DD1DF-1BD4-45AD-8FE6-7EE527498DFB}"/>
              </a:ext>
            </a:extLst>
          </p:cNvPr>
          <p:cNvSpPr>
            <a:spLocks noGrp="1"/>
          </p:cNvSpPr>
          <p:nvPr>
            <p:ph type="title" hasCustomPrompt="1"/>
          </p:nvPr>
        </p:nvSpPr>
        <p:spPr bwMode="gray"/>
        <p:txBody>
          <a:bodyPr/>
          <a:lstStyle/>
          <a:p>
            <a:r>
              <a:rPr lang="de-DE" noProof="0"/>
              <a:t>Titel durch Klicken hinzufügen</a:t>
            </a:r>
            <a:endParaRPr lang="de-DE"/>
          </a:p>
        </p:txBody>
      </p:sp>
      <p:sp>
        <p:nvSpPr>
          <p:cNvPr id="17" name="Untertitel">
            <a:extLst>
              <a:ext uri="{FF2B5EF4-FFF2-40B4-BE49-F238E27FC236}">
                <a16:creationId xmlns:a16="http://schemas.microsoft.com/office/drawing/2014/main" id="{5EAD28ED-1E62-43EE-A9F5-6A67CC6CCA81}"/>
              </a:ext>
            </a:extLst>
          </p:cNvPr>
          <p:cNvSpPr>
            <a:spLocks noGrp="1"/>
          </p:cNvSpPr>
          <p:nvPr>
            <p:ph type="body" sz="quarter" idx="13" hasCustomPrompt="1"/>
          </p:nvPr>
        </p:nvSpPr>
        <p:spPr bwMode="gray">
          <a:xfrm>
            <a:off x="540070" y="828000"/>
            <a:ext cx="11111046" cy="396000"/>
          </a:xfrm>
        </p:spPr>
        <p:txBody>
          <a:bodyPr/>
          <a:lstStyle>
            <a:lvl1pPr marL="0" indent="0">
              <a:buNone/>
              <a:defRPr sz="2000" b="1" baseline="0">
                <a:solidFill>
                  <a:schemeClr val="accent1"/>
                </a:solidFill>
              </a:defRPr>
            </a:lvl1pPr>
          </a:lstStyle>
          <a:p>
            <a:r>
              <a:rPr lang="de-DE" noProof="0"/>
              <a:t>Untertitel durch Klicken hinzufügen</a:t>
            </a:r>
          </a:p>
        </p:txBody>
      </p:sp>
      <p:sp>
        <p:nvSpPr>
          <p:cNvPr id="6" name="Inhalt 1">
            <a:extLst>
              <a:ext uri="{FF2B5EF4-FFF2-40B4-BE49-F238E27FC236}">
                <a16:creationId xmlns:a16="http://schemas.microsoft.com/office/drawing/2014/main" id="{D520D923-24F5-4C84-AD35-332D2C60ADFE}"/>
              </a:ext>
            </a:extLst>
          </p:cNvPr>
          <p:cNvSpPr>
            <a:spLocks noGrp="1"/>
          </p:cNvSpPr>
          <p:nvPr>
            <p:ph sz="quarter" idx="24" hasCustomPrompt="1"/>
          </p:nvPr>
        </p:nvSpPr>
        <p:spPr bwMode="gray">
          <a:xfrm>
            <a:off x="540071" y="1511300"/>
            <a:ext cx="54180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8" name="Inhalt 2">
            <a:extLst>
              <a:ext uri="{FF2B5EF4-FFF2-40B4-BE49-F238E27FC236}">
                <a16:creationId xmlns:a16="http://schemas.microsoft.com/office/drawing/2014/main" id="{61D5AF50-A179-4B64-945F-3427EF5E0E82}"/>
              </a:ext>
            </a:extLst>
          </p:cNvPr>
          <p:cNvSpPr>
            <a:spLocks noGrp="1"/>
          </p:cNvSpPr>
          <p:nvPr>
            <p:ph sz="quarter" idx="25" hasCustomPrompt="1"/>
          </p:nvPr>
        </p:nvSpPr>
        <p:spPr bwMode="gray">
          <a:xfrm>
            <a:off x="6233116" y="1511300"/>
            <a:ext cx="54180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Fußzeile">
            <a:extLst>
              <a:ext uri="{FF2B5EF4-FFF2-40B4-BE49-F238E27FC236}">
                <a16:creationId xmlns:a16="http://schemas.microsoft.com/office/drawing/2014/main" id="{29E90C7A-15B4-47CA-AAB1-DCC152287DC7}"/>
              </a:ext>
            </a:extLst>
          </p:cNvPr>
          <p:cNvSpPr>
            <a:spLocks noGrp="1"/>
          </p:cNvSpPr>
          <p:nvPr>
            <p:ph type="ftr" sz="quarter" idx="10"/>
          </p:nvPr>
        </p:nvSpPr>
        <p:spPr bwMode="gray"/>
        <p:txBody>
          <a:bodyPr/>
          <a:lstStyle/>
          <a:p>
            <a:r>
              <a:rPr lang="de-DE" noProof="0"/>
              <a:t>© Heinz Nixdorf Institut / Fraunhofer IEM</a:t>
            </a:r>
          </a:p>
        </p:txBody>
      </p:sp>
      <p:sp>
        <p:nvSpPr>
          <p:cNvPr id="10" name="Foliennummer">
            <a:extLst>
              <a:ext uri="{FF2B5EF4-FFF2-40B4-BE49-F238E27FC236}">
                <a16:creationId xmlns:a16="http://schemas.microsoft.com/office/drawing/2014/main" id="{25F3A366-59F9-4608-B2D5-8AE3A3431818}"/>
              </a:ext>
            </a:extLst>
          </p:cNvPr>
          <p:cNvSpPr>
            <a:spLocks noGrp="1"/>
          </p:cNvSpPr>
          <p:nvPr>
            <p:ph type="sldNum" sz="quarter" idx="11"/>
          </p:nvPr>
        </p:nvSpPr>
        <p:spPr bwMode="gray"/>
        <p:txBody>
          <a:bodyPr/>
          <a:lstStyle/>
          <a:p>
            <a:fld id="{65685BD5-7F70-499C-8F04-1460C72EE5D6}" type="slidenum">
              <a:rPr lang="de-DE" noProof="0" smtClean="0"/>
              <a:pPr/>
              <a:t>‹Nr.›</a:t>
            </a:fld>
            <a:endParaRPr lang="de-DE" noProof="0"/>
          </a:p>
        </p:txBody>
      </p:sp>
    </p:spTree>
    <p:extLst>
      <p:ext uri="{BB962C8B-B14F-4D97-AF65-F5344CB8AC3E}">
        <p14:creationId xmlns:p14="http://schemas.microsoft.com/office/powerpoint/2010/main" val="416180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3-spaltig ">
    <p:spTree>
      <p:nvGrpSpPr>
        <p:cNvPr id="1" name=""/>
        <p:cNvGrpSpPr/>
        <p:nvPr/>
      </p:nvGrpSpPr>
      <p:grpSpPr>
        <a:xfrm>
          <a:off x="0" y="0"/>
          <a:ext cx="0" cy="0"/>
          <a:chOff x="0" y="0"/>
          <a:chExt cx="0" cy="0"/>
        </a:xfrm>
      </p:grpSpPr>
      <p:sp>
        <p:nvSpPr>
          <p:cNvPr id="7" name="Titel">
            <a:extLst>
              <a:ext uri="{FF2B5EF4-FFF2-40B4-BE49-F238E27FC236}">
                <a16:creationId xmlns:a16="http://schemas.microsoft.com/office/drawing/2014/main" id="{892DD1DF-1BD4-45AD-8FE6-7EE527498DFB}"/>
              </a:ext>
            </a:extLst>
          </p:cNvPr>
          <p:cNvSpPr>
            <a:spLocks noGrp="1"/>
          </p:cNvSpPr>
          <p:nvPr>
            <p:ph type="title" hasCustomPrompt="1"/>
          </p:nvPr>
        </p:nvSpPr>
        <p:spPr bwMode="gray"/>
        <p:txBody>
          <a:bodyPr/>
          <a:lstStyle/>
          <a:p>
            <a:r>
              <a:rPr lang="de-DE" noProof="0"/>
              <a:t>Titel durch Klicken hinzufügen</a:t>
            </a:r>
            <a:endParaRPr lang="de-DE"/>
          </a:p>
        </p:txBody>
      </p:sp>
      <p:sp>
        <p:nvSpPr>
          <p:cNvPr id="17" name="Untertitel">
            <a:extLst>
              <a:ext uri="{FF2B5EF4-FFF2-40B4-BE49-F238E27FC236}">
                <a16:creationId xmlns:a16="http://schemas.microsoft.com/office/drawing/2014/main" id="{5EAD28ED-1E62-43EE-A9F5-6A67CC6CCA81}"/>
              </a:ext>
            </a:extLst>
          </p:cNvPr>
          <p:cNvSpPr>
            <a:spLocks noGrp="1"/>
          </p:cNvSpPr>
          <p:nvPr>
            <p:ph type="body" sz="quarter" idx="13" hasCustomPrompt="1"/>
          </p:nvPr>
        </p:nvSpPr>
        <p:spPr bwMode="gray">
          <a:xfrm>
            <a:off x="540070" y="828000"/>
            <a:ext cx="11111046" cy="396000"/>
          </a:xfrm>
        </p:spPr>
        <p:txBody>
          <a:bodyPr/>
          <a:lstStyle>
            <a:lvl1pPr marL="0" indent="0">
              <a:buNone/>
              <a:defRPr sz="2000" b="1" baseline="0">
                <a:solidFill>
                  <a:schemeClr val="accent1"/>
                </a:solidFill>
              </a:defRPr>
            </a:lvl1pPr>
          </a:lstStyle>
          <a:p>
            <a:r>
              <a:rPr lang="de-DE" noProof="0"/>
              <a:t>Untertitel durch Klicken hinzufügen</a:t>
            </a:r>
          </a:p>
        </p:txBody>
      </p:sp>
      <p:sp>
        <p:nvSpPr>
          <p:cNvPr id="11" name="Inhalt 1">
            <a:extLst>
              <a:ext uri="{FF2B5EF4-FFF2-40B4-BE49-F238E27FC236}">
                <a16:creationId xmlns:a16="http://schemas.microsoft.com/office/drawing/2014/main" id="{28D4C0A4-96E7-4D99-BEB2-5A71EE2360A2}"/>
              </a:ext>
            </a:extLst>
          </p:cNvPr>
          <p:cNvSpPr>
            <a:spLocks noGrp="1"/>
          </p:cNvSpPr>
          <p:nvPr>
            <p:ph sz="quarter" idx="24" hasCustomPrompt="1"/>
          </p:nvPr>
        </p:nvSpPr>
        <p:spPr bwMode="gray">
          <a:xfrm>
            <a:off x="540071" y="1512000"/>
            <a:ext cx="35208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4" name="Inhalt 2">
            <a:extLst>
              <a:ext uri="{FF2B5EF4-FFF2-40B4-BE49-F238E27FC236}">
                <a16:creationId xmlns:a16="http://schemas.microsoft.com/office/drawing/2014/main" id="{17128EF7-8FE2-4AB0-B8E7-EE9FC91C8BA7}"/>
              </a:ext>
            </a:extLst>
          </p:cNvPr>
          <p:cNvSpPr>
            <a:spLocks noGrp="1"/>
          </p:cNvSpPr>
          <p:nvPr>
            <p:ph sz="quarter" idx="27" hasCustomPrompt="1"/>
          </p:nvPr>
        </p:nvSpPr>
        <p:spPr bwMode="gray">
          <a:xfrm>
            <a:off x="4335359" y="1512000"/>
            <a:ext cx="35208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5" name="Inhalt 3">
            <a:extLst>
              <a:ext uri="{FF2B5EF4-FFF2-40B4-BE49-F238E27FC236}">
                <a16:creationId xmlns:a16="http://schemas.microsoft.com/office/drawing/2014/main" id="{61C2D02B-485F-4E7D-A4E8-A63B9094C20A}"/>
              </a:ext>
            </a:extLst>
          </p:cNvPr>
          <p:cNvSpPr>
            <a:spLocks noGrp="1"/>
          </p:cNvSpPr>
          <p:nvPr>
            <p:ph sz="quarter" idx="28" hasCustomPrompt="1"/>
          </p:nvPr>
        </p:nvSpPr>
        <p:spPr bwMode="gray">
          <a:xfrm>
            <a:off x="8129834" y="1512000"/>
            <a:ext cx="35208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Fußzeile">
            <a:extLst>
              <a:ext uri="{FF2B5EF4-FFF2-40B4-BE49-F238E27FC236}">
                <a16:creationId xmlns:a16="http://schemas.microsoft.com/office/drawing/2014/main" id="{29E90C7A-15B4-47CA-AAB1-DCC152287DC7}"/>
              </a:ext>
            </a:extLst>
          </p:cNvPr>
          <p:cNvSpPr>
            <a:spLocks noGrp="1"/>
          </p:cNvSpPr>
          <p:nvPr>
            <p:ph type="ftr" sz="quarter" idx="10"/>
          </p:nvPr>
        </p:nvSpPr>
        <p:spPr bwMode="gray"/>
        <p:txBody>
          <a:bodyPr/>
          <a:lstStyle/>
          <a:p>
            <a:r>
              <a:rPr lang="de-DE" noProof="0"/>
              <a:t>© Heinz Nixdorf Institut / Fraunhofer IEM</a:t>
            </a:r>
          </a:p>
        </p:txBody>
      </p:sp>
      <p:sp>
        <p:nvSpPr>
          <p:cNvPr id="10" name="Foliennummer">
            <a:extLst>
              <a:ext uri="{FF2B5EF4-FFF2-40B4-BE49-F238E27FC236}">
                <a16:creationId xmlns:a16="http://schemas.microsoft.com/office/drawing/2014/main" id="{25F3A366-59F9-4608-B2D5-8AE3A3431818}"/>
              </a:ext>
            </a:extLst>
          </p:cNvPr>
          <p:cNvSpPr>
            <a:spLocks noGrp="1"/>
          </p:cNvSpPr>
          <p:nvPr>
            <p:ph type="sldNum" sz="quarter" idx="11"/>
          </p:nvPr>
        </p:nvSpPr>
        <p:spPr bwMode="gray"/>
        <p:txBody>
          <a:bodyPr/>
          <a:lstStyle/>
          <a:p>
            <a:fld id="{65685BD5-7F70-499C-8F04-1460C72EE5D6}" type="slidenum">
              <a:rPr lang="de-DE" noProof="0" smtClean="0"/>
              <a:pPr/>
              <a:t>‹Nr.›</a:t>
            </a:fld>
            <a:endParaRPr lang="de-DE" noProof="0"/>
          </a:p>
        </p:txBody>
      </p:sp>
    </p:spTree>
    <p:extLst>
      <p:ext uri="{BB962C8B-B14F-4D97-AF65-F5344CB8AC3E}">
        <p14:creationId xmlns:p14="http://schemas.microsoft.com/office/powerpoint/2010/main" val="239946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Bild 3-spaltig">
    <p:spTree>
      <p:nvGrpSpPr>
        <p:cNvPr id="1" name=""/>
        <p:cNvGrpSpPr/>
        <p:nvPr/>
      </p:nvGrpSpPr>
      <p:grpSpPr>
        <a:xfrm>
          <a:off x="0" y="0"/>
          <a:ext cx="0" cy="0"/>
          <a:chOff x="0" y="0"/>
          <a:chExt cx="0" cy="0"/>
        </a:xfrm>
      </p:grpSpPr>
      <p:sp>
        <p:nvSpPr>
          <p:cNvPr id="16" name="Titel">
            <a:extLst>
              <a:ext uri="{FF2B5EF4-FFF2-40B4-BE49-F238E27FC236}">
                <a16:creationId xmlns:a16="http://schemas.microsoft.com/office/drawing/2014/main" id="{BDD6733E-7C25-46CD-A874-AF8A3C15A223}"/>
              </a:ext>
            </a:extLst>
          </p:cNvPr>
          <p:cNvSpPr>
            <a:spLocks noGrp="1"/>
          </p:cNvSpPr>
          <p:nvPr>
            <p:ph type="title" hasCustomPrompt="1"/>
          </p:nvPr>
        </p:nvSpPr>
        <p:spPr bwMode="gray">
          <a:xfrm>
            <a:off x="540070" y="432000"/>
            <a:ext cx="11111046" cy="396000"/>
          </a:xfrm>
        </p:spPr>
        <p:txBody>
          <a:bodyPr/>
          <a:lstStyle>
            <a:lvl1pPr>
              <a:defRPr cap="none" baseline="0"/>
            </a:lvl1pPr>
          </a:lstStyle>
          <a:p>
            <a:r>
              <a:rPr lang="de-DE" noProof="0"/>
              <a:t>Titel durch Klicken hinzufügen</a:t>
            </a:r>
          </a:p>
        </p:txBody>
      </p:sp>
      <p:sp>
        <p:nvSpPr>
          <p:cNvPr id="29" name="Untertitel">
            <a:extLst>
              <a:ext uri="{FF2B5EF4-FFF2-40B4-BE49-F238E27FC236}">
                <a16:creationId xmlns:a16="http://schemas.microsoft.com/office/drawing/2014/main" id="{B114C2F7-DB63-42A9-A89E-6DEEDB1C61FE}"/>
              </a:ext>
            </a:extLst>
          </p:cNvPr>
          <p:cNvSpPr>
            <a:spLocks noGrp="1"/>
          </p:cNvSpPr>
          <p:nvPr>
            <p:ph type="body" sz="quarter" idx="13" hasCustomPrompt="1"/>
          </p:nvPr>
        </p:nvSpPr>
        <p:spPr bwMode="gray">
          <a:xfrm>
            <a:off x="540070" y="828000"/>
            <a:ext cx="11111046" cy="396000"/>
          </a:xfrm>
        </p:spPr>
        <p:txBody>
          <a:bodyPr/>
          <a:lstStyle>
            <a:lvl1pPr marL="0" indent="0">
              <a:buNone/>
              <a:defRPr sz="2000" b="1" baseline="0">
                <a:solidFill>
                  <a:schemeClr val="accent1"/>
                </a:solidFill>
              </a:defRPr>
            </a:lvl1pPr>
          </a:lstStyle>
          <a:p>
            <a:r>
              <a:rPr lang="de-DE" noProof="0"/>
              <a:t>Untertitel durch Klicken hinzufügen</a:t>
            </a:r>
          </a:p>
        </p:txBody>
      </p:sp>
      <p:sp>
        <p:nvSpPr>
          <p:cNvPr id="18" name="Inhalt 1">
            <a:extLst>
              <a:ext uri="{FF2B5EF4-FFF2-40B4-BE49-F238E27FC236}">
                <a16:creationId xmlns:a16="http://schemas.microsoft.com/office/drawing/2014/main" id="{476A5A13-CD84-4B49-A328-DF96768F4993}"/>
              </a:ext>
            </a:extLst>
          </p:cNvPr>
          <p:cNvSpPr>
            <a:spLocks noGrp="1"/>
          </p:cNvSpPr>
          <p:nvPr>
            <p:ph sz="quarter" idx="28" hasCustomPrompt="1"/>
          </p:nvPr>
        </p:nvSpPr>
        <p:spPr bwMode="gray">
          <a:xfrm>
            <a:off x="0" y="3859200"/>
            <a:ext cx="4060800" cy="2350800"/>
          </a:xfrm>
        </p:spPr>
        <p:txBody>
          <a:bodyPr lIns="540000" tIns="360000" rIns="540000"/>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9" name="Inhalt 2">
            <a:extLst>
              <a:ext uri="{FF2B5EF4-FFF2-40B4-BE49-F238E27FC236}">
                <a16:creationId xmlns:a16="http://schemas.microsoft.com/office/drawing/2014/main" id="{C807E1E4-6D3B-416A-B6C7-AAD1CD50FEF1}"/>
              </a:ext>
            </a:extLst>
          </p:cNvPr>
          <p:cNvSpPr>
            <a:spLocks noGrp="1"/>
          </p:cNvSpPr>
          <p:nvPr>
            <p:ph sz="quarter" idx="29" hasCustomPrompt="1"/>
          </p:nvPr>
        </p:nvSpPr>
        <p:spPr bwMode="gray">
          <a:xfrm>
            <a:off x="4065324" y="3859200"/>
            <a:ext cx="4060800" cy="2350800"/>
          </a:xfrm>
        </p:spPr>
        <p:txBody>
          <a:bodyPr lIns="540000" tIns="360000" rIns="540000"/>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 name="Inhalt 3">
            <a:extLst>
              <a:ext uri="{FF2B5EF4-FFF2-40B4-BE49-F238E27FC236}">
                <a16:creationId xmlns:a16="http://schemas.microsoft.com/office/drawing/2014/main" id="{6473D1BE-911F-487B-840C-C6126A1D9650}"/>
              </a:ext>
            </a:extLst>
          </p:cNvPr>
          <p:cNvSpPr>
            <a:spLocks noGrp="1"/>
          </p:cNvSpPr>
          <p:nvPr>
            <p:ph sz="quarter" idx="30" hasCustomPrompt="1"/>
          </p:nvPr>
        </p:nvSpPr>
        <p:spPr bwMode="gray">
          <a:xfrm>
            <a:off x="8119507" y="3861001"/>
            <a:ext cx="4060800" cy="2350800"/>
          </a:xfrm>
        </p:spPr>
        <p:txBody>
          <a:bodyPr lIns="540000" tIns="360000" rIns="540000"/>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3" name="Bild 1">
            <a:extLst>
              <a:ext uri="{FF2B5EF4-FFF2-40B4-BE49-F238E27FC236}">
                <a16:creationId xmlns:a16="http://schemas.microsoft.com/office/drawing/2014/main" id="{D71F76E3-EF4C-4493-8CCE-BE7482714E08}"/>
              </a:ext>
            </a:extLst>
          </p:cNvPr>
          <p:cNvSpPr>
            <a:spLocks noGrp="1" noChangeAspect="1"/>
          </p:cNvSpPr>
          <p:nvPr>
            <p:ph type="pic" sz="quarter" idx="40"/>
          </p:nvPr>
        </p:nvSpPr>
        <p:spPr bwMode="gray">
          <a:xfrm>
            <a:off x="-1" y="1512000"/>
            <a:ext cx="4064400" cy="2349001"/>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34" name="Bild 2">
            <a:extLst>
              <a:ext uri="{FF2B5EF4-FFF2-40B4-BE49-F238E27FC236}">
                <a16:creationId xmlns:a16="http://schemas.microsoft.com/office/drawing/2014/main" id="{21D8FBC5-7AE5-4ADA-9237-C831A0790B87}"/>
              </a:ext>
            </a:extLst>
          </p:cNvPr>
          <p:cNvSpPr>
            <a:spLocks noGrp="1" noChangeAspect="1"/>
          </p:cNvSpPr>
          <p:nvPr>
            <p:ph type="pic" sz="quarter" idx="43"/>
          </p:nvPr>
        </p:nvSpPr>
        <p:spPr bwMode="gray">
          <a:xfrm>
            <a:off x="4063799" y="1512000"/>
            <a:ext cx="4064400" cy="2349001"/>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35" name="Bild 3">
            <a:extLst>
              <a:ext uri="{FF2B5EF4-FFF2-40B4-BE49-F238E27FC236}">
                <a16:creationId xmlns:a16="http://schemas.microsoft.com/office/drawing/2014/main" id="{F8990CC2-72B4-4905-9EF8-31233BDBC575}"/>
              </a:ext>
            </a:extLst>
          </p:cNvPr>
          <p:cNvSpPr>
            <a:spLocks noGrp="1" noChangeAspect="1"/>
          </p:cNvSpPr>
          <p:nvPr>
            <p:ph type="pic" sz="quarter" idx="46"/>
          </p:nvPr>
        </p:nvSpPr>
        <p:spPr bwMode="gray">
          <a:xfrm>
            <a:off x="8127600" y="1512000"/>
            <a:ext cx="4064400" cy="2349001"/>
          </a:xfrm>
          <a:solidFill>
            <a:schemeClr val="bg1">
              <a:lumMod val="85000"/>
            </a:schemeClr>
          </a:solidFill>
        </p:spPr>
        <p:txBody>
          <a:bodyPr vert="horz" lIns="0" tIns="0" rIns="0" bIns="0" rtlCol="0" anchor="ctr" anchorCtr="0">
            <a:noAutofit/>
          </a:bodyPr>
          <a:lstStyle>
            <a:lvl1pPr marL="0" indent="0" algn="ctr">
              <a:buNone/>
              <a:defRPr lang="de-DE" dirty="0"/>
            </a:lvl1pPr>
          </a:lstStyle>
          <a:p>
            <a:pPr marL="270027" lvl="0" indent="-270027" algn="ctr"/>
            <a:r>
              <a:rPr lang="de-DE"/>
              <a:t>Bild durch Klicken auf Symbol hinzufügen</a:t>
            </a:r>
          </a:p>
        </p:txBody>
      </p:sp>
      <p:sp>
        <p:nvSpPr>
          <p:cNvPr id="24" name="Layer 3">
            <a:extLst>
              <a:ext uri="{FF2B5EF4-FFF2-40B4-BE49-F238E27FC236}">
                <a16:creationId xmlns:a16="http://schemas.microsoft.com/office/drawing/2014/main" id="{D344CFB3-1BF1-49A1-97AB-562636BC2438}"/>
              </a:ext>
            </a:extLst>
          </p:cNvPr>
          <p:cNvSpPr>
            <a:spLocks noGrp="1" noChangeAspect="1"/>
          </p:cNvSpPr>
          <p:nvPr>
            <p:ph type="body" sz="quarter" idx="21" hasCustomPrompt="1"/>
          </p:nvPr>
        </p:nvSpPr>
        <p:spPr bwMode="gray">
          <a:xfrm>
            <a:off x="-1" y="1512000"/>
            <a:ext cx="4065324" cy="2349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Font typeface="Arial" panose="020B0604020202020204" pitchFamily="34" charset="0"/>
              <a:buNone/>
              <a:defRPr lang="de-DE" b="1" cap="none" baseline="0" dirty="0"/>
            </a:lvl1pPr>
          </a:lstStyle>
          <a:p>
            <a:pPr marL="270027" lvl="0" indent="-270027" algn="ctr">
              <a:buClr>
                <a:schemeClr val="accent1"/>
              </a:buClr>
            </a:pPr>
            <a:r>
              <a:rPr lang="de-DE"/>
              <a:t> </a:t>
            </a:r>
          </a:p>
        </p:txBody>
      </p:sp>
      <p:sp>
        <p:nvSpPr>
          <p:cNvPr id="25" name="Layer 2">
            <a:extLst>
              <a:ext uri="{FF2B5EF4-FFF2-40B4-BE49-F238E27FC236}">
                <a16:creationId xmlns:a16="http://schemas.microsoft.com/office/drawing/2014/main" id="{7E3B39D2-C3FB-4F18-83AE-9083B0DFA6B8}"/>
              </a:ext>
            </a:extLst>
          </p:cNvPr>
          <p:cNvSpPr>
            <a:spLocks noGrp="1" noChangeAspect="1"/>
          </p:cNvSpPr>
          <p:nvPr>
            <p:ph type="body" sz="quarter" idx="22" hasCustomPrompt="1"/>
          </p:nvPr>
        </p:nvSpPr>
        <p:spPr bwMode="gray">
          <a:xfrm>
            <a:off x="4063799" y="1512000"/>
            <a:ext cx="4065324" cy="2349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Font typeface="Arial" panose="020B0604020202020204" pitchFamily="34" charset="0"/>
              <a:buNone/>
              <a:defRPr lang="de-DE" b="1" cap="none" baseline="0" dirty="0"/>
            </a:lvl1pPr>
          </a:lstStyle>
          <a:p>
            <a:pPr marL="270027" lvl="0" indent="-270027" algn="ctr">
              <a:buClr>
                <a:schemeClr val="accent1"/>
              </a:buClr>
            </a:pPr>
            <a:r>
              <a:rPr lang="de-DE"/>
              <a:t> </a:t>
            </a:r>
          </a:p>
        </p:txBody>
      </p:sp>
      <p:sp>
        <p:nvSpPr>
          <p:cNvPr id="26" name="Layer 1">
            <a:extLst>
              <a:ext uri="{FF2B5EF4-FFF2-40B4-BE49-F238E27FC236}">
                <a16:creationId xmlns:a16="http://schemas.microsoft.com/office/drawing/2014/main" id="{C0A10930-F243-44E5-B660-944A02FA6DBC}"/>
              </a:ext>
            </a:extLst>
          </p:cNvPr>
          <p:cNvSpPr>
            <a:spLocks noGrp="1" noChangeAspect="1"/>
          </p:cNvSpPr>
          <p:nvPr>
            <p:ph type="body" sz="quarter" idx="23" hasCustomPrompt="1"/>
          </p:nvPr>
        </p:nvSpPr>
        <p:spPr bwMode="gray">
          <a:xfrm>
            <a:off x="8127600" y="1512000"/>
            <a:ext cx="4065324" cy="2349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Font typeface="Arial" panose="020B0604020202020204" pitchFamily="34" charset="0"/>
              <a:buNone/>
              <a:defRPr lang="de-DE" b="1" cap="none" baseline="0" dirty="0"/>
            </a:lvl1pPr>
          </a:lstStyle>
          <a:p>
            <a:pPr marL="270027" lvl="0" indent="-270027" algn="ctr">
              <a:buClr>
                <a:schemeClr val="accent1"/>
              </a:buClr>
            </a:pPr>
            <a:r>
              <a:rPr lang="de-DE"/>
              <a:t> </a:t>
            </a:r>
          </a:p>
        </p:txBody>
      </p:sp>
      <p:sp>
        <p:nvSpPr>
          <p:cNvPr id="2" name="Fußzeile">
            <a:extLst>
              <a:ext uri="{FF2B5EF4-FFF2-40B4-BE49-F238E27FC236}">
                <a16:creationId xmlns:a16="http://schemas.microsoft.com/office/drawing/2014/main" id="{5CD8BD8D-986E-44DF-955D-A5318E232DC3}"/>
              </a:ext>
            </a:extLst>
          </p:cNvPr>
          <p:cNvSpPr>
            <a:spLocks noGrp="1"/>
          </p:cNvSpPr>
          <p:nvPr>
            <p:ph type="ftr" sz="quarter" idx="24"/>
          </p:nvPr>
        </p:nvSpPr>
        <p:spPr bwMode="gray"/>
        <p:txBody>
          <a:bodyPr/>
          <a:lstStyle/>
          <a:p>
            <a:r>
              <a:rPr lang="de-DE"/>
              <a:t>© Heinz Nixdorf Institut / Fraunhofer IEM</a:t>
            </a:r>
          </a:p>
        </p:txBody>
      </p:sp>
      <p:sp>
        <p:nvSpPr>
          <p:cNvPr id="3" name="Foliennummer">
            <a:extLst>
              <a:ext uri="{FF2B5EF4-FFF2-40B4-BE49-F238E27FC236}">
                <a16:creationId xmlns:a16="http://schemas.microsoft.com/office/drawing/2014/main" id="{B1FC85A6-FDEF-4706-AE02-53625DE1D159}"/>
              </a:ext>
            </a:extLst>
          </p:cNvPr>
          <p:cNvSpPr>
            <a:spLocks noGrp="1"/>
          </p:cNvSpPr>
          <p:nvPr>
            <p:ph type="sldNum" sz="quarter" idx="25"/>
          </p:nvPr>
        </p:nvSpPr>
        <p:spPr bwMode="gray"/>
        <p:txBody>
          <a:bodyPr/>
          <a:lstStyle/>
          <a:p>
            <a:fld id="{65685BD5-7F70-499C-8F04-1460C72EE5D6}" type="slidenum">
              <a:rPr lang="de-DE" smtClean="0"/>
              <a:pPr/>
              <a:t>‹Nr.›</a:t>
            </a:fld>
            <a:endParaRPr lang="de-DE"/>
          </a:p>
        </p:txBody>
      </p:sp>
    </p:spTree>
    <p:extLst>
      <p:ext uri="{BB962C8B-B14F-4D97-AF65-F5344CB8AC3E}">
        <p14:creationId xmlns:p14="http://schemas.microsoft.com/office/powerpoint/2010/main" val="143921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Bild 4-spaltig">
    <p:spTree>
      <p:nvGrpSpPr>
        <p:cNvPr id="1" name=""/>
        <p:cNvGrpSpPr/>
        <p:nvPr/>
      </p:nvGrpSpPr>
      <p:grpSpPr>
        <a:xfrm>
          <a:off x="0" y="0"/>
          <a:ext cx="0" cy="0"/>
          <a:chOff x="0" y="0"/>
          <a:chExt cx="0" cy="0"/>
        </a:xfrm>
      </p:grpSpPr>
      <p:sp>
        <p:nvSpPr>
          <p:cNvPr id="33" name="Untertitel">
            <a:extLst>
              <a:ext uri="{FF2B5EF4-FFF2-40B4-BE49-F238E27FC236}">
                <a16:creationId xmlns:a16="http://schemas.microsoft.com/office/drawing/2014/main" id="{AE8F69A6-ABF8-4FCB-8173-F56E847BCFC2}"/>
              </a:ext>
            </a:extLst>
          </p:cNvPr>
          <p:cNvSpPr>
            <a:spLocks noGrp="1"/>
          </p:cNvSpPr>
          <p:nvPr>
            <p:ph type="body" sz="quarter" idx="13" hasCustomPrompt="1"/>
          </p:nvPr>
        </p:nvSpPr>
        <p:spPr bwMode="gray">
          <a:xfrm>
            <a:off x="540070" y="828000"/>
            <a:ext cx="11111046" cy="396000"/>
          </a:xfrm>
        </p:spPr>
        <p:txBody>
          <a:bodyPr/>
          <a:lstStyle>
            <a:lvl1pPr marL="0" indent="0">
              <a:buNone/>
              <a:defRPr sz="2000" b="1" baseline="0">
                <a:solidFill>
                  <a:schemeClr val="accent1"/>
                </a:solidFill>
              </a:defRPr>
            </a:lvl1pPr>
          </a:lstStyle>
          <a:p>
            <a:r>
              <a:rPr lang="de-DE" noProof="0"/>
              <a:t>Untertitel durch Klicken hinzufügen</a:t>
            </a:r>
          </a:p>
        </p:txBody>
      </p:sp>
      <p:sp>
        <p:nvSpPr>
          <p:cNvPr id="19" name="Titel">
            <a:extLst>
              <a:ext uri="{FF2B5EF4-FFF2-40B4-BE49-F238E27FC236}">
                <a16:creationId xmlns:a16="http://schemas.microsoft.com/office/drawing/2014/main" id="{6EBD2C20-D084-48E4-9971-A65EE8306419}"/>
              </a:ext>
            </a:extLst>
          </p:cNvPr>
          <p:cNvSpPr>
            <a:spLocks noGrp="1" noChangeAspect="1"/>
          </p:cNvSpPr>
          <p:nvPr>
            <p:ph type="title" hasCustomPrompt="1"/>
          </p:nvPr>
        </p:nvSpPr>
        <p:spPr bwMode="gray">
          <a:xfrm>
            <a:off x="540070" y="432000"/>
            <a:ext cx="11111046" cy="396000"/>
          </a:xfrm>
        </p:spPr>
        <p:txBody>
          <a:bodyPr/>
          <a:lstStyle>
            <a:lvl1pPr>
              <a:defRPr cap="none" baseline="0"/>
            </a:lvl1pPr>
          </a:lstStyle>
          <a:p>
            <a:r>
              <a:rPr lang="de-DE" noProof="0"/>
              <a:t>Titel durch Klicken hinzufügen</a:t>
            </a:r>
          </a:p>
        </p:txBody>
      </p:sp>
      <p:sp>
        <p:nvSpPr>
          <p:cNvPr id="37" name="Bild 1">
            <a:extLst>
              <a:ext uri="{FF2B5EF4-FFF2-40B4-BE49-F238E27FC236}">
                <a16:creationId xmlns:a16="http://schemas.microsoft.com/office/drawing/2014/main" id="{215CF883-C29E-400B-95F5-26E180D96210}"/>
              </a:ext>
            </a:extLst>
          </p:cNvPr>
          <p:cNvSpPr>
            <a:spLocks noGrp="1" noChangeAspect="1"/>
          </p:cNvSpPr>
          <p:nvPr>
            <p:ph type="pic" sz="quarter" idx="40"/>
          </p:nvPr>
        </p:nvSpPr>
        <p:spPr bwMode="gray">
          <a:xfrm>
            <a:off x="0" y="1512000"/>
            <a:ext cx="3049200" cy="2350799"/>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38" name="Bild 2">
            <a:extLst>
              <a:ext uri="{FF2B5EF4-FFF2-40B4-BE49-F238E27FC236}">
                <a16:creationId xmlns:a16="http://schemas.microsoft.com/office/drawing/2014/main" id="{EA190A46-EC7C-4916-8E42-86C4DA8C7EEE}"/>
              </a:ext>
            </a:extLst>
          </p:cNvPr>
          <p:cNvSpPr>
            <a:spLocks noGrp="1" noChangeAspect="1"/>
          </p:cNvSpPr>
          <p:nvPr>
            <p:ph type="pic" sz="quarter" idx="43"/>
          </p:nvPr>
        </p:nvSpPr>
        <p:spPr bwMode="gray">
          <a:xfrm>
            <a:off x="6094800" y="1512000"/>
            <a:ext cx="3049200" cy="2350799"/>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39" name="Bild 1">
            <a:extLst>
              <a:ext uri="{FF2B5EF4-FFF2-40B4-BE49-F238E27FC236}">
                <a16:creationId xmlns:a16="http://schemas.microsoft.com/office/drawing/2014/main" id="{35C0C349-FD37-43F3-8051-D3E33745125E}"/>
              </a:ext>
            </a:extLst>
          </p:cNvPr>
          <p:cNvSpPr>
            <a:spLocks noGrp="1" noChangeAspect="1"/>
          </p:cNvSpPr>
          <p:nvPr>
            <p:ph type="pic" sz="quarter" idx="44"/>
          </p:nvPr>
        </p:nvSpPr>
        <p:spPr bwMode="gray">
          <a:xfrm>
            <a:off x="3048000" y="3861000"/>
            <a:ext cx="3049200" cy="2350799"/>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40" name="Bild 2">
            <a:extLst>
              <a:ext uri="{FF2B5EF4-FFF2-40B4-BE49-F238E27FC236}">
                <a16:creationId xmlns:a16="http://schemas.microsoft.com/office/drawing/2014/main" id="{9EC71CBF-2D03-4EE9-B7ED-725825329C16}"/>
              </a:ext>
            </a:extLst>
          </p:cNvPr>
          <p:cNvSpPr>
            <a:spLocks noGrp="1" noChangeAspect="1"/>
          </p:cNvSpPr>
          <p:nvPr>
            <p:ph type="pic" sz="quarter" idx="45"/>
          </p:nvPr>
        </p:nvSpPr>
        <p:spPr bwMode="gray">
          <a:xfrm>
            <a:off x="9143999" y="3861000"/>
            <a:ext cx="3049200" cy="2350799"/>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25" name="Layer 1">
            <a:extLst>
              <a:ext uri="{FF2B5EF4-FFF2-40B4-BE49-F238E27FC236}">
                <a16:creationId xmlns:a16="http://schemas.microsoft.com/office/drawing/2014/main" id="{AFB2FAEB-9A9D-45DB-948B-DA47EDE19835}"/>
              </a:ext>
            </a:extLst>
          </p:cNvPr>
          <p:cNvSpPr>
            <a:spLocks noGrp="1" noChangeAspect="1"/>
          </p:cNvSpPr>
          <p:nvPr>
            <p:ph type="body" sz="quarter" idx="27" hasCustomPrompt="1"/>
          </p:nvPr>
        </p:nvSpPr>
        <p:spPr bwMode="gray">
          <a:xfrm>
            <a:off x="-1" y="1511999"/>
            <a:ext cx="3048002" cy="2349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dirty="0"/>
            </a:lvl1pPr>
          </a:lstStyle>
          <a:p>
            <a:pPr marL="270027" lvl="0" indent="-270027" algn="ctr">
              <a:buClr>
                <a:schemeClr val="accent1"/>
              </a:buClr>
            </a:pPr>
            <a:r>
              <a:rPr lang="de-DE"/>
              <a:t> </a:t>
            </a:r>
          </a:p>
        </p:txBody>
      </p:sp>
      <p:sp>
        <p:nvSpPr>
          <p:cNvPr id="26" name="Layer 2">
            <a:extLst>
              <a:ext uri="{FF2B5EF4-FFF2-40B4-BE49-F238E27FC236}">
                <a16:creationId xmlns:a16="http://schemas.microsoft.com/office/drawing/2014/main" id="{43202B17-FFD7-4690-94ED-8A123DF14CB6}"/>
              </a:ext>
            </a:extLst>
          </p:cNvPr>
          <p:cNvSpPr>
            <a:spLocks noGrp="1" noChangeAspect="1"/>
          </p:cNvSpPr>
          <p:nvPr>
            <p:ph type="body" sz="quarter" idx="29" hasCustomPrompt="1"/>
          </p:nvPr>
        </p:nvSpPr>
        <p:spPr bwMode="gray">
          <a:xfrm>
            <a:off x="3048001" y="3861000"/>
            <a:ext cx="3048002" cy="2349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dirty="0"/>
            </a:lvl1pPr>
          </a:lstStyle>
          <a:p>
            <a:pPr marL="270027" lvl="0" indent="-270027" algn="ctr">
              <a:buClr>
                <a:schemeClr val="accent1"/>
              </a:buClr>
            </a:pPr>
            <a:r>
              <a:rPr lang="de-DE"/>
              <a:t> </a:t>
            </a:r>
          </a:p>
        </p:txBody>
      </p:sp>
      <p:sp>
        <p:nvSpPr>
          <p:cNvPr id="27" name="Layer 3">
            <a:extLst>
              <a:ext uri="{FF2B5EF4-FFF2-40B4-BE49-F238E27FC236}">
                <a16:creationId xmlns:a16="http://schemas.microsoft.com/office/drawing/2014/main" id="{6B456084-5BD3-4200-B0BC-C3F2BABEFF4F}"/>
              </a:ext>
            </a:extLst>
          </p:cNvPr>
          <p:cNvSpPr>
            <a:spLocks noGrp="1" noChangeAspect="1"/>
          </p:cNvSpPr>
          <p:nvPr>
            <p:ph type="body" sz="quarter" idx="28" hasCustomPrompt="1"/>
          </p:nvPr>
        </p:nvSpPr>
        <p:spPr bwMode="gray">
          <a:xfrm>
            <a:off x="6096001" y="1511999"/>
            <a:ext cx="3048000" cy="2349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dirty="0"/>
            </a:lvl1pPr>
          </a:lstStyle>
          <a:p>
            <a:pPr marL="270027" lvl="0" indent="-270027" algn="ctr">
              <a:buClr>
                <a:schemeClr val="accent1"/>
              </a:buClr>
            </a:pPr>
            <a:r>
              <a:rPr lang="de-DE"/>
              <a:t> </a:t>
            </a:r>
          </a:p>
        </p:txBody>
      </p:sp>
      <p:sp>
        <p:nvSpPr>
          <p:cNvPr id="28" name="Layer 4">
            <a:extLst>
              <a:ext uri="{FF2B5EF4-FFF2-40B4-BE49-F238E27FC236}">
                <a16:creationId xmlns:a16="http://schemas.microsoft.com/office/drawing/2014/main" id="{639AD511-12C4-4AE0-809E-1E9F4A6947A7}"/>
              </a:ext>
            </a:extLst>
          </p:cNvPr>
          <p:cNvSpPr>
            <a:spLocks noGrp="1" noChangeAspect="1"/>
          </p:cNvSpPr>
          <p:nvPr>
            <p:ph type="body" sz="quarter" idx="30" hasCustomPrompt="1"/>
          </p:nvPr>
        </p:nvSpPr>
        <p:spPr bwMode="gray">
          <a:xfrm>
            <a:off x="9144003" y="3861000"/>
            <a:ext cx="3048000" cy="2349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dirty="0"/>
            </a:lvl1pPr>
          </a:lstStyle>
          <a:p>
            <a:pPr marL="270027" lvl="0" indent="-270027" algn="ctr">
              <a:buClr>
                <a:schemeClr val="accent1"/>
              </a:buClr>
            </a:pPr>
            <a:r>
              <a:rPr lang="de-DE"/>
              <a:t> </a:t>
            </a:r>
          </a:p>
        </p:txBody>
      </p:sp>
      <p:sp>
        <p:nvSpPr>
          <p:cNvPr id="29" name="Inhalt 1">
            <a:extLst>
              <a:ext uri="{FF2B5EF4-FFF2-40B4-BE49-F238E27FC236}">
                <a16:creationId xmlns:a16="http://schemas.microsoft.com/office/drawing/2014/main" id="{E26C5950-7015-41C2-97A1-A505EF63E5D2}"/>
              </a:ext>
            </a:extLst>
          </p:cNvPr>
          <p:cNvSpPr>
            <a:spLocks noGrp="1"/>
          </p:cNvSpPr>
          <p:nvPr>
            <p:ph sz="quarter" idx="34" hasCustomPrompt="1"/>
          </p:nvPr>
        </p:nvSpPr>
        <p:spPr bwMode="gray">
          <a:xfrm>
            <a:off x="3046800" y="1512000"/>
            <a:ext cx="3049200" cy="2350800"/>
          </a:xfrm>
        </p:spPr>
        <p:txBody>
          <a:bodyPr lIns="360000" tIns="360000" rIns="360000" bIns="360000"/>
          <a:lstStyle/>
          <a:p>
            <a:pPr lvl="0"/>
            <a:r>
              <a:rPr lang="de-DE" noProof="0"/>
              <a:t>Text durch Klicken hinzufügen </a:t>
            </a:r>
          </a:p>
          <a:p>
            <a:pPr lvl="1"/>
            <a:r>
              <a:rPr lang="de-DE" noProof="0"/>
              <a:t>Zweite Ebene</a:t>
            </a:r>
          </a:p>
          <a:p>
            <a:pPr lvl="2"/>
            <a:r>
              <a:rPr lang="de-DE" noProof="0"/>
              <a:t>Dritte Ebene</a:t>
            </a:r>
          </a:p>
          <a:p>
            <a:pPr lvl="3"/>
            <a:r>
              <a:rPr lang="de-DE" noProof="0"/>
              <a:t>Vierte Ebene</a:t>
            </a:r>
          </a:p>
        </p:txBody>
      </p:sp>
      <p:sp>
        <p:nvSpPr>
          <p:cNvPr id="30" name="Inhalt 2">
            <a:extLst>
              <a:ext uri="{FF2B5EF4-FFF2-40B4-BE49-F238E27FC236}">
                <a16:creationId xmlns:a16="http://schemas.microsoft.com/office/drawing/2014/main" id="{81ECA7FB-504D-4804-ADBD-F0BC25CE4D3B}"/>
              </a:ext>
            </a:extLst>
          </p:cNvPr>
          <p:cNvSpPr>
            <a:spLocks noGrp="1"/>
          </p:cNvSpPr>
          <p:nvPr>
            <p:ph sz="quarter" idx="35" hasCustomPrompt="1"/>
          </p:nvPr>
        </p:nvSpPr>
        <p:spPr bwMode="gray">
          <a:xfrm>
            <a:off x="9142801" y="1512000"/>
            <a:ext cx="3049200" cy="2350800"/>
          </a:xfrm>
        </p:spPr>
        <p:txBody>
          <a:bodyPr lIns="360000" tIns="360000" rIns="360000" bIns="360000"/>
          <a:lstStyle/>
          <a:p>
            <a:pPr lvl="0"/>
            <a:r>
              <a:rPr lang="de-DE" noProof="0"/>
              <a:t>Text durch Klicken hinzufügen </a:t>
            </a:r>
          </a:p>
          <a:p>
            <a:pPr lvl="1"/>
            <a:r>
              <a:rPr lang="de-DE" noProof="0"/>
              <a:t>Zweite Ebene</a:t>
            </a:r>
          </a:p>
          <a:p>
            <a:pPr lvl="2"/>
            <a:r>
              <a:rPr lang="de-DE" noProof="0"/>
              <a:t>Dritte Ebene</a:t>
            </a:r>
          </a:p>
          <a:p>
            <a:pPr lvl="3"/>
            <a:r>
              <a:rPr lang="de-DE" noProof="0"/>
              <a:t>Vierte Ebene</a:t>
            </a:r>
          </a:p>
        </p:txBody>
      </p:sp>
      <p:sp>
        <p:nvSpPr>
          <p:cNvPr id="31" name="Inhalt 3">
            <a:extLst>
              <a:ext uri="{FF2B5EF4-FFF2-40B4-BE49-F238E27FC236}">
                <a16:creationId xmlns:a16="http://schemas.microsoft.com/office/drawing/2014/main" id="{BFD5DAD4-4F4A-4E1C-A941-32EF9D623FDE}"/>
              </a:ext>
            </a:extLst>
          </p:cNvPr>
          <p:cNvSpPr>
            <a:spLocks noGrp="1"/>
          </p:cNvSpPr>
          <p:nvPr>
            <p:ph sz="quarter" idx="36" hasCustomPrompt="1"/>
          </p:nvPr>
        </p:nvSpPr>
        <p:spPr bwMode="gray">
          <a:xfrm>
            <a:off x="0" y="3859200"/>
            <a:ext cx="3049200" cy="2350800"/>
          </a:xfrm>
        </p:spPr>
        <p:txBody>
          <a:bodyPr lIns="360000" tIns="360000" rIns="360000" bIns="360000"/>
          <a:lstStyle/>
          <a:p>
            <a:pPr lvl="0"/>
            <a:r>
              <a:rPr lang="de-DE" noProof="0"/>
              <a:t>Text durch Klicken hinzufügen </a:t>
            </a:r>
          </a:p>
          <a:p>
            <a:pPr lvl="1"/>
            <a:r>
              <a:rPr lang="de-DE" noProof="0"/>
              <a:t>Zweite Ebene</a:t>
            </a:r>
          </a:p>
          <a:p>
            <a:pPr lvl="2"/>
            <a:r>
              <a:rPr lang="de-DE" noProof="0"/>
              <a:t>Dritte Ebene</a:t>
            </a:r>
          </a:p>
          <a:p>
            <a:pPr lvl="3"/>
            <a:r>
              <a:rPr lang="de-DE" noProof="0"/>
              <a:t>Vierte Ebene</a:t>
            </a:r>
          </a:p>
        </p:txBody>
      </p:sp>
      <p:sp>
        <p:nvSpPr>
          <p:cNvPr id="32" name="Inhalt 3">
            <a:extLst>
              <a:ext uri="{FF2B5EF4-FFF2-40B4-BE49-F238E27FC236}">
                <a16:creationId xmlns:a16="http://schemas.microsoft.com/office/drawing/2014/main" id="{DEF3F8BF-AA89-4B4C-A48C-285A85624DC4}"/>
              </a:ext>
            </a:extLst>
          </p:cNvPr>
          <p:cNvSpPr>
            <a:spLocks noGrp="1"/>
          </p:cNvSpPr>
          <p:nvPr>
            <p:ph sz="quarter" idx="37" hasCustomPrompt="1"/>
          </p:nvPr>
        </p:nvSpPr>
        <p:spPr bwMode="gray">
          <a:xfrm>
            <a:off x="6094800" y="3859200"/>
            <a:ext cx="3049200" cy="2350800"/>
          </a:xfrm>
        </p:spPr>
        <p:txBody>
          <a:bodyPr lIns="360000" tIns="360000" rIns="360000" bIns="360000"/>
          <a:lstStyle/>
          <a:p>
            <a:pPr lvl="0"/>
            <a:r>
              <a:rPr lang="de-DE" noProof="0"/>
              <a:t>Text durch Klicken hinzufügen </a:t>
            </a:r>
          </a:p>
          <a:p>
            <a:pPr lvl="1"/>
            <a:r>
              <a:rPr lang="de-DE" noProof="0"/>
              <a:t>Zweite Ebene</a:t>
            </a:r>
          </a:p>
          <a:p>
            <a:pPr lvl="2"/>
            <a:r>
              <a:rPr lang="de-DE" noProof="0"/>
              <a:t>Dritte Ebene</a:t>
            </a:r>
          </a:p>
          <a:p>
            <a:pPr lvl="3"/>
            <a:r>
              <a:rPr lang="de-DE" noProof="0"/>
              <a:t>Vierte Ebene</a:t>
            </a:r>
          </a:p>
        </p:txBody>
      </p:sp>
      <p:sp>
        <p:nvSpPr>
          <p:cNvPr id="2" name="Fußzeile">
            <a:extLst>
              <a:ext uri="{FF2B5EF4-FFF2-40B4-BE49-F238E27FC236}">
                <a16:creationId xmlns:a16="http://schemas.microsoft.com/office/drawing/2014/main" id="{482098DB-9EEC-4945-86C2-A3AA498B7B9B}"/>
              </a:ext>
            </a:extLst>
          </p:cNvPr>
          <p:cNvSpPr>
            <a:spLocks noGrp="1"/>
          </p:cNvSpPr>
          <p:nvPr>
            <p:ph type="ftr" sz="quarter" idx="31"/>
          </p:nvPr>
        </p:nvSpPr>
        <p:spPr bwMode="gray"/>
        <p:txBody>
          <a:bodyPr/>
          <a:lstStyle/>
          <a:p>
            <a:r>
              <a:rPr lang="de-DE"/>
              <a:t>© Heinz Nixdorf Institut / Fraunhofer IEM</a:t>
            </a:r>
          </a:p>
        </p:txBody>
      </p:sp>
      <p:sp>
        <p:nvSpPr>
          <p:cNvPr id="3" name="Foliennummer">
            <a:extLst>
              <a:ext uri="{FF2B5EF4-FFF2-40B4-BE49-F238E27FC236}">
                <a16:creationId xmlns:a16="http://schemas.microsoft.com/office/drawing/2014/main" id="{2FB82A5D-FBDA-4F37-8A03-9F2D3A0FD960}"/>
              </a:ext>
            </a:extLst>
          </p:cNvPr>
          <p:cNvSpPr>
            <a:spLocks noGrp="1"/>
          </p:cNvSpPr>
          <p:nvPr>
            <p:ph type="sldNum" sz="quarter" idx="32"/>
          </p:nvPr>
        </p:nvSpPr>
        <p:spPr bwMode="gray"/>
        <p:txBody>
          <a:bodyPr/>
          <a:lstStyle/>
          <a:p>
            <a:fld id="{65685BD5-7F70-499C-8F04-1460C72EE5D6}" type="slidenum">
              <a:rPr lang="de-DE" smtClean="0"/>
              <a:pPr/>
              <a:t>‹Nr.›</a:t>
            </a:fld>
            <a:endParaRPr lang="de-DE"/>
          </a:p>
        </p:txBody>
      </p:sp>
    </p:spTree>
    <p:extLst>
      <p:ext uri="{BB962C8B-B14F-4D97-AF65-F5344CB8AC3E}">
        <p14:creationId xmlns:p14="http://schemas.microsoft.com/office/powerpoint/2010/main" val="106446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Bild links">
    <p:spTree>
      <p:nvGrpSpPr>
        <p:cNvPr id="1" name=""/>
        <p:cNvGrpSpPr/>
        <p:nvPr/>
      </p:nvGrpSpPr>
      <p:grpSpPr>
        <a:xfrm>
          <a:off x="0" y="0"/>
          <a:ext cx="0" cy="0"/>
          <a:chOff x="0" y="0"/>
          <a:chExt cx="0" cy="0"/>
        </a:xfrm>
      </p:grpSpPr>
      <p:sp>
        <p:nvSpPr>
          <p:cNvPr id="24" name="Bild">
            <a:extLst>
              <a:ext uri="{FF2B5EF4-FFF2-40B4-BE49-F238E27FC236}">
                <a16:creationId xmlns:a16="http://schemas.microsoft.com/office/drawing/2014/main" id="{D3C64368-2429-4695-AA5A-3FBE246AF9FC}"/>
              </a:ext>
            </a:extLst>
          </p:cNvPr>
          <p:cNvSpPr>
            <a:spLocks noGrp="1" noChangeAspect="1"/>
          </p:cNvSpPr>
          <p:nvPr>
            <p:ph type="pic" sz="quarter" idx="16"/>
          </p:nvPr>
        </p:nvSpPr>
        <p:spPr bwMode="gray">
          <a:xfrm>
            <a:off x="0" y="0"/>
            <a:ext cx="4063535" cy="6858000"/>
          </a:xfrm>
          <a:solidFill>
            <a:schemeClr val="bg1">
              <a:lumMod val="85000"/>
            </a:schemeClr>
          </a:solidFill>
        </p:spPr>
        <p:txBody>
          <a:bodyPr vert="horz" lIns="0" tIns="0" rIns="0" bIns="0" rtlCol="0" anchor="ctr" anchorCtr="0">
            <a:noAutofit/>
          </a:bodyPr>
          <a:lstStyle>
            <a:lvl1pPr marL="0" indent="0" algn="ctr">
              <a:buNone/>
              <a:defRPr lang="de-DE"/>
            </a:lvl1pPr>
          </a:lstStyle>
          <a:p>
            <a:pPr marL="270027" lvl="0" indent="-270027" algn="ctr"/>
            <a:r>
              <a:rPr lang="de-DE"/>
              <a:t>Bild durch Klicken auf Symbol hinzufügen</a:t>
            </a:r>
          </a:p>
        </p:txBody>
      </p:sp>
      <p:sp>
        <p:nvSpPr>
          <p:cNvPr id="25" name="Layer">
            <a:extLst>
              <a:ext uri="{FF2B5EF4-FFF2-40B4-BE49-F238E27FC236}">
                <a16:creationId xmlns:a16="http://schemas.microsoft.com/office/drawing/2014/main" id="{F76612BA-ADDA-4DE3-A21D-167BE5B0A0F1}"/>
              </a:ext>
            </a:extLst>
          </p:cNvPr>
          <p:cNvSpPr>
            <a:spLocks noGrp="1" noChangeAspect="1"/>
          </p:cNvSpPr>
          <p:nvPr>
            <p:ph type="body" sz="quarter" idx="17" hasCustomPrompt="1"/>
          </p:nvPr>
        </p:nvSpPr>
        <p:spPr bwMode="gray">
          <a:xfrm>
            <a:off x="0" y="0"/>
            <a:ext cx="4064929" cy="6858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sz="1800" b="1" cap="none" baseline="0" dirty="0"/>
            </a:lvl1pPr>
          </a:lstStyle>
          <a:p>
            <a:pPr marL="270027" lvl="0" indent="-270027" algn="ctr">
              <a:buClr>
                <a:schemeClr val="accent1"/>
              </a:buClr>
            </a:pPr>
            <a:r>
              <a:rPr lang="de-DE"/>
              <a:t> </a:t>
            </a:r>
          </a:p>
        </p:txBody>
      </p:sp>
      <p:sp>
        <p:nvSpPr>
          <p:cNvPr id="29" name="Titel">
            <a:extLst>
              <a:ext uri="{FF2B5EF4-FFF2-40B4-BE49-F238E27FC236}">
                <a16:creationId xmlns:a16="http://schemas.microsoft.com/office/drawing/2014/main" id="{FABDBA34-E562-4DF9-B4EC-498D6A476A65}"/>
              </a:ext>
            </a:extLst>
          </p:cNvPr>
          <p:cNvSpPr>
            <a:spLocks noGrp="1"/>
          </p:cNvSpPr>
          <p:nvPr>
            <p:ph type="title" hasCustomPrompt="1"/>
          </p:nvPr>
        </p:nvSpPr>
        <p:spPr bwMode="gray">
          <a:xfrm>
            <a:off x="4602722" y="432000"/>
            <a:ext cx="7048800" cy="396000"/>
          </a:xfrm>
        </p:spPr>
        <p:txBody>
          <a:bodyPr/>
          <a:lstStyle>
            <a:lvl1pPr>
              <a:defRPr cap="none" baseline="0"/>
            </a:lvl1pPr>
          </a:lstStyle>
          <a:p>
            <a:r>
              <a:rPr lang="de-DE" noProof="0"/>
              <a:t>Titel durch Klicken hinzufügen</a:t>
            </a:r>
          </a:p>
        </p:txBody>
      </p:sp>
      <p:sp>
        <p:nvSpPr>
          <p:cNvPr id="30" name="Untertitel">
            <a:extLst>
              <a:ext uri="{FF2B5EF4-FFF2-40B4-BE49-F238E27FC236}">
                <a16:creationId xmlns:a16="http://schemas.microsoft.com/office/drawing/2014/main" id="{68B7413F-D5E9-4389-8C4C-50761BE1F7DA}"/>
              </a:ext>
            </a:extLst>
          </p:cNvPr>
          <p:cNvSpPr>
            <a:spLocks noGrp="1"/>
          </p:cNvSpPr>
          <p:nvPr>
            <p:ph type="body" sz="quarter" idx="13" hasCustomPrompt="1"/>
          </p:nvPr>
        </p:nvSpPr>
        <p:spPr bwMode="gray">
          <a:xfrm>
            <a:off x="4602722" y="828000"/>
            <a:ext cx="7048800" cy="396000"/>
          </a:xfrm>
        </p:spPr>
        <p:txBody>
          <a:bodyPr vert="horz" lIns="0" tIns="0" rIns="0" bIns="0" rtlCol="0">
            <a:noAutofit/>
          </a:bodyPr>
          <a:lstStyle>
            <a:lvl1pPr marL="0" indent="0">
              <a:buNone/>
              <a:defRPr lang="de-DE" sz="2000" b="1" baseline="0" noProof="0" dirty="0">
                <a:solidFill>
                  <a:schemeClr val="accent1"/>
                </a:solidFill>
              </a:defRPr>
            </a:lvl1pPr>
          </a:lstStyle>
          <a:p>
            <a:pPr marL="270027" lvl="0" indent="-270027"/>
            <a:r>
              <a:rPr lang="de-DE" noProof="0"/>
              <a:t>Untertitel durch Klicken hinzufügen</a:t>
            </a:r>
          </a:p>
        </p:txBody>
      </p:sp>
      <p:sp>
        <p:nvSpPr>
          <p:cNvPr id="31" name="Inhalt">
            <a:extLst>
              <a:ext uri="{FF2B5EF4-FFF2-40B4-BE49-F238E27FC236}">
                <a16:creationId xmlns:a16="http://schemas.microsoft.com/office/drawing/2014/main" id="{657B1B3D-8C3E-49CD-8F6A-BDBE146DA8D3}"/>
              </a:ext>
            </a:extLst>
          </p:cNvPr>
          <p:cNvSpPr>
            <a:spLocks noGrp="1"/>
          </p:cNvSpPr>
          <p:nvPr>
            <p:ph sz="quarter" idx="15" hasCustomPrompt="1"/>
          </p:nvPr>
        </p:nvSpPr>
        <p:spPr bwMode="gray">
          <a:xfrm>
            <a:off x="4601173" y="1512000"/>
            <a:ext cx="7050349" cy="4698000"/>
          </a:xfrm>
        </p:spPr>
        <p:txBody>
          <a:bodyPr/>
          <a:lstStyle>
            <a:lvl1pPr marL="324032" indent="-324032">
              <a:buFont typeface="+mj-lt"/>
              <a:buAutoNum type="arabicPeriod"/>
              <a:defRPr/>
            </a:lvl1pPr>
            <a:lvl2pPr marL="648065" indent="-324032">
              <a:buSzPct val="100000"/>
              <a:buFont typeface="+mj-lt"/>
              <a:buAutoNum type="arabicPeriod"/>
              <a:defRPr/>
            </a:lvl2pPr>
            <a:lvl3pPr marL="972097" indent="-324032">
              <a:buSzPct val="100000"/>
              <a:buFont typeface="+mj-lt"/>
              <a:buAutoNum type="arabicPeriod"/>
              <a:defRPr/>
            </a:lvl3pPr>
          </a:lstStyle>
          <a:p>
            <a:pPr lvl="0"/>
            <a:r>
              <a:rPr lang="de-DE"/>
              <a:t>Text durch Klicken hinzufügen</a:t>
            </a:r>
          </a:p>
          <a:p>
            <a:pPr lvl="1"/>
            <a:r>
              <a:rPr lang="de-DE"/>
              <a:t>Text durch Klicken hinzufügen</a:t>
            </a:r>
          </a:p>
          <a:p>
            <a:pPr lvl="2"/>
            <a:r>
              <a:rPr lang="de-DE"/>
              <a:t>Text durch Klicken hinzufügen</a:t>
            </a:r>
          </a:p>
          <a:p>
            <a:pPr lvl="2"/>
            <a:endParaRPr lang="de-DE"/>
          </a:p>
        </p:txBody>
      </p:sp>
      <p:sp>
        <p:nvSpPr>
          <p:cNvPr id="26" name="Fußzeile">
            <a:extLst>
              <a:ext uri="{FF2B5EF4-FFF2-40B4-BE49-F238E27FC236}">
                <a16:creationId xmlns:a16="http://schemas.microsoft.com/office/drawing/2014/main" id="{06941BDF-75AD-4DB1-9193-186737C2D7C2}"/>
              </a:ext>
            </a:extLst>
          </p:cNvPr>
          <p:cNvSpPr>
            <a:spLocks noGrp="1"/>
          </p:cNvSpPr>
          <p:nvPr>
            <p:ph type="ftr" sz="quarter" idx="46"/>
          </p:nvPr>
        </p:nvSpPr>
        <p:spPr bwMode="gray">
          <a:xfrm>
            <a:off x="1126821" y="6390000"/>
            <a:ext cx="4969177" cy="288000"/>
          </a:xfrm>
        </p:spPr>
        <p:txBody>
          <a:bodyPr/>
          <a:lstStyle>
            <a:lvl1pPr>
              <a:defRPr>
                <a:solidFill>
                  <a:schemeClr val="bg1"/>
                </a:solidFill>
              </a:defRPr>
            </a:lvl1pPr>
          </a:lstStyle>
          <a:p>
            <a:r>
              <a:rPr lang="de-DE"/>
              <a:t>© Heinz Nixdorf Institut / Fraunhofer IEM</a:t>
            </a:r>
          </a:p>
        </p:txBody>
      </p:sp>
      <p:sp>
        <p:nvSpPr>
          <p:cNvPr id="27" name="Linie">
            <a:extLst>
              <a:ext uri="{FF2B5EF4-FFF2-40B4-BE49-F238E27FC236}">
                <a16:creationId xmlns:a16="http://schemas.microsoft.com/office/drawing/2014/main" id="{706F7F53-5AC1-4951-8D42-8BDF3E45962E}"/>
              </a:ext>
            </a:extLst>
          </p:cNvPr>
          <p:cNvSpPr>
            <a:spLocks noGrp="1"/>
          </p:cNvSpPr>
          <p:nvPr>
            <p:ph sz="quarter" idx="26" hasCustomPrompt="1"/>
          </p:nvPr>
        </p:nvSpPr>
        <p:spPr bwMode="gray">
          <a:xfrm>
            <a:off x="941460" y="6426000"/>
            <a:ext cx="7200" cy="216000"/>
          </a:xfrm>
          <a:solidFill>
            <a:schemeClr val="bg1"/>
          </a:solidFill>
        </p:spPr>
        <p:txBody>
          <a:bodyPr/>
          <a:lstStyle>
            <a:lvl1pPr marL="0" indent="0">
              <a:buFont typeface="Arial" panose="020B0604020202020204" pitchFamily="34" charset="0"/>
              <a:buNone/>
              <a:defRPr/>
            </a:lvl1pPr>
          </a:lstStyle>
          <a:p>
            <a:pPr lvl="0"/>
            <a:r>
              <a:rPr lang="en-US"/>
              <a:t> </a:t>
            </a:r>
          </a:p>
        </p:txBody>
      </p:sp>
      <p:sp>
        <p:nvSpPr>
          <p:cNvPr id="28" name="Foliennummer">
            <a:extLst>
              <a:ext uri="{FF2B5EF4-FFF2-40B4-BE49-F238E27FC236}">
                <a16:creationId xmlns:a16="http://schemas.microsoft.com/office/drawing/2014/main" id="{17B43D93-D64D-4255-A3C5-9A7194AEF1EC}"/>
              </a:ext>
            </a:extLst>
          </p:cNvPr>
          <p:cNvSpPr>
            <a:spLocks noGrp="1"/>
          </p:cNvSpPr>
          <p:nvPr>
            <p:ph type="sldNum" sz="quarter" idx="47"/>
          </p:nvPr>
        </p:nvSpPr>
        <p:spPr bwMode="gray">
          <a:xfrm>
            <a:off x="540070" y="6390000"/>
            <a:ext cx="226830" cy="288000"/>
          </a:xfrm>
        </p:spPr>
        <p:txBody>
          <a:bodyPr/>
          <a:lstStyle>
            <a:lvl1pPr>
              <a:defRPr>
                <a:solidFill>
                  <a:schemeClr val="bg1"/>
                </a:solidFill>
              </a:defRPr>
            </a:lvl1pPr>
          </a:lstStyle>
          <a:p>
            <a:fld id="{65685BD5-7F70-499C-8F04-1460C72EE5D6}" type="slidenum">
              <a:rPr lang="de-DE" smtClean="0"/>
              <a:pPr/>
              <a:t>‹Nr.›</a:t>
            </a:fld>
            <a:endParaRPr lang="de-DE"/>
          </a:p>
        </p:txBody>
      </p:sp>
    </p:spTree>
    <p:extLst>
      <p:ext uri="{BB962C8B-B14F-4D97-AF65-F5344CB8AC3E}">
        <p14:creationId xmlns:p14="http://schemas.microsoft.com/office/powerpoint/2010/main" val="6118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Bild rechts">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C7713EAA-BA41-490B-8CE1-038D6730C31D}"/>
              </a:ext>
            </a:extLst>
          </p:cNvPr>
          <p:cNvSpPr>
            <a:spLocks noGrp="1" noChangeAspect="1"/>
          </p:cNvSpPr>
          <p:nvPr>
            <p:ph type="pic" sz="quarter" idx="22"/>
          </p:nvPr>
        </p:nvSpPr>
        <p:spPr bwMode="gray">
          <a:xfrm>
            <a:off x="8127600" y="0"/>
            <a:ext cx="40644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13" name="Layer">
            <a:extLst>
              <a:ext uri="{FF2B5EF4-FFF2-40B4-BE49-F238E27FC236}">
                <a16:creationId xmlns:a16="http://schemas.microsoft.com/office/drawing/2014/main" id="{69A49421-6408-416A-B747-27993D93BA78}"/>
              </a:ext>
            </a:extLst>
          </p:cNvPr>
          <p:cNvSpPr>
            <a:spLocks noGrp="1" noChangeAspect="1"/>
          </p:cNvSpPr>
          <p:nvPr>
            <p:ph type="body" sz="quarter" idx="21" hasCustomPrompt="1"/>
          </p:nvPr>
        </p:nvSpPr>
        <p:spPr bwMode="gray">
          <a:xfrm>
            <a:off x="8127600" y="0"/>
            <a:ext cx="4064400" cy="6858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3" name="Logo 1">
            <a:extLst>
              <a:ext uri="{FF2B5EF4-FFF2-40B4-BE49-F238E27FC236}">
                <a16:creationId xmlns:a16="http://schemas.microsoft.com/office/drawing/2014/main" id="{0FF1132E-2C16-4861-A4BA-0B502A04A2FF}"/>
              </a:ext>
            </a:extLst>
          </p:cNvPr>
          <p:cNvSpPr>
            <a:spLocks noGrp="1" noChangeAspect="1"/>
          </p:cNvSpPr>
          <p:nvPr>
            <p:ph type="pic" sz="quarter" idx="23" hasCustomPrompt="1"/>
          </p:nvPr>
        </p:nvSpPr>
        <p:spPr bwMode="gray">
          <a:xfrm>
            <a:off x="8371150" y="6416434"/>
            <a:ext cx="1490400" cy="234000"/>
          </a:xfrm>
          <a:blipFill>
            <a:blip r:embed="rId2"/>
            <a:stretch>
              <a:fillRect/>
            </a:stretch>
          </a:blipFill>
        </p:spPr>
        <p:txBody>
          <a:bodyPr anchor="ctr" anchorCtr="0"/>
          <a:lstStyle>
            <a:lvl1pPr marL="0" indent="0" algn="ctr">
              <a:buNone/>
              <a:defRPr/>
            </a:lvl1pPr>
          </a:lstStyle>
          <a:p>
            <a:r>
              <a:rPr lang="en-US"/>
              <a:t> </a:t>
            </a:r>
          </a:p>
        </p:txBody>
      </p:sp>
      <p:sp>
        <p:nvSpPr>
          <p:cNvPr id="16" name="Logo 2">
            <a:extLst>
              <a:ext uri="{FF2B5EF4-FFF2-40B4-BE49-F238E27FC236}">
                <a16:creationId xmlns:a16="http://schemas.microsoft.com/office/drawing/2014/main" id="{23983033-33B4-4D71-8D84-CDF0D40300A5}"/>
              </a:ext>
            </a:extLst>
          </p:cNvPr>
          <p:cNvSpPr>
            <a:spLocks noGrp="1" noChangeAspect="1"/>
          </p:cNvSpPr>
          <p:nvPr>
            <p:ph type="pic" sz="quarter" idx="24" hasCustomPrompt="1"/>
          </p:nvPr>
        </p:nvSpPr>
        <p:spPr bwMode="gray">
          <a:xfrm>
            <a:off x="10221731" y="6339600"/>
            <a:ext cx="1429200" cy="388800"/>
          </a:xfrm>
          <a:blipFill>
            <a:blip r:embed="rId3"/>
            <a:stretch>
              <a:fillRect/>
            </a:stretch>
          </a:blipFill>
        </p:spPr>
        <p:txBody>
          <a:bodyPr anchor="ctr" anchorCtr="0"/>
          <a:lstStyle>
            <a:lvl1pPr marL="0" indent="0" algn="ctr">
              <a:buNone/>
              <a:defRPr/>
            </a:lvl1pPr>
          </a:lstStyle>
          <a:p>
            <a:r>
              <a:rPr lang="en-US"/>
              <a:t> </a:t>
            </a:r>
          </a:p>
        </p:txBody>
      </p:sp>
      <p:sp>
        <p:nvSpPr>
          <p:cNvPr id="11" name="Titel">
            <a:extLst>
              <a:ext uri="{FF2B5EF4-FFF2-40B4-BE49-F238E27FC236}">
                <a16:creationId xmlns:a16="http://schemas.microsoft.com/office/drawing/2014/main" id="{F49569DE-E7D3-4AEB-8AA9-431805FCC8F5}"/>
              </a:ext>
            </a:extLst>
          </p:cNvPr>
          <p:cNvSpPr>
            <a:spLocks noGrp="1"/>
          </p:cNvSpPr>
          <p:nvPr>
            <p:ph type="title" hasCustomPrompt="1"/>
          </p:nvPr>
        </p:nvSpPr>
        <p:spPr bwMode="gray">
          <a:xfrm>
            <a:off x="540476" y="432000"/>
            <a:ext cx="7048800" cy="396000"/>
          </a:xfrm>
        </p:spPr>
        <p:txBody>
          <a:bodyPr/>
          <a:lstStyle/>
          <a:p>
            <a:r>
              <a:rPr lang="de-DE" noProof="0"/>
              <a:t>Titel durch Klicken hinzufügen</a:t>
            </a:r>
            <a:endParaRPr lang="de-DE"/>
          </a:p>
        </p:txBody>
      </p:sp>
      <p:sp>
        <p:nvSpPr>
          <p:cNvPr id="17" name="Untertitel">
            <a:extLst>
              <a:ext uri="{FF2B5EF4-FFF2-40B4-BE49-F238E27FC236}">
                <a16:creationId xmlns:a16="http://schemas.microsoft.com/office/drawing/2014/main" id="{5337AC17-F0DC-4E08-8CA3-27C35E45E6A2}"/>
              </a:ext>
            </a:extLst>
          </p:cNvPr>
          <p:cNvSpPr>
            <a:spLocks noGrp="1"/>
          </p:cNvSpPr>
          <p:nvPr>
            <p:ph type="body" sz="quarter" idx="13" hasCustomPrompt="1"/>
          </p:nvPr>
        </p:nvSpPr>
        <p:spPr bwMode="gray">
          <a:xfrm>
            <a:off x="540070" y="828000"/>
            <a:ext cx="7048800" cy="396000"/>
          </a:xfrm>
        </p:spPr>
        <p:txBody>
          <a:bodyPr/>
          <a:lstStyle>
            <a:lvl1pPr marL="0" indent="0">
              <a:buNone/>
              <a:defRPr sz="2000" b="1" baseline="0">
                <a:solidFill>
                  <a:schemeClr val="accent1"/>
                </a:solidFill>
              </a:defRPr>
            </a:lvl1pPr>
          </a:lstStyle>
          <a:p>
            <a:r>
              <a:rPr lang="de-DE" noProof="0"/>
              <a:t>Untertitel durch Klicken hinzufügen</a:t>
            </a:r>
          </a:p>
        </p:txBody>
      </p:sp>
      <p:sp>
        <p:nvSpPr>
          <p:cNvPr id="18" name="Inhalt">
            <a:extLst>
              <a:ext uri="{FF2B5EF4-FFF2-40B4-BE49-F238E27FC236}">
                <a16:creationId xmlns:a16="http://schemas.microsoft.com/office/drawing/2014/main" id="{E3596B7D-2A91-4EF1-878F-F1B952858104}"/>
              </a:ext>
            </a:extLst>
          </p:cNvPr>
          <p:cNvSpPr>
            <a:spLocks noGrp="1"/>
          </p:cNvSpPr>
          <p:nvPr>
            <p:ph sz="quarter" idx="25" hasCustomPrompt="1"/>
          </p:nvPr>
        </p:nvSpPr>
        <p:spPr bwMode="gray">
          <a:xfrm>
            <a:off x="540071" y="1511300"/>
            <a:ext cx="70488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Fußzeile">
            <a:extLst>
              <a:ext uri="{FF2B5EF4-FFF2-40B4-BE49-F238E27FC236}">
                <a16:creationId xmlns:a16="http://schemas.microsoft.com/office/drawing/2014/main" id="{29E90C7A-15B4-47CA-AAB1-DCC152287DC7}"/>
              </a:ext>
            </a:extLst>
          </p:cNvPr>
          <p:cNvSpPr>
            <a:spLocks noGrp="1"/>
          </p:cNvSpPr>
          <p:nvPr>
            <p:ph type="ftr" sz="quarter" idx="10"/>
          </p:nvPr>
        </p:nvSpPr>
        <p:spPr bwMode="gray"/>
        <p:txBody>
          <a:bodyPr/>
          <a:lstStyle/>
          <a:p>
            <a:r>
              <a:rPr lang="de-DE" noProof="0"/>
              <a:t>© Heinz Nixdorf Institut / Fraunhofer IEM</a:t>
            </a:r>
          </a:p>
        </p:txBody>
      </p:sp>
      <p:sp>
        <p:nvSpPr>
          <p:cNvPr id="10" name="Foliennummer">
            <a:extLst>
              <a:ext uri="{FF2B5EF4-FFF2-40B4-BE49-F238E27FC236}">
                <a16:creationId xmlns:a16="http://schemas.microsoft.com/office/drawing/2014/main" id="{25F3A366-59F9-4608-B2D5-8AE3A3431818}"/>
              </a:ext>
            </a:extLst>
          </p:cNvPr>
          <p:cNvSpPr>
            <a:spLocks noGrp="1"/>
          </p:cNvSpPr>
          <p:nvPr>
            <p:ph type="sldNum" sz="quarter" idx="11"/>
          </p:nvPr>
        </p:nvSpPr>
        <p:spPr bwMode="gray"/>
        <p:txBody>
          <a:bodyPr/>
          <a:lstStyle/>
          <a:p>
            <a:fld id="{65685BD5-7F70-499C-8F04-1460C72EE5D6}" type="slidenum">
              <a:rPr lang="de-DE" noProof="0" smtClean="0"/>
              <a:pPr/>
              <a:t>‹Nr.›</a:t>
            </a:fld>
            <a:endParaRPr lang="de-DE" noProof="0"/>
          </a:p>
        </p:txBody>
      </p:sp>
    </p:spTree>
    <p:extLst>
      <p:ext uri="{BB962C8B-B14F-4D97-AF65-F5344CB8AC3E}">
        <p14:creationId xmlns:p14="http://schemas.microsoft.com/office/powerpoint/2010/main" val="330319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DA616-70BE-6555-6E8A-5BD289618E89}"/>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F152B755-B5A0-F4A6-A5C2-59FF315012CC}"/>
              </a:ext>
            </a:extLst>
          </p:cNvPr>
          <p:cNvSpPr>
            <a:spLocks noGrp="1"/>
          </p:cNvSpPr>
          <p:nvPr>
            <p:ph type="sldNum" sz="quarter" idx="10"/>
          </p:nvPr>
        </p:nvSpPr>
        <p:spPr/>
        <p:txBody>
          <a:bodyPr/>
          <a:lstStyle/>
          <a:p>
            <a:fld id="{6C453C7E-A4EE-1B4C-AE58-4F92523615D8}" type="slidenum">
              <a:rPr lang="de-DE" smtClean="0"/>
              <a:pPr/>
              <a:t>‹Nr.›</a:t>
            </a:fld>
            <a:endParaRPr lang="de-DE" dirty="0"/>
          </a:p>
        </p:txBody>
      </p:sp>
      <p:sp>
        <p:nvSpPr>
          <p:cNvPr id="4" name="Inhaltsplatzhalter 4">
            <a:extLst>
              <a:ext uri="{FF2B5EF4-FFF2-40B4-BE49-F238E27FC236}">
                <a16:creationId xmlns:a16="http://schemas.microsoft.com/office/drawing/2014/main" id="{2FD8C2A6-8D4D-0807-9EC1-BAC0453996D3}"/>
              </a:ext>
            </a:extLst>
          </p:cNvPr>
          <p:cNvSpPr>
            <a:spLocks noGrp="1"/>
          </p:cNvSpPr>
          <p:nvPr>
            <p:ph sz="quarter" idx="11"/>
          </p:nvPr>
        </p:nvSpPr>
        <p:spPr>
          <a:xfrm>
            <a:off x="852145"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AA1A616B-1FA0-EFEA-657E-ECD3E6D5540D}"/>
              </a:ext>
            </a:extLst>
          </p:cNvPr>
          <p:cNvSpPr>
            <a:spLocks noGrp="1"/>
          </p:cNvSpPr>
          <p:nvPr>
            <p:ph sz="quarter" idx="12"/>
          </p:nvPr>
        </p:nvSpPr>
        <p:spPr>
          <a:xfrm>
            <a:off x="4584000"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4">
            <a:extLst>
              <a:ext uri="{FF2B5EF4-FFF2-40B4-BE49-F238E27FC236}">
                <a16:creationId xmlns:a16="http://schemas.microsoft.com/office/drawing/2014/main" id="{46194A1A-4A3A-39D3-19D1-4949AA586BEF}"/>
              </a:ext>
            </a:extLst>
          </p:cNvPr>
          <p:cNvSpPr>
            <a:spLocks noGrp="1"/>
          </p:cNvSpPr>
          <p:nvPr>
            <p:ph sz="quarter" idx="13"/>
          </p:nvPr>
        </p:nvSpPr>
        <p:spPr>
          <a:xfrm>
            <a:off x="8327982" y="1665288"/>
            <a:ext cx="3024000" cy="41402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feld 6">
            <a:extLst>
              <a:ext uri="{FF2B5EF4-FFF2-40B4-BE49-F238E27FC236}">
                <a16:creationId xmlns:a16="http://schemas.microsoft.com/office/drawing/2014/main" id="{E736C5EF-B7AD-2DD3-99C7-2EEC642A1BF8}"/>
              </a:ext>
            </a:extLst>
          </p:cNvPr>
          <p:cNvSpPr txBox="1"/>
          <p:nvPr userDrawn="1"/>
        </p:nvSpPr>
        <p:spPr>
          <a:xfrm>
            <a:off x="839787" y="5815657"/>
            <a:ext cx="10512425" cy="307777"/>
          </a:xfrm>
          <a:prstGeom prst="rect">
            <a:avLst/>
          </a:prstGeom>
          <a:noFill/>
        </p:spPr>
        <p:txBody>
          <a:bodyPr wrap="square" rtlCol="0">
            <a:spAutoFit/>
          </a:bodyPr>
          <a:lstStyle/>
          <a:p>
            <a:r>
              <a:rPr lang="de-DE" sz="1400" dirty="0"/>
              <a:t>Quelle: </a:t>
            </a:r>
            <a:r>
              <a:rPr lang="de-DE" sz="1400" dirty="0" err="1"/>
              <a:t>abc</a:t>
            </a:r>
            <a:endParaRPr lang="de-DE" sz="1400" dirty="0"/>
          </a:p>
        </p:txBody>
      </p:sp>
    </p:spTree>
    <p:extLst>
      <p:ext uri="{BB962C8B-B14F-4D97-AF65-F5344CB8AC3E}">
        <p14:creationId xmlns:p14="http://schemas.microsoft.com/office/powerpoint/2010/main" val="42709950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2-spaltig + Bild rechts ">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C7713EAA-BA41-490B-8CE1-038D6730C31D}"/>
              </a:ext>
            </a:extLst>
          </p:cNvPr>
          <p:cNvSpPr>
            <a:spLocks noGrp="1" noChangeAspect="1"/>
          </p:cNvSpPr>
          <p:nvPr>
            <p:ph type="pic" sz="quarter" idx="22"/>
          </p:nvPr>
        </p:nvSpPr>
        <p:spPr bwMode="gray">
          <a:xfrm>
            <a:off x="8127600" y="0"/>
            <a:ext cx="4064400" cy="6210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13" name="Layer">
            <a:extLst>
              <a:ext uri="{FF2B5EF4-FFF2-40B4-BE49-F238E27FC236}">
                <a16:creationId xmlns:a16="http://schemas.microsoft.com/office/drawing/2014/main" id="{69A49421-6408-416A-B747-27993D93BA78}"/>
              </a:ext>
            </a:extLst>
          </p:cNvPr>
          <p:cNvSpPr>
            <a:spLocks noGrp="1" noChangeAspect="1"/>
          </p:cNvSpPr>
          <p:nvPr>
            <p:ph type="body" sz="quarter" idx="21" hasCustomPrompt="1"/>
          </p:nvPr>
        </p:nvSpPr>
        <p:spPr bwMode="gray">
          <a:xfrm>
            <a:off x="8127600" y="0"/>
            <a:ext cx="4064400" cy="6210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1" name="Titel">
            <a:extLst>
              <a:ext uri="{FF2B5EF4-FFF2-40B4-BE49-F238E27FC236}">
                <a16:creationId xmlns:a16="http://schemas.microsoft.com/office/drawing/2014/main" id="{F49569DE-E7D3-4AEB-8AA9-431805FCC8F5}"/>
              </a:ext>
            </a:extLst>
          </p:cNvPr>
          <p:cNvSpPr>
            <a:spLocks noGrp="1"/>
          </p:cNvSpPr>
          <p:nvPr>
            <p:ph type="title" hasCustomPrompt="1"/>
          </p:nvPr>
        </p:nvSpPr>
        <p:spPr bwMode="gray">
          <a:xfrm>
            <a:off x="540476" y="432000"/>
            <a:ext cx="7315200" cy="396000"/>
          </a:xfrm>
        </p:spPr>
        <p:txBody>
          <a:bodyPr/>
          <a:lstStyle/>
          <a:p>
            <a:r>
              <a:rPr lang="de-DE" noProof="0"/>
              <a:t>Titel durch Klicken hinzufügen</a:t>
            </a:r>
            <a:endParaRPr lang="de-DE"/>
          </a:p>
        </p:txBody>
      </p:sp>
      <p:sp>
        <p:nvSpPr>
          <p:cNvPr id="17" name="Untertitel">
            <a:extLst>
              <a:ext uri="{FF2B5EF4-FFF2-40B4-BE49-F238E27FC236}">
                <a16:creationId xmlns:a16="http://schemas.microsoft.com/office/drawing/2014/main" id="{5337AC17-F0DC-4E08-8CA3-27C35E45E6A2}"/>
              </a:ext>
            </a:extLst>
          </p:cNvPr>
          <p:cNvSpPr>
            <a:spLocks noGrp="1"/>
          </p:cNvSpPr>
          <p:nvPr>
            <p:ph type="body" sz="quarter" idx="13" hasCustomPrompt="1"/>
          </p:nvPr>
        </p:nvSpPr>
        <p:spPr bwMode="gray">
          <a:xfrm>
            <a:off x="540070" y="828000"/>
            <a:ext cx="7315200" cy="396000"/>
          </a:xfrm>
        </p:spPr>
        <p:txBody>
          <a:bodyPr/>
          <a:lstStyle>
            <a:lvl1pPr marL="0" indent="0">
              <a:buNone/>
              <a:defRPr sz="2000" b="1" baseline="0">
                <a:solidFill>
                  <a:schemeClr val="accent1"/>
                </a:solidFill>
              </a:defRPr>
            </a:lvl1pPr>
          </a:lstStyle>
          <a:p>
            <a:r>
              <a:rPr lang="de-DE" noProof="0"/>
              <a:t>Untertitel durch Klicken hinzufügen</a:t>
            </a:r>
          </a:p>
        </p:txBody>
      </p:sp>
      <p:sp>
        <p:nvSpPr>
          <p:cNvPr id="14" name="Inhalt 1">
            <a:extLst>
              <a:ext uri="{FF2B5EF4-FFF2-40B4-BE49-F238E27FC236}">
                <a16:creationId xmlns:a16="http://schemas.microsoft.com/office/drawing/2014/main" id="{7D10A284-30F2-4E62-B1EB-09633961008C}"/>
              </a:ext>
            </a:extLst>
          </p:cNvPr>
          <p:cNvSpPr>
            <a:spLocks noGrp="1"/>
          </p:cNvSpPr>
          <p:nvPr>
            <p:ph sz="quarter" idx="25" hasCustomPrompt="1"/>
          </p:nvPr>
        </p:nvSpPr>
        <p:spPr bwMode="gray">
          <a:xfrm>
            <a:off x="540071" y="1512000"/>
            <a:ext cx="35208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5" name="Inhalt 2">
            <a:extLst>
              <a:ext uri="{FF2B5EF4-FFF2-40B4-BE49-F238E27FC236}">
                <a16:creationId xmlns:a16="http://schemas.microsoft.com/office/drawing/2014/main" id="{B6EB0495-94D3-44C4-B365-740C920B0809}"/>
              </a:ext>
            </a:extLst>
          </p:cNvPr>
          <p:cNvSpPr>
            <a:spLocks noGrp="1"/>
          </p:cNvSpPr>
          <p:nvPr>
            <p:ph sz="quarter" idx="26" hasCustomPrompt="1"/>
          </p:nvPr>
        </p:nvSpPr>
        <p:spPr bwMode="gray">
          <a:xfrm>
            <a:off x="4335359" y="1512000"/>
            <a:ext cx="3520800" cy="4698000"/>
          </a:xfrm>
        </p:spPr>
        <p:txBody>
          <a:bodyPr/>
          <a:lstStyle/>
          <a:p>
            <a:pPr lvl="0"/>
            <a:r>
              <a:rPr lang="de-DE" noProof="0"/>
              <a:t>Text durch Klicken hinzufügen </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9" name="Fußzeile">
            <a:extLst>
              <a:ext uri="{FF2B5EF4-FFF2-40B4-BE49-F238E27FC236}">
                <a16:creationId xmlns:a16="http://schemas.microsoft.com/office/drawing/2014/main" id="{29E90C7A-15B4-47CA-AAB1-DCC152287DC7}"/>
              </a:ext>
            </a:extLst>
          </p:cNvPr>
          <p:cNvSpPr>
            <a:spLocks noGrp="1"/>
          </p:cNvSpPr>
          <p:nvPr>
            <p:ph type="ftr" sz="quarter" idx="10"/>
          </p:nvPr>
        </p:nvSpPr>
        <p:spPr bwMode="gray"/>
        <p:txBody>
          <a:bodyPr/>
          <a:lstStyle/>
          <a:p>
            <a:r>
              <a:rPr lang="de-DE" noProof="0"/>
              <a:t>© Heinz Nixdorf Institut / Fraunhofer IEM</a:t>
            </a:r>
          </a:p>
        </p:txBody>
      </p:sp>
      <p:sp>
        <p:nvSpPr>
          <p:cNvPr id="10" name="Foliennummer">
            <a:extLst>
              <a:ext uri="{FF2B5EF4-FFF2-40B4-BE49-F238E27FC236}">
                <a16:creationId xmlns:a16="http://schemas.microsoft.com/office/drawing/2014/main" id="{25F3A366-59F9-4608-B2D5-8AE3A3431818}"/>
              </a:ext>
            </a:extLst>
          </p:cNvPr>
          <p:cNvSpPr>
            <a:spLocks noGrp="1"/>
          </p:cNvSpPr>
          <p:nvPr>
            <p:ph type="sldNum" sz="quarter" idx="11"/>
          </p:nvPr>
        </p:nvSpPr>
        <p:spPr bwMode="gray"/>
        <p:txBody>
          <a:bodyPr/>
          <a:lstStyle/>
          <a:p>
            <a:fld id="{65685BD5-7F70-499C-8F04-1460C72EE5D6}" type="slidenum">
              <a:rPr lang="de-DE" noProof="0" smtClean="0"/>
              <a:pPr/>
              <a:t>‹Nr.›</a:t>
            </a:fld>
            <a:endParaRPr lang="de-DE" noProof="0"/>
          </a:p>
        </p:txBody>
      </p:sp>
    </p:spTree>
    <p:extLst>
      <p:ext uri="{BB962C8B-B14F-4D97-AF65-F5344CB8AC3E}">
        <p14:creationId xmlns:p14="http://schemas.microsoft.com/office/powerpoint/2010/main" val="326338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ighlight 1">
    <p:bg bwMode="gray">
      <p:bgPr>
        <a:solidFill>
          <a:schemeClr val="accent1"/>
        </a:solidFill>
        <a:effectLst/>
      </p:bgPr>
    </p:bg>
    <p:spTree>
      <p:nvGrpSpPr>
        <p:cNvPr id="1" name=""/>
        <p:cNvGrpSpPr/>
        <p:nvPr/>
      </p:nvGrpSpPr>
      <p:grpSpPr>
        <a:xfrm>
          <a:off x="0" y="0"/>
          <a:ext cx="0" cy="0"/>
          <a:chOff x="0" y="0"/>
          <a:chExt cx="0" cy="0"/>
        </a:xfrm>
      </p:grpSpPr>
      <p:sp>
        <p:nvSpPr>
          <p:cNvPr id="25" name="Bild">
            <a:extLst>
              <a:ext uri="{FF2B5EF4-FFF2-40B4-BE49-F238E27FC236}">
                <a16:creationId xmlns:a16="http://schemas.microsoft.com/office/drawing/2014/main" id="{EF6AEE05-4A0C-4907-A69A-DC83F233CF90}"/>
              </a:ext>
            </a:extLst>
          </p:cNvPr>
          <p:cNvSpPr>
            <a:spLocks noGrp="1" noChangeAspect="1"/>
          </p:cNvSpPr>
          <p:nvPr>
            <p:ph type="pic" sz="quarter" idx="22"/>
          </p:nvPr>
        </p:nvSpPr>
        <p:spPr bwMode="gray">
          <a:xfrm>
            <a:off x="4063200" y="0"/>
            <a:ext cx="81288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26" name="Layer">
            <a:extLst>
              <a:ext uri="{FF2B5EF4-FFF2-40B4-BE49-F238E27FC236}">
                <a16:creationId xmlns:a16="http://schemas.microsoft.com/office/drawing/2014/main" id="{EA0F19EC-493B-494D-844E-DB1C323A3010}"/>
              </a:ext>
            </a:extLst>
          </p:cNvPr>
          <p:cNvSpPr>
            <a:spLocks noGrp="1" noChangeAspect="1"/>
          </p:cNvSpPr>
          <p:nvPr>
            <p:ph type="body" sz="quarter" idx="21" hasCustomPrompt="1"/>
          </p:nvPr>
        </p:nvSpPr>
        <p:spPr bwMode="gray">
          <a:xfrm>
            <a:off x="4063200" y="0"/>
            <a:ext cx="8128800" cy="6858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1" name="Logo 1">
            <a:extLst>
              <a:ext uri="{FF2B5EF4-FFF2-40B4-BE49-F238E27FC236}">
                <a16:creationId xmlns:a16="http://schemas.microsoft.com/office/drawing/2014/main" id="{9D5E01A3-2B0F-4395-9091-7237DFD2C318}"/>
              </a:ext>
            </a:extLst>
          </p:cNvPr>
          <p:cNvSpPr>
            <a:spLocks noGrp="1" noChangeAspect="1"/>
          </p:cNvSpPr>
          <p:nvPr>
            <p:ph type="pic" sz="quarter" idx="23" hasCustomPrompt="1"/>
          </p:nvPr>
        </p:nvSpPr>
        <p:spPr bwMode="gray">
          <a:xfrm>
            <a:off x="8371150" y="6416434"/>
            <a:ext cx="1490400" cy="234000"/>
          </a:xfrm>
          <a:blipFill>
            <a:blip r:embed="rId2"/>
            <a:stretch>
              <a:fillRect/>
            </a:stretch>
          </a:blipFill>
        </p:spPr>
        <p:txBody>
          <a:bodyPr anchor="ctr" anchorCtr="0"/>
          <a:lstStyle>
            <a:lvl1pPr marL="0" indent="0" algn="ctr">
              <a:buNone/>
              <a:defRPr/>
            </a:lvl1pPr>
          </a:lstStyle>
          <a:p>
            <a:r>
              <a:rPr lang="en-US"/>
              <a:t> </a:t>
            </a:r>
          </a:p>
        </p:txBody>
      </p:sp>
      <p:sp>
        <p:nvSpPr>
          <p:cNvPr id="12" name="Logo 2">
            <a:extLst>
              <a:ext uri="{FF2B5EF4-FFF2-40B4-BE49-F238E27FC236}">
                <a16:creationId xmlns:a16="http://schemas.microsoft.com/office/drawing/2014/main" id="{D7E21D6F-A9FB-41C1-910B-C7BA3D0015C5}"/>
              </a:ext>
            </a:extLst>
          </p:cNvPr>
          <p:cNvSpPr>
            <a:spLocks noGrp="1" noChangeAspect="1"/>
          </p:cNvSpPr>
          <p:nvPr>
            <p:ph type="pic" sz="quarter" idx="24" hasCustomPrompt="1"/>
          </p:nvPr>
        </p:nvSpPr>
        <p:spPr bwMode="gray">
          <a:xfrm>
            <a:off x="10221731" y="6339600"/>
            <a:ext cx="1429200" cy="388800"/>
          </a:xfrm>
          <a:blipFill>
            <a:blip r:embed="rId3"/>
            <a:stretch>
              <a:fillRect/>
            </a:stretch>
          </a:blipFill>
        </p:spPr>
        <p:txBody>
          <a:bodyPr anchor="ctr" anchorCtr="0"/>
          <a:lstStyle>
            <a:lvl1pPr marL="0" indent="0" algn="ctr">
              <a:buNone/>
              <a:defRPr/>
            </a:lvl1pPr>
          </a:lstStyle>
          <a:p>
            <a:r>
              <a:rPr lang="en-US"/>
              <a:t> </a:t>
            </a:r>
          </a:p>
        </p:txBody>
      </p:sp>
      <p:sp>
        <p:nvSpPr>
          <p:cNvPr id="14" name="Titel">
            <a:extLst>
              <a:ext uri="{FF2B5EF4-FFF2-40B4-BE49-F238E27FC236}">
                <a16:creationId xmlns:a16="http://schemas.microsoft.com/office/drawing/2014/main" id="{039E4070-6C7E-4798-B7AB-60595C9FE0CB}"/>
              </a:ext>
            </a:extLst>
          </p:cNvPr>
          <p:cNvSpPr>
            <a:spLocks noGrp="1"/>
          </p:cNvSpPr>
          <p:nvPr>
            <p:ph type="title" hasCustomPrompt="1"/>
          </p:nvPr>
        </p:nvSpPr>
        <p:spPr bwMode="gray">
          <a:xfrm>
            <a:off x="540070" y="2856018"/>
            <a:ext cx="2984400" cy="540000"/>
          </a:xfrm>
        </p:spPr>
        <p:txBody>
          <a:bodyPr anchor="b" anchorCtr="0"/>
          <a:lstStyle>
            <a:lvl1pPr>
              <a:defRPr sz="2000" cap="all" baseline="0">
                <a:solidFill>
                  <a:schemeClr val="bg1"/>
                </a:solidFill>
              </a:defRPr>
            </a:lvl1pPr>
          </a:lstStyle>
          <a:p>
            <a:pPr lvl="0"/>
            <a:r>
              <a:rPr lang="de-DE"/>
              <a:t>Text durch Klicken hinzufügen </a:t>
            </a:r>
          </a:p>
        </p:txBody>
      </p:sp>
      <p:sp>
        <p:nvSpPr>
          <p:cNvPr id="15" name="Text">
            <a:extLst>
              <a:ext uri="{FF2B5EF4-FFF2-40B4-BE49-F238E27FC236}">
                <a16:creationId xmlns:a16="http://schemas.microsoft.com/office/drawing/2014/main" id="{CD9F95FC-FF26-4767-87DB-343013843E1E}"/>
              </a:ext>
            </a:extLst>
          </p:cNvPr>
          <p:cNvSpPr>
            <a:spLocks noGrp="1"/>
          </p:cNvSpPr>
          <p:nvPr>
            <p:ph type="body" sz="quarter" idx="43" hasCustomPrompt="1"/>
          </p:nvPr>
        </p:nvSpPr>
        <p:spPr bwMode="gray">
          <a:xfrm>
            <a:off x="540476" y="3513901"/>
            <a:ext cx="2984400" cy="2696400"/>
          </a:xfrm>
        </p:spPr>
        <p:txBody>
          <a:bodyPr/>
          <a:lstStyle>
            <a:lvl1pPr marL="0" indent="0">
              <a:buNone/>
              <a:defRPr sz="1800">
                <a:solidFill>
                  <a:schemeClr val="bg1"/>
                </a:solidFill>
              </a:defRPr>
            </a:lvl1pPr>
            <a:lvl2pPr>
              <a:defRPr sz="1800"/>
            </a:lvl2pPr>
            <a:lvl3pPr>
              <a:defRPr sz="1800"/>
            </a:lvl3pPr>
            <a:lvl4pPr>
              <a:defRPr sz="1800"/>
            </a:lvl4pPr>
            <a:lvl5pPr>
              <a:defRPr sz="1800"/>
            </a:lvl5pPr>
          </a:lstStyle>
          <a:p>
            <a:pPr lvl="0"/>
            <a:r>
              <a:rPr lang="de-DE"/>
              <a:t>Text durch Klicken hinzufügen </a:t>
            </a:r>
          </a:p>
        </p:txBody>
      </p:sp>
      <p:sp>
        <p:nvSpPr>
          <p:cNvPr id="16" name="Fußzeile">
            <a:extLst>
              <a:ext uri="{FF2B5EF4-FFF2-40B4-BE49-F238E27FC236}">
                <a16:creationId xmlns:a16="http://schemas.microsoft.com/office/drawing/2014/main" id="{BEFEDFCA-BDD5-4AE3-BBFF-78BBCD6B482F}"/>
              </a:ext>
            </a:extLst>
          </p:cNvPr>
          <p:cNvSpPr>
            <a:spLocks noGrp="1"/>
          </p:cNvSpPr>
          <p:nvPr>
            <p:ph type="ftr" sz="quarter" idx="3"/>
          </p:nvPr>
        </p:nvSpPr>
        <p:spPr bwMode="gray">
          <a:xfrm>
            <a:off x="1126821" y="6390000"/>
            <a:ext cx="4969177" cy="288000"/>
          </a:xfrm>
          <a:prstGeom prst="rect">
            <a:avLst/>
          </a:prstGeom>
        </p:spPr>
        <p:txBody>
          <a:bodyPr vert="horz" lIns="0" tIns="0" rIns="0" bIns="0" rtlCol="0" anchor="ctr"/>
          <a:lstStyle>
            <a:lvl1pPr algn="l">
              <a:defRPr sz="1000">
                <a:solidFill>
                  <a:schemeClr val="bg1"/>
                </a:solidFill>
              </a:defRPr>
            </a:lvl1pPr>
          </a:lstStyle>
          <a:p>
            <a:r>
              <a:rPr lang="de-DE"/>
              <a:t>© Heinz Nixdorf Institut / Fraunhofer IEM</a:t>
            </a:r>
          </a:p>
        </p:txBody>
      </p:sp>
      <p:sp>
        <p:nvSpPr>
          <p:cNvPr id="17" name="Linie">
            <a:extLst>
              <a:ext uri="{FF2B5EF4-FFF2-40B4-BE49-F238E27FC236}">
                <a16:creationId xmlns:a16="http://schemas.microsoft.com/office/drawing/2014/main" id="{5E673ACF-9678-4313-A91D-BF7B892EB5ED}"/>
              </a:ext>
            </a:extLst>
          </p:cNvPr>
          <p:cNvSpPr txBox="1">
            <a:spLocks/>
          </p:cNvSpPr>
          <p:nvPr userDrawn="1"/>
        </p:nvSpPr>
        <p:spPr bwMode="gray">
          <a:xfrm>
            <a:off x="941460" y="6426000"/>
            <a:ext cx="7200" cy="216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54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3pPr>
            <a:lvl4pPr marL="108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4pPr>
            <a:lvl5pPr marL="135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 </a:t>
            </a:r>
          </a:p>
        </p:txBody>
      </p:sp>
      <p:sp>
        <p:nvSpPr>
          <p:cNvPr id="18" name="Foliennummer">
            <a:extLst>
              <a:ext uri="{FF2B5EF4-FFF2-40B4-BE49-F238E27FC236}">
                <a16:creationId xmlns:a16="http://schemas.microsoft.com/office/drawing/2014/main" id="{94B6A53B-C84F-4C76-842B-D54B5600D394}"/>
              </a:ext>
            </a:extLst>
          </p:cNvPr>
          <p:cNvSpPr>
            <a:spLocks noGrp="1"/>
          </p:cNvSpPr>
          <p:nvPr>
            <p:ph type="sldNum" sz="quarter" idx="4"/>
          </p:nvPr>
        </p:nvSpPr>
        <p:spPr bwMode="gray">
          <a:xfrm>
            <a:off x="540070" y="6390000"/>
            <a:ext cx="226830" cy="288000"/>
          </a:xfrm>
          <a:prstGeom prst="rect">
            <a:avLst/>
          </a:prstGeom>
        </p:spPr>
        <p:txBody>
          <a:bodyPr vert="horz" lIns="0" tIns="0" rIns="0" bIns="0" rtlCol="0" anchor="ctr"/>
          <a:lstStyle>
            <a:lvl1pPr algn="r">
              <a:defRPr sz="1600">
                <a:solidFill>
                  <a:schemeClr val="bg1"/>
                </a:solidFill>
              </a:defRPr>
            </a:lvl1pPr>
          </a:lstStyle>
          <a:p>
            <a:fld id="{65685BD5-7F70-499C-8F04-1460C72EE5D6}" type="slidenum">
              <a:rPr lang="de-DE" smtClean="0"/>
              <a:pPr/>
              <a:t>‹Nr.›</a:t>
            </a:fld>
            <a:endParaRPr lang="de-DE"/>
          </a:p>
        </p:txBody>
      </p:sp>
    </p:spTree>
    <p:extLst>
      <p:ext uri="{BB962C8B-B14F-4D97-AF65-F5344CB8AC3E}">
        <p14:creationId xmlns:p14="http://schemas.microsoft.com/office/powerpoint/2010/main" val="228620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ighlight 2">
    <p:bg bwMode="gray">
      <p:bgPr>
        <a:solidFill>
          <a:schemeClr val="tx2"/>
        </a:solidFill>
        <a:effectLst/>
      </p:bgPr>
    </p:bg>
    <p:spTree>
      <p:nvGrpSpPr>
        <p:cNvPr id="1" name=""/>
        <p:cNvGrpSpPr/>
        <p:nvPr/>
      </p:nvGrpSpPr>
      <p:grpSpPr>
        <a:xfrm>
          <a:off x="0" y="0"/>
          <a:ext cx="0" cy="0"/>
          <a:chOff x="0" y="0"/>
          <a:chExt cx="0" cy="0"/>
        </a:xfrm>
      </p:grpSpPr>
      <p:sp>
        <p:nvSpPr>
          <p:cNvPr id="25" name="Bild">
            <a:extLst>
              <a:ext uri="{FF2B5EF4-FFF2-40B4-BE49-F238E27FC236}">
                <a16:creationId xmlns:a16="http://schemas.microsoft.com/office/drawing/2014/main" id="{EF6AEE05-4A0C-4907-A69A-DC83F233CF90}"/>
              </a:ext>
            </a:extLst>
          </p:cNvPr>
          <p:cNvSpPr>
            <a:spLocks noGrp="1" noChangeAspect="1"/>
          </p:cNvSpPr>
          <p:nvPr>
            <p:ph type="pic" sz="quarter" idx="22"/>
          </p:nvPr>
        </p:nvSpPr>
        <p:spPr bwMode="gray">
          <a:xfrm>
            <a:off x="4063200" y="0"/>
            <a:ext cx="81288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26" name="Layer">
            <a:extLst>
              <a:ext uri="{FF2B5EF4-FFF2-40B4-BE49-F238E27FC236}">
                <a16:creationId xmlns:a16="http://schemas.microsoft.com/office/drawing/2014/main" id="{EA0F19EC-493B-494D-844E-DB1C323A3010}"/>
              </a:ext>
            </a:extLst>
          </p:cNvPr>
          <p:cNvSpPr>
            <a:spLocks noGrp="1" noChangeAspect="1"/>
          </p:cNvSpPr>
          <p:nvPr>
            <p:ph type="body" sz="quarter" idx="21" hasCustomPrompt="1"/>
          </p:nvPr>
        </p:nvSpPr>
        <p:spPr bwMode="gray">
          <a:xfrm>
            <a:off x="4063200" y="0"/>
            <a:ext cx="8128800" cy="6858000"/>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1" name="Logo 1">
            <a:extLst>
              <a:ext uri="{FF2B5EF4-FFF2-40B4-BE49-F238E27FC236}">
                <a16:creationId xmlns:a16="http://schemas.microsoft.com/office/drawing/2014/main" id="{1E16052D-BDA4-4891-B706-BD6C02D107C5}"/>
              </a:ext>
            </a:extLst>
          </p:cNvPr>
          <p:cNvSpPr>
            <a:spLocks noGrp="1" noChangeAspect="1"/>
          </p:cNvSpPr>
          <p:nvPr>
            <p:ph type="pic" sz="quarter" idx="23" hasCustomPrompt="1"/>
          </p:nvPr>
        </p:nvSpPr>
        <p:spPr bwMode="gray">
          <a:xfrm>
            <a:off x="8371150" y="6416434"/>
            <a:ext cx="1490400" cy="234000"/>
          </a:xfrm>
          <a:blipFill>
            <a:blip r:embed="rId2"/>
            <a:stretch>
              <a:fillRect/>
            </a:stretch>
          </a:blipFill>
        </p:spPr>
        <p:txBody>
          <a:bodyPr anchor="ctr" anchorCtr="0"/>
          <a:lstStyle>
            <a:lvl1pPr marL="0" indent="0" algn="ctr">
              <a:buNone/>
              <a:defRPr/>
            </a:lvl1pPr>
          </a:lstStyle>
          <a:p>
            <a:r>
              <a:rPr lang="en-US"/>
              <a:t> </a:t>
            </a:r>
          </a:p>
        </p:txBody>
      </p:sp>
      <p:sp>
        <p:nvSpPr>
          <p:cNvPr id="12" name="Logo 2">
            <a:extLst>
              <a:ext uri="{FF2B5EF4-FFF2-40B4-BE49-F238E27FC236}">
                <a16:creationId xmlns:a16="http://schemas.microsoft.com/office/drawing/2014/main" id="{4ADA37D0-AD92-4297-92BD-F2AC7AB170F1}"/>
              </a:ext>
            </a:extLst>
          </p:cNvPr>
          <p:cNvSpPr>
            <a:spLocks noGrp="1" noChangeAspect="1"/>
          </p:cNvSpPr>
          <p:nvPr>
            <p:ph type="pic" sz="quarter" idx="24" hasCustomPrompt="1"/>
          </p:nvPr>
        </p:nvSpPr>
        <p:spPr bwMode="gray">
          <a:xfrm>
            <a:off x="10221731" y="6339600"/>
            <a:ext cx="1429200" cy="388800"/>
          </a:xfrm>
          <a:blipFill>
            <a:blip r:embed="rId3"/>
            <a:stretch>
              <a:fillRect/>
            </a:stretch>
          </a:blipFill>
        </p:spPr>
        <p:txBody>
          <a:bodyPr anchor="ctr" anchorCtr="0"/>
          <a:lstStyle>
            <a:lvl1pPr marL="0" indent="0" algn="ctr">
              <a:buNone/>
              <a:defRPr/>
            </a:lvl1pPr>
          </a:lstStyle>
          <a:p>
            <a:r>
              <a:rPr lang="en-US"/>
              <a:t> </a:t>
            </a:r>
          </a:p>
        </p:txBody>
      </p:sp>
      <p:sp>
        <p:nvSpPr>
          <p:cNvPr id="14" name="Titel">
            <a:extLst>
              <a:ext uri="{FF2B5EF4-FFF2-40B4-BE49-F238E27FC236}">
                <a16:creationId xmlns:a16="http://schemas.microsoft.com/office/drawing/2014/main" id="{039E4070-6C7E-4798-B7AB-60595C9FE0CB}"/>
              </a:ext>
            </a:extLst>
          </p:cNvPr>
          <p:cNvSpPr>
            <a:spLocks noGrp="1"/>
          </p:cNvSpPr>
          <p:nvPr>
            <p:ph type="title" hasCustomPrompt="1"/>
          </p:nvPr>
        </p:nvSpPr>
        <p:spPr bwMode="gray">
          <a:xfrm>
            <a:off x="540070" y="2856018"/>
            <a:ext cx="2984400" cy="540000"/>
          </a:xfrm>
        </p:spPr>
        <p:txBody>
          <a:bodyPr anchor="b" anchorCtr="0"/>
          <a:lstStyle>
            <a:lvl1pPr>
              <a:defRPr sz="2000" cap="all" baseline="0">
                <a:solidFill>
                  <a:schemeClr val="bg1"/>
                </a:solidFill>
              </a:defRPr>
            </a:lvl1pPr>
          </a:lstStyle>
          <a:p>
            <a:pPr lvl="0"/>
            <a:r>
              <a:rPr lang="de-DE"/>
              <a:t>Text durch Klicken hinzufügen </a:t>
            </a:r>
          </a:p>
        </p:txBody>
      </p:sp>
      <p:sp>
        <p:nvSpPr>
          <p:cNvPr id="15" name="Text">
            <a:extLst>
              <a:ext uri="{FF2B5EF4-FFF2-40B4-BE49-F238E27FC236}">
                <a16:creationId xmlns:a16="http://schemas.microsoft.com/office/drawing/2014/main" id="{CD9F95FC-FF26-4767-87DB-343013843E1E}"/>
              </a:ext>
            </a:extLst>
          </p:cNvPr>
          <p:cNvSpPr>
            <a:spLocks noGrp="1"/>
          </p:cNvSpPr>
          <p:nvPr>
            <p:ph type="body" sz="quarter" idx="43" hasCustomPrompt="1"/>
          </p:nvPr>
        </p:nvSpPr>
        <p:spPr bwMode="gray">
          <a:xfrm>
            <a:off x="540476" y="3513901"/>
            <a:ext cx="2984400" cy="2696400"/>
          </a:xfrm>
        </p:spPr>
        <p:txBody>
          <a:bodyPr/>
          <a:lstStyle>
            <a:lvl1pPr marL="0" indent="0">
              <a:buNone/>
              <a:defRPr sz="1800">
                <a:solidFill>
                  <a:schemeClr val="bg1"/>
                </a:solidFill>
              </a:defRPr>
            </a:lvl1pPr>
            <a:lvl2pPr>
              <a:defRPr sz="1800"/>
            </a:lvl2pPr>
            <a:lvl3pPr>
              <a:defRPr sz="1800"/>
            </a:lvl3pPr>
            <a:lvl4pPr>
              <a:defRPr sz="1800"/>
            </a:lvl4pPr>
            <a:lvl5pPr>
              <a:defRPr sz="1800"/>
            </a:lvl5pPr>
          </a:lstStyle>
          <a:p>
            <a:pPr lvl="0"/>
            <a:r>
              <a:rPr lang="de-DE"/>
              <a:t>Text durch Klicken hinzufügen </a:t>
            </a:r>
          </a:p>
        </p:txBody>
      </p:sp>
      <p:sp>
        <p:nvSpPr>
          <p:cNvPr id="2" name="Fußzeile">
            <a:extLst>
              <a:ext uri="{FF2B5EF4-FFF2-40B4-BE49-F238E27FC236}">
                <a16:creationId xmlns:a16="http://schemas.microsoft.com/office/drawing/2014/main" id="{3A0A90D4-377A-422A-9F2F-FD697FF1F242}"/>
              </a:ext>
            </a:extLst>
          </p:cNvPr>
          <p:cNvSpPr>
            <a:spLocks noGrp="1"/>
          </p:cNvSpPr>
          <p:nvPr>
            <p:ph type="ftr" sz="quarter" idx="44"/>
          </p:nvPr>
        </p:nvSpPr>
        <p:spPr bwMode="gray"/>
        <p:txBody>
          <a:bodyPr/>
          <a:lstStyle>
            <a:lvl1pPr>
              <a:defRPr>
                <a:solidFill>
                  <a:schemeClr val="bg1"/>
                </a:solidFill>
              </a:defRPr>
            </a:lvl1pPr>
          </a:lstStyle>
          <a:p>
            <a:r>
              <a:rPr lang="de-DE"/>
              <a:t>© Heinz Nixdorf Institut / Fraunhofer IEM</a:t>
            </a:r>
          </a:p>
        </p:txBody>
      </p:sp>
      <p:sp>
        <p:nvSpPr>
          <p:cNvPr id="4" name="Linie">
            <a:extLst>
              <a:ext uri="{FF2B5EF4-FFF2-40B4-BE49-F238E27FC236}">
                <a16:creationId xmlns:a16="http://schemas.microsoft.com/office/drawing/2014/main" id="{B16B9F8C-064C-456E-9D2A-192FB6FE8116}"/>
              </a:ext>
            </a:extLst>
          </p:cNvPr>
          <p:cNvSpPr txBox="1">
            <a:spLocks/>
          </p:cNvSpPr>
          <p:nvPr userDrawn="1"/>
        </p:nvSpPr>
        <p:spPr bwMode="gray">
          <a:xfrm>
            <a:off x="941460" y="6426000"/>
            <a:ext cx="7200" cy="216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54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3pPr>
            <a:lvl4pPr marL="108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4pPr>
            <a:lvl5pPr marL="135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 </a:t>
            </a:r>
          </a:p>
        </p:txBody>
      </p:sp>
      <p:sp>
        <p:nvSpPr>
          <p:cNvPr id="3" name="Foliennummern">
            <a:extLst>
              <a:ext uri="{FF2B5EF4-FFF2-40B4-BE49-F238E27FC236}">
                <a16:creationId xmlns:a16="http://schemas.microsoft.com/office/drawing/2014/main" id="{907B7B5C-6350-42CB-92D2-4D663C0095F7}"/>
              </a:ext>
            </a:extLst>
          </p:cNvPr>
          <p:cNvSpPr>
            <a:spLocks noGrp="1"/>
          </p:cNvSpPr>
          <p:nvPr>
            <p:ph type="sldNum" sz="quarter" idx="45"/>
          </p:nvPr>
        </p:nvSpPr>
        <p:spPr bwMode="gray"/>
        <p:txBody>
          <a:bodyPr/>
          <a:lstStyle>
            <a:lvl1pPr>
              <a:defRPr>
                <a:solidFill>
                  <a:schemeClr val="bg1"/>
                </a:solidFill>
              </a:defRPr>
            </a:lvl1pPr>
          </a:lstStyle>
          <a:p>
            <a:fld id="{65685BD5-7F70-499C-8F04-1460C72EE5D6}" type="slidenum">
              <a:rPr lang="de-DE" smtClean="0"/>
              <a:pPr/>
              <a:t>‹Nr.›</a:t>
            </a:fld>
            <a:endParaRPr lang="de-DE"/>
          </a:p>
        </p:txBody>
      </p:sp>
    </p:spTree>
    <p:extLst>
      <p:ext uri="{BB962C8B-B14F-4D97-AF65-F5344CB8AC3E}">
        <p14:creationId xmlns:p14="http://schemas.microsoft.com/office/powerpoint/2010/main" val="137645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box farbiger Hintergrund">
    <p:spTree>
      <p:nvGrpSpPr>
        <p:cNvPr id="1" name=""/>
        <p:cNvGrpSpPr/>
        <p:nvPr/>
      </p:nvGrpSpPr>
      <p:grpSpPr>
        <a:xfrm>
          <a:off x="0" y="0"/>
          <a:ext cx="0" cy="0"/>
          <a:chOff x="0" y="0"/>
          <a:chExt cx="0" cy="0"/>
        </a:xfrm>
      </p:grpSpPr>
      <p:sp>
        <p:nvSpPr>
          <p:cNvPr id="25" name="Bild">
            <a:extLst>
              <a:ext uri="{FF2B5EF4-FFF2-40B4-BE49-F238E27FC236}">
                <a16:creationId xmlns:a16="http://schemas.microsoft.com/office/drawing/2014/main" id="{EF6AEE05-4A0C-4907-A69A-DC83F233CF90}"/>
              </a:ext>
            </a:extLst>
          </p:cNvPr>
          <p:cNvSpPr>
            <a:spLocks noGrp="1" noChangeAspect="1"/>
          </p:cNvSpPr>
          <p:nvPr>
            <p:ph type="pic" sz="quarter" idx="22"/>
          </p:nvPr>
        </p:nvSpPr>
        <p:spPr bwMode="gray">
          <a:xfrm>
            <a:off x="0" y="0"/>
            <a:ext cx="121920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26" name="Layer">
            <a:extLst>
              <a:ext uri="{FF2B5EF4-FFF2-40B4-BE49-F238E27FC236}">
                <a16:creationId xmlns:a16="http://schemas.microsoft.com/office/drawing/2014/main" id="{EA0F19EC-493B-494D-844E-DB1C323A3010}"/>
              </a:ext>
            </a:extLst>
          </p:cNvPr>
          <p:cNvSpPr>
            <a:spLocks noGrp="1" noChangeAspect="1"/>
          </p:cNvSpPr>
          <p:nvPr>
            <p:ph type="body" sz="quarter" idx="21" hasCustomPrompt="1"/>
          </p:nvPr>
        </p:nvSpPr>
        <p:spPr bwMode="gray">
          <a:xfrm>
            <a:off x="0" y="1"/>
            <a:ext cx="6094800" cy="6857999"/>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5" name="Text">
            <a:extLst>
              <a:ext uri="{FF2B5EF4-FFF2-40B4-BE49-F238E27FC236}">
                <a16:creationId xmlns:a16="http://schemas.microsoft.com/office/drawing/2014/main" id="{CD9F95FC-FF26-4767-87DB-343013843E1E}"/>
              </a:ext>
            </a:extLst>
          </p:cNvPr>
          <p:cNvSpPr>
            <a:spLocks noGrp="1"/>
          </p:cNvSpPr>
          <p:nvPr>
            <p:ph type="body" sz="quarter" idx="43" hasCustomPrompt="1"/>
          </p:nvPr>
        </p:nvSpPr>
        <p:spPr bwMode="gray">
          <a:xfrm>
            <a:off x="1427410" y="1428404"/>
            <a:ext cx="3240000" cy="3999600"/>
          </a:xfrm>
          <a:solidFill>
            <a:schemeClr val="bg1"/>
          </a:solidFill>
          <a:ln w="38100">
            <a:solidFill>
              <a:schemeClr val="accent6"/>
            </a:solidFill>
            <a:miter lim="800000"/>
          </a:ln>
        </p:spPr>
        <p:txBody>
          <a:bodyPr lIns="360000" tIns="360000" rIns="360000" bIns="360000" anchor="ctr" anchorCtr="0"/>
          <a:lstStyle>
            <a:lvl1pPr marL="0" indent="0">
              <a:buNone/>
              <a:defRPr sz="1800"/>
            </a:lvl1pPr>
            <a:lvl2pPr>
              <a:defRPr sz="1800"/>
            </a:lvl2pPr>
            <a:lvl3pPr>
              <a:defRPr sz="1800"/>
            </a:lvl3pPr>
            <a:lvl4pPr>
              <a:defRPr sz="1800"/>
            </a:lvl4pPr>
            <a:lvl5pPr>
              <a:defRPr sz="1800"/>
            </a:lvl5pPr>
          </a:lstStyle>
          <a:p>
            <a:pPr lvl="0"/>
            <a:r>
              <a:rPr lang="de-DE"/>
              <a:t>Text durch Klicken hinzufügen </a:t>
            </a:r>
          </a:p>
        </p:txBody>
      </p:sp>
      <p:sp>
        <p:nvSpPr>
          <p:cNvPr id="11" name="Logo 1">
            <a:extLst>
              <a:ext uri="{FF2B5EF4-FFF2-40B4-BE49-F238E27FC236}">
                <a16:creationId xmlns:a16="http://schemas.microsoft.com/office/drawing/2014/main" id="{1E16052D-BDA4-4891-B706-BD6C02D107C5}"/>
              </a:ext>
            </a:extLst>
          </p:cNvPr>
          <p:cNvSpPr>
            <a:spLocks noGrp="1" noChangeAspect="1"/>
          </p:cNvSpPr>
          <p:nvPr>
            <p:ph type="pic" sz="quarter" idx="23" hasCustomPrompt="1"/>
          </p:nvPr>
        </p:nvSpPr>
        <p:spPr bwMode="gray">
          <a:xfrm>
            <a:off x="8371150" y="6416434"/>
            <a:ext cx="1490400" cy="234000"/>
          </a:xfrm>
          <a:blipFill>
            <a:blip r:embed="rId2"/>
            <a:stretch>
              <a:fillRect/>
            </a:stretch>
          </a:blipFill>
        </p:spPr>
        <p:txBody>
          <a:bodyPr anchor="ctr" anchorCtr="0"/>
          <a:lstStyle>
            <a:lvl1pPr marL="0" indent="0" algn="ctr">
              <a:buNone/>
              <a:defRPr/>
            </a:lvl1pPr>
          </a:lstStyle>
          <a:p>
            <a:r>
              <a:rPr lang="en-US"/>
              <a:t> </a:t>
            </a:r>
          </a:p>
        </p:txBody>
      </p:sp>
      <p:sp>
        <p:nvSpPr>
          <p:cNvPr id="12" name="Logo 2">
            <a:extLst>
              <a:ext uri="{FF2B5EF4-FFF2-40B4-BE49-F238E27FC236}">
                <a16:creationId xmlns:a16="http://schemas.microsoft.com/office/drawing/2014/main" id="{4ADA37D0-AD92-4297-92BD-F2AC7AB170F1}"/>
              </a:ext>
            </a:extLst>
          </p:cNvPr>
          <p:cNvSpPr>
            <a:spLocks noGrp="1" noChangeAspect="1"/>
          </p:cNvSpPr>
          <p:nvPr>
            <p:ph type="pic" sz="quarter" idx="24" hasCustomPrompt="1"/>
          </p:nvPr>
        </p:nvSpPr>
        <p:spPr bwMode="gray">
          <a:xfrm>
            <a:off x="10221731" y="6339600"/>
            <a:ext cx="1429200" cy="388800"/>
          </a:xfrm>
          <a:blipFill>
            <a:blip r:embed="rId3"/>
            <a:stretch>
              <a:fillRect/>
            </a:stretch>
          </a:blipFill>
        </p:spPr>
        <p:txBody>
          <a:bodyPr anchor="ctr" anchorCtr="0"/>
          <a:lstStyle>
            <a:lvl1pPr marL="0" indent="0" algn="ctr">
              <a:buNone/>
              <a:defRPr/>
            </a:lvl1pPr>
          </a:lstStyle>
          <a:p>
            <a:r>
              <a:rPr lang="en-US"/>
              <a:t> </a:t>
            </a:r>
          </a:p>
        </p:txBody>
      </p:sp>
      <p:sp>
        <p:nvSpPr>
          <p:cNvPr id="16" name="Fußzeile">
            <a:extLst>
              <a:ext uri="{FF2B5EF4-FFF2-40B4-BE49-F238E27FC236}">
                <a16:creationId xmlns:a16="http://schemas.microsoft.com/office/drawing/2014/main" id="{BEFEDFCA-BDD5-4AE3-BBFF-78BBCD6B482F}"/>
              </a:ext>
            </a:extLst>
          </p:cNvPr>
          <p:cNvSpPr>
            <a:spLocks noGrp="1"/>
          </p:cNvSpPr>
          <p:nvPr>
            <p:ph type="ftr" sz="quarter" idx="3"/>
          </p:nvPr>
        </p:nvSpPr>
        <p:spPr bwMode="gray">
          <a:xfrm>
            <a:off x="1126821" y="6390000"/>
            <a:ext cx="4969177" cy="288000"/>
          </a:xfrm>
          <a:prstGeom prst="rect">
            <a:avLst/>
          </a:prstGeom>
        </p:spPr>
        <p:txBody>
          <a:bodyPr vert="horz" lIns="0" tIns="0" rIns="0" bIns="0" rtlCol="0" anchor="ctr"/>
          <a:lstStyle>
            <a:lvl1pPr algn="l">
              <a:defRPr sz="1000">
                <a:solidFill>
                  <a:schemeClr val="bg1"/>
                </a:solidFill>
              </a:defRPr>
            </a:lvl1pPr>
          </a:lstStyle>
          <a:p>
            <a:r>
              <a:rPr lang="de-DE"/>
              <a:t>© Heinz Nixdorf Institut / Fraunhofer IEM</a:t>
            </a:r>
          </a:p>
        </p:txBody>
      </p:sp>
      <p:sp>
        <p:nvSpPr>
          <p:cNvPr id="19" name="Linie">
            <a:extLst>
              <a:ext uri="{FF2B5EF4-FFF2-40B4-BE49-F238E27FC236}">
                <a16:creationId xmlns:a16="http://schemas.microsoft.com/office/drawing/2014/main" id="{91C3D654-999A-48CF-BFD9-2AED5F011203}"/>
              </a:ext>
            </a:extLst>
          </p:cNvPr>
          <p:cNvSpPr>
            <a:spLocks noGrp="1"/>
          </p:cNvSpPr>
          <p:nvPr>
            <p:ph sz="quarter" idx="26" hasCustomPrompt="1"/>
          </p:nvPr>
        </p:nvSpPr>
        <p:spPr bwMode="gray">
          <a:xfrm>
            <a:off x="941460" y="6426000"/>
            <a:ext cx="7200" cy="216000"/>
          </a:xfrm>
          <a:solidFill>
            <a:schemeClr val="bg1"/>
          </a:solidFill>
        </p:spPr>
        <p:txBody>
          <a:bodyPr/>
          <a:lstStyle>
            <a:lvl1pPr marL="0" indent="0">
              <a:buFont typeface="Arial" panose="020B0604020202020204" pitchFamily="34" charset="0"/>
              <a:buNone/>
              <a:defRPr/>
            </a:lvl1pPr>
          </a:lstStyle>
          <a:p>
            <a:pPr lvl="0"/>
            <a:r>
              <a:rPr lang="en-US"/>
              <a:t> </a:t>
            </a:r>
          </a:p>
        </p:txBody>
      </p:sp>
      <p:sp>
        <p:nvSpPr>
          <p:cNvPr id="18" name="Foliennummer">
            <a:extLst>
              <a:ext uri="{FF2B5EF4-FFF2-40B4-BE49-F238E27FC236}">
                <a16:creationId xmlns:a16="http://schemas.microsoft.com/office/drawing/2014/main" id="{94B6A53B-C84F-4C76-842B-D54B5600D394}"/>
              </a:ext>
            </a:extLst>
          </p:cNvPr>
          <p:cNvSpPr>
            <a:spLocks noGrp="1"/>
          </p:cNvSpPr>
          <p:nvPr>
            <p:ph type="sldNum" sz="quarter" idx="4"/>
          </p:nvPr>
        </p:nvSpPr>
        <p:spPr bwMode="gray">
          <a:xfrm>
            <a:off x="540070" y="6390000"/>
            <a:ext cx="226830" cy="288000"/>
          </a:xfrm>
          <a:prstGeom prst="rect">
            <a:avLst/>
          </a:prstGeom>
        </p:spPr>
        <p:txBody>
          <a:bodyPr vert="horz" lIns="0" tIns="0" rIns="0" bIns="0" rtlCol="0" anchor="ctr"/>
          <a:lstStyle>
            <a:lvl1pPr algn="r">
              <a:defRPr sz="1600">
                <a:solidFill>
                  <a:schemeClr val="bg1"/>
                </a:solidFill>
              </a:defRPr>
            </a:lvl1pPr>
          </a:lstStyle>
          <a:p>
            <a:fld id="{65685BD5-7F70-499C-8F04-1460C72EE5D6}" type="slidenum">
              <a:rPr lang="de-DE" smtClean="0"/>
              <a:pPr/>
              <a:t>‹Nr.›</a:t>
            </a:fld>
            <a:endParaRPr lang="de-DE"/>
          </a:p>
        </p:txBody>
      </p:sp>
    </p:spTree>
    <p:extLst>
      <p:ext uri="{BB962C8B-B14F-4D97-AF65-F5344CB8AC3E}">
        <p14:creationId xmlns:p14="http://schemas.microsoft.com/office/powerpoint/2010/main" val="399135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box weißer Hintergrund">
    <p:spTree>
      <p:nvGrpSpPr>
        <p:cNvPr id="1" name=""/>
        <p:cNvGrpSpPr/>
        <p:nvPr/>
      </p:nvGrpSpPr>
      <p:grpSpPr>
        <a:xfrm>
          <a:off x="0" y="0"/>
          <a:ext cx="0" cy="0"/>
          <a:chOff x="0" y="0"/>
          <a:chExt cx="0" cy="0"/>
        </a:xfrm>
      </p:grpSpPr>
      <p:sp>
        <p:nvSpPr>
          <p:cNvPr id="25" name="Bild">
            <a:extLst>
              <a:ext uri="{FF2B5EF4-FFF2-40B4-BE49-F238E27FC236}">
                <a16:creationId xmlns:a16="http://schemas.microsoft.com/office/drawing/2014/main" id="{EF6AEE05-4A0C-4907-A69A-DC83F233CF90}"/>
              </a:ext>
            </a:extLst>
          </p:cNvPr>
          <p:cNvSpPr>
            <a:spLocks noGrp="1" noChangeAspect="1"/>
          </p:cNvSpPr>
          <p:nvPr>
            <p:ph type="pic" sz="quarter" idx="22"/>
          </p:nvPr>
        </p:nvSpPr>
        <p:spPr bwMode="gray">
          <a:xfrm>
            <a:off x="6097200" y="0"/>
            <a:ext cx="60948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26" name="Layer">
            <a:extLst>
              <a:ext uri="{FF2B5EF4-FFF2-40B4-BE49-F238E27FC236}">
                <a16:creationId xmlns:a16="http://schemas.microsoft.com/office/drawing/2014/main" id="{EA0F19EC-493B-494D-844E-DB1C323A3010}"/>
              </a:ext>
            </a:extLst>
          </p:cNvPr>
          <p:cNvSpPr>
            <a:spLocks noGrp="1" noChangeAspect="1"/>
          </p:cNvSpPr>
          <p:nvPr>
            <p:ph type="body" sz="quarter" idx="21" hasCustomPrompt="1"/>
          </p:nvPr>
        </p:nvSpPr>
        <p:spPr bwMode="gray">
          <a:xfrm>
            <a:off x="6097200" y="1"/>
            <a:ext cx="6094800" cy="6857999"/>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5" name="Text">
            <a:extLst>
              <a:ext uri="{FF2B5EF4-FFF2-40B4-BE49-F238E27FC236}">
                <a16:creationId xmlns:a16="http://schemas.microsoft.com/office/drawing/2014/main" id="{CD9F95FC-FF26-4767-87DB-343013843E1E}"/>
              </a:ext>
            </a:extLst>
          </p:cNvPr>
          <p:cNvSpPr>
            <a:spLocks noGrp="1"/>
          </p:cNvSpPr>
          <p:nvPr>
            <p:ph type="body" sz="quarter" idx="43" hasCustomPrompt="1"/>
          </p:nvPr>
        </p:nvSpPr>
        <p:spPr bwMode="gray">
          <a:xfrm>
            <a:off x="1427410" y="1428404"/>
            <a:ext cx="3240000" cy="3999600"/>
          </a:xfrm>
          <a:solidFill>
            <a:schemeClr val="bg1"/>
          </a:solidFill>
          <a:ln w="38100">
            <a:gradFill>
              <a:gsLst>
                <a:gs pos="5000">
                  <a:schemeClr val="tx2"/>
                </a:gs>
                <a:gs pos="90000">
                  <a:schemeClr val="accent1"/>
                </a:gs>
              </a:gsLst>
              <a:lin ang="2400000" scaled="0"/>
            </a:gradFill>
            <a:miter lim="800000"/>
          </a:ln>
        </p:spPr>
        <p:txBody>
          <a:bodyPr lIns="360000" tIns="360000" rIns="360000" bIns="360000" anchor="ctr" anchorCtr="0"/>
          <a:lstStyle>
            <a:lvl1pPr marL="0" indent="0">
              <a:buNone/>
              <a:defRPr sz="1800"/>
            </a:lvl1pPr>
            <a:lvl2pPr>
              <a:defRPr sz="1800"/>
            </a:lvl2pPr>
            <a:lvl3pPr>
              <a:defRPr sz="1800"/>
            </a:lvl3pPr>
            <a:lvl4pPr>
              <a:defRPr sz="1800"/>
            </a:lvl4pPr>
            <a:lvl5pPr>
              <a:defRPr sz="1800"/>
            </a:lvl5pPr>
          </a:lstStyle>
          <a:p>
            <a:pPr lvl="0"/>
            <a:r>
              <a:rPr lang="de-DE"/>
              <a:t>Text durch Klicken hinzufügen </a:t>
            </a:r>
          </a:p>
        </p:txBody>
      </p:sp>
      <p:sp>
        <p:nvSpPr>
          <p:cNvPr id="11" name="Logo 1">
            <a:extLst>
              <a:ext uri="{FF2B5EF4-FFF2-40B4-BE49-F238E27FC236}">
                <a16:creationId xmlns:a16="http://schemas.microsoft.com/office/drawing/2014/main" id="{1E16052D-BDA4-4891-B706-BD6C02D107C5}"/>
              </a:ext>
            </a:extLst>
          </p:cNvPr>
          <p:cNvSpPr>
            <a:spLocks noGrp="1" noChangeAspect="1"/>
          </p:cNvSpPr>
          <p:nvPr>
            <p:ph type="pic" sz="quarter" idx="23" hasCustomPrompt="1"/>
          </p:nvPr>
        </p:nvSpPr>
        <p:spPr bwMode="gray">
          <a:xfrm>
            <a:off x="8371150" y="6416434"/>
            <a:ext cx="1490400" cy="234000"/>
          </a:xfrm>
          <a:blipFill>
            <a:blip r:embed="rId2"/>
            <a:stretch>
              <a:fillRect/>
            </a:stretch>
          </a:blipFill>
        </p:spPr>
        <p:txBody>
          <a:bodyPr anchor="ctr" anchorCtr="0"/>
          <a:lstStyle>
            <a:lvl1pPr marL="0" indent="0" algn="ctr">
              <a:buNone/>
              <a:defRPr/>
            </a:lvl1pPr>
          </a:lstStyle>
          <a:p>
            <a:r>
              <a:rPr lang="en-US"/>
              <a:t> </a:t>
            </a:r>
          </a:p>
        </p:txBody>
      </p:sp>
      <p:sp>
        <p:nvSpPr>
          <p:cNvPr id="12" name="Logo 2">
            <a:extLst>
              <a:ext uri="{FF2B5EF4-FFF2-40B4-BE49-F238E27FC236}">
                <a16:creationId xmlns:a16="http://schemas.microsoft.com/office/drawing/2014/main" id="{4ADA37D0-AD92-4297-92BD-F2AC7AB170F1}"/>
              </a:ext>
            </a:extLst>
          </p:cNvPr>
          <p:cNvSpPr>
            <a:spLocks noGrp="1" noChangeAspect="1"/>
          </p:cNvSpPr>
          <p:nvPr>
            <p:ph type="pic" sz="quarter" idx="24" hasCustomPrompt="1"/>
          </p:nvPr>
        </p:nvSpPr>
        <p:spPr bwMode="gray">
          <a:xfrm>
            <a:off x="10221731" y="6339600"/>
            <a:ext cx="1429200" cy="388800"/>
          </a:xfrm>
          <a:blipFill>
            <a:blip r:embed="rId3"/>
            <a:stretch>
              <a:fillRect/>
            </a:stretch>
          </a:blipFill>
        </p:spPr>
        <p:txBody>
          <a:bodyPr anchor="ctr" anchorCtr="0"/>
          <a:lstStyle>
            <a:lvl1pPr marL="0" indent="0" algn="ctr">
              <a:buNone/>
              <a:defRPr/>
            </a:lvl1pPr>
          </a:lstStyle>
          <a:p>
            <a:r>
              <a:rPr lang="en-US"/>
              <a:t> </a:t>
            </a:r>
          </a:p>
        </p:txBody>
      </p:sp>
      <p:sp>
        <p:nvSpPr>
          <p:cNvPr id="10" name="Fußzeile">
            <a:extLst>
              <a:ext uri="{FF2B5EF4-FFF2-40B4-BE49-F238E27FC236}">
                <a16:creationId xmlns:a16="http://schemas.microsoft.com/office/drawing/2014/main" id="{13D68F7B-FEE0-4152-9FCF-E3840DC88510}"/>
              </a:ext>
            </a:extLst>
          </p:cNvPr>
          <p:cNvSpPr>
            <a:spLocks noGrp="1"/>
          </p:cNvSpPr>
          <p:nvPr>
            <p:ph type="ftr" sz="quarter" idx="10"/>
          </p:nvPr>
        </p:nvSpPr>
        <p:spPr bwMode="gray">
          <a:xfrm>
            <a:off x="1126821" y="6390000"/>
            <a:ext cx="4969177" cy="288000"/>
          </a:xfrm>
        </p:spPr>
        <p:txBody>
          <a:bodyPr/>
          <a:lstStyle/>
          <a:p>
            <a:r>
              <a:rPr lang="de-DE" noProof="0"/>
              <a:t>© Heinz Nixdorf Institut / Fraunhofer IEM</a:t>
            </a:r>
          </a:p>
        </p:txBody>
      </p:sp>
      <p:sp>
        <p:nvSpPr>
          <p:cNvPr id="13" name="Foliennummer">
            <a:extLst>
              <a:ext uri="{FF2B5EF4-FFF2-40B4-BE49-F238E27FC236}">
                <a16:creationId xmlns:a16="http://schemas.microsoft.com/office/drawing/2014/main" id="{A850B41D-67B1-4F92-817D-9E3B494ABCD2}"/>
              </a:ext>
            </a:extLst>
          </p:cNvPr>
          <p:cNvSpPr>
            <a:spLocks noGrp="1"/>
          </p:cNvSpPr>
          <p:nvPr>
            <p:ph type="sldNum" sz="quarter" idx="11"/>
          </p:nvPr>
        </p:nvSpPr>
        <p:spPr bwMode="gray">
          <a:xfrm>
            <a:off x="540070" y="6390000"/>
            <a:ext cx="226830" cy="288000"/>
          </a:xfrm>
        </p:spPr>
        <p:txBody>
          <a:bodyPr/>
          <a:lstStyle/>
          <a:p>
            <a:fld id="{65685BD5-7F70-499C-8F04-1460C72EE5D6}" type="slidenum">
              <a:rPr lang="de-DE" noProof="0" smtClean="0"/>
              <a:pPr/>
              <a:t>‹Nr.›</a:t>
            </a:fld>
            <a:endParaRPr lang="de-DE" noProof="0"/>
          </a:p>
        </p:txBody>
      </p:sp>
    </p:spTree>
    <p:extLst>
      <p:ext uri="{BB962C8B-B14F-4D97-AF65-F5344CB8AC3E}">
        <p14:creationId xmlns:p14="http://schemas.microsoft.com/office/powerpoint/2010/main" val="56413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5" name="Bild">
            <a:extLst>
              <a:ext uri="{FF2B5EF4-FFF2-40B4-BE49-F238E27FC236}">
                <a16:creationId xmlns:a16="http://schemas.microsoft.com/office/drawing/2014/main" id="{EF6AEE05-4A0C-4907-A69A-DC83F233CF90}"/>
              </a:ext>
            </a:extLst>
          </p:cNvPr>
          <p:cNvSpPr>
            <a:spLocks noGrp="1" noChangeAspect="1"/>
          </p:cNvSpPr>
          <p:nvPr>
            <p:ph type="pic" sz="quarter" idx="22"/>
          </p:nvPr>
        </p:nvSpPr>
        <p:spPr bwMode="gray">
          <a:xfrm>
            <a:off x="0" y="0"/>
            <a:ext cx="12192000" cy="6858000"/>
          </a:xfrm>
          <a:solidFill>
            <a:schemeClr val="bg1">
              <a:lumMod val="85000"/>
            </a:schemeClr>
          </a:solidFill>
        </p:spPr>
        <p:txBody>
          <a:bodyPr lIns="0" tIns="0" rIns="0" bIns="0" anchor="ctr" anchorCtr="0"/>
          <a:lstStyle>
            <a:lvl1pPr marL="0" indent="0" algn="ctr">
              <a:buNone/>
              <a:defRPr/>
            </a:lvl1pPr>
          </a:lstStyle>
          <a:p>
            <a:r>
              <a:rPr lang="de-DE"/>
              <a:t>Bild durch Klicken auf Symbol hinzufügen</a:t>
            </a:r>
          </a:p>
        </p:txBody>
      </p:sp>
      <p:sp>
        <p:nvSpPr>
          <p:cNvPr id="26" name="Layer">
            <a:extLst>
              <a:ext uri="{FF2B5EF4-FFF2-40B4-BE49-F238E27FC236}">
                <a16:creationId xmlns:a16="http://schemas.microsoft.com/office/drawing/2014/main" id="{EA0F19EC-493B-494D-844E-DB1C323A3010}"/>
              </a:ext>
            </a:extLst>
          </p:cNvPr>
          <p:cNvSpPr>
            <a:spLocks noGrp="1" noChangeAspect="1"/>
          </p:cNvSpPr>
          <p:nvPr>
            <p:ph type="body" sz="quarter" idx="21" hasCustomPrompt="1"/>
          </p:nvPr>
        </p:nvSpPr>
        <p:spPr bwMode="gray">
          <a:xfrm>
            <a:off x="0" y="1"/>
            <a:ext cx="12192000" cy="6857999"/>
          </a:xfrm>
          <a:gradFill>
            <a:gsLst>
              <a:gs pos="5000">
                <a:schemeClr val="tx2">
                  <a:alpha val="80000"/>
                </a:schemeClr>
              </a:gs>
              <a:gs pos="90000">
                <a:schemeClr val="accent1">
                  <a:alpha val="80000"/>
                  <a:lumMod val="100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27" lvl="0" indent="-270027" algn="ctr">
              <a:buClr>
                <a:schemeClr val="accent1"/>
              </a:buClr>
            </a:pPr>
            <a:r>
              <a:rPr lang="de-DE"/>
              <a:t> </a:t>
            </a:r>
          </a:p>
        </p:txBody>
      </p:sp>
      <p:sp>
        <p:nvSpPr>
          <p:cNvPr id="11" name="Logo 1">
            <a:extLst>
              <a:ext uri="{FF2B5EF4-FFF2-40B4-BE49-F238E27FC236}">
                <a16:creationId xmlns:a16="http://schemas.microsoft.com/office/drawing/2014/main" id="{1E16052D-BDA4-4891-B706-BD6C02D107C5}"/>
              </a:ext>
            </a:extLst>
          </p:cNvPr>
          <p:cNvSpPr>
            <a:spLocks noGrp="1" noChangeAspect="1"/>
          </p:cNvSpPr>
          <p:nvPr>
            <p:ph type="pic" sz="quarter" idx="23" hasCustomPrompt="1"/>
          </p:nvPr>
        </p:nvSpPr>
        <p:spPr bwMode="gray">
          <a:xfrm>
            <a:off x="8371150" y="6416434"/>
            <a:ext cx="1490400" cy="234000"/>
          </a:xfrm>
          <a:blipFill>
            <a:blip r:embed="rId2"/>
            <a:stretch>
              <a:fillRect/>
            </a:stretch>
          </a:blipFill>
        </p:spPr>
        <p:txBody>
          <a:bodyPr anchor="ctr" anchorCtr="0"/>
          <a:lstStyle>
            <a:lvl1pPr marL="0" indent="0" algn="ctr">
              <a:buNone/>
              <a:defRPr/>
            </a:lvl1pPr>
          </a:lstStyle>
          <a:p>
            <a:r>
              <a:rPr lang="en-US"/>
              <a:t> </a:t>
            </a:r>
          </a:p>
        </p:txBody>
      </p:sp>
      <p:sp>
        <p:nvSpPr>
          <p:cNvPr id="12" name="Logo 2">
            <a:extLst>
              <a:ext uri="{FF2B5EF4-FFF2-40B4-BE49-F238E27FC236}">
                <a16:creationId xmlns:a16="http://schemas.microsoft.com/office/drawing/2014/main" id="{4ADA37D0-AD92-4297-92BD-F2AC7AB170F1}"/>
              </a:ext>
            </a:extLst>
          </p:cNvPr>
          <p:cNvSpPr>
            <a:spLocks noGrp="1" noChangeAspect="1"/>
          </p:cNvSpPr>
          <p:nvPr>
            <p:ph type="pic" sz="quarter" idx="24" hasCustomPrompt="1"/>
          </p:nvPr>
        </p:nvSpPr>
        <p:spPr bwMode="gray">
          <a:xfrm>
            <a:off x="10221731" y="6339600"/>
            <a:ext cx="1429200" cy="388800"/>
          </a:xfrm>
          <a:blipFill>
            <a:blip r:embed="rId3"/>
            <a:stretch>
              <a:fillRect/>
            </a:stretch>
          </a:blipFill>
        </p:spPr>
        <p:txBody>
          <a:bodyPr anchor="ctr" anchorCtr="0"/>
          <a:lstStyle>
            <a:lvl1pPr marL="0" indent="0" algn="ctr">
              <a:buNone/>
              <a:defRPr/>
            </a:lvl1pPr>
          </a:lstStyle>
          <a:p>
            <a:r>
              <a:rPr lang="en-US"/>
              <a:t> </a:t>
            </a:r>
          </a:p>
        </p:txBody>
      </p:sp>
      <p:sp>
        <p:nvSpPr>
          <p:cNvPr id="10" name="Titel">
            <a:extLst>
              <a:ext uri="{FF2B5EF4-FFF2-40B4-BE49-F238E27FC236}">
                <a16:creationId xmlns:a16="http://schemas.microsoft.com/office/drawing/2014/main" id="{CF37D5CE-7C76-49CE-AE76-58A83C077E4D}"/>
              </a:ext>
            </a:extLst>
          </p:cNvPr>
          <p:cNvSpPr>
            <a:spLocks noGrp="1"/>
          </p:cNvSpPr>
          <p:nvPr>
            <p:ph type="title" hasCustomPrompt="1"/>
          </p:nvPr>
        </p:nvSpPr>
        <p:spPr bwMode="gray">
          <a:xfrm>
            <a:off x="875658" y="2619000"/>
            <a:ext cx="10440000" cy="1620000"/>
          </a:xfrm>
        </p:spPr>
        <p:txBody>
          <a:bodyPr anchor="ctr" anchorCtr="0"/>
          <a:lstStyle>
            <a:lvl1pPr algn="ctr">
              <a:defRPr sz="4400" cap="none" baseline="0">
                <a:solidFill>
                  <a:schemeClr val="bg1"/>
                </a:solidFill>
              </a:defRPr>
            </a:lvl1pPr>
          </a:lstStyle>
          <a:p>
            <a:pPr lvl="0"/>
            <a:r>
              <a:rPr lang="de-DE"/>
              <a:t>Titel durch Klicken hinzufügen</a:t>
            </a:r>
          </a:p>
        </p:txBody>
      </p:sp>
      <p:sp>
        <p:nvSpPr>
          <p:cNvPr id="16" name="Fußzeile">
            <a:extLst>
              <a:ext uri="{FF2B5EF4-FFF2-40B4-BE49-F238E27FC236}">
                <a16:creationId xmlns:a16="http://schemas.microsoft.com/office/drawing/2014/main" id="{BEFEDFCA-BDD5-4AE3-BBFF-78BBCD6B482F}"/>
              </a:ext>
            </a:extLst>
          </p:cNvPr>
          <p:cNvSpPr>
            <a:spLocks noGrp="1"/>
          </p:cNvSpPr>
          <p:nvPr>
            <p:ph type="ftr" sz="quarter" idx="3"/>
          </p:nvPr>
        </p:nvSpPr>
        <p:spPr bwMode="gray">
          <a:xfrm>
            <a:off x="1126821" y="6390000"/>
            <a:ext cx="4969177" cy="288000"/>
          </a:xfrm>
          <a:prstGeom prst="rect">
            <a:avLst/>
          </a:prstGeom>
        </p:spPr>
        <p:txBody>
          <a:bodyPr vert="horz" lIns="0" tIns="0" rIns="0" bIns="0" rtlCol="0" anchor="ctr"/>
          <a:lstStyle>
            <a:lvl1pPr algn="l">
              <a:defRPr sz="1000">
                <a:solidFill>
                  <a:schemeClr val="bg1"/>
                </a:solidFill>
              </a:defRPr>
            </a:lvl1pPr>
          </a:lstStyle>
          <a:p>
            <a:r>
              <a:rPr lang="de-DE"/>
              <a:t>© Heinz Nixdorf Institut / Fraunhofer IEM</a:t>
            </a:r>
          </a:p>
        </p:txBody>
      </p:sp>
      <p:sp>
        <p:nvSpPr>
          <p:cNvPr id="19" name="Linie">
            <a:extLst>
              <a:ext uri="{FF2B5EF4-FFF2-40B4-BE49-F238E27FC236}">
                <a16:creationId xmlns:a16="http://schemas.microsoft.com/office/drawing/2014/main" id="{91C3D654-999A-48CF-BFD9-2AED5F011203}"/>
              </a:ext>
            </a:extLst>
          </p:cNvPr>
          <p:cNvSpPr>
            <a:spLocks noGrp="1"/>
          </p:cNvSpPr>
          <p:nvPr>
            <p:ph sz="quarter" idx="26" hasCustomPrompt="1"/>
          </p:nvPr>
        </p:nvSpPr>
        <p:spPr bwMode="gray">
          <a:xfrm>
            <a:off x="941460" y="6426000"/>
            <a:ext cx="7200" cy="216000"/>
          </a:xfrm>
          <a:solidFill>
            <a:schemeClr val="bg1"/>
          </a:solidFill>
        </p:spPr>
        <p:txBody>
          <a:bodyPr/>
          <a:lstStyle>
            <a:lvl1pPr marL="0" indent="0">
              <a:buFont typeface="Arial" panose="020B0604020202020204" pitchFamily="34" charset="0"/>
              <a:buNone/>
              <a:defRPr/>
            </a:lvl1pPr>
          </a:lstStyle>
          <a:p>
            <a:pPr lvl="0"/>
            <a:r>
              <a:rPr lang="en-US"/>
              <a:t> </a:t>
            </a:r>
          </a:p>
        </p:txBody>
      </p:sp>
      <p:sp>
        <p:nvSpPr>
          <p:cNvPr id="18" name="Foliennummer">
            <a:extLst>
              <a:ext uri="{FF2B5EF4-FFF2-40B4-BE49-F238E27FC236}">
                <a16:creationId xmlns:a16="http://schemas.microsoft.com/office/drawing/2014/main" id="{94B6A53B-C84F-4C76-842B-D54B5600D394}"/>
              </a:ext>
            </a:extLst>
          </p:cNvPr>
          <p:cNvSpPr>
            <a:spLocks noGrp="1"/>
          </p:cNvSpPr>
          <p:nvPr>
            <p:ph type="sldNum" sz="quarter" idx="4"/>
          </p:nvPr>
        </p:nvSpPr>
        <p:spPr bwMode="gray">
          <a:xfrm>
            <a:off x="540070" y="6390000"/>
            <a:ext cx="226830" cy="288000"/>
          </a:xfrm>
          <a:prstGeom prst="rect">
            <a:avLst/>
          </a:prstGeom>
        </p:spPr>
        <p:txBody>
          <a:bodyPr vert="horz" lIns="0" tIns="0" rIns="0" bIns="0" rtlCol="0" anchor="ctr"/>
          <a:lstStyle>
            <a:lvl1pPr algn="r">
              <a:defRPr sz="1600">
                <a:solidFill>
                  <a:schemeClr val="bg1"/>
                </a:solidFill>
              </a:defRPr>
            </a:lvl1pPr>
          </a:lstStyle>
          <a:p>
            <a:fld id="{65685BD5-7F70-499C-8F04-1460C72EE5D6}" type="slidenum">
              <a:rPr lang="de-DE" smtClean="0"/>
              <a:pPr/>
              <a:t>‹Nr.›</a:t>
            </a:fld>
            <a:endParaRPr lang="de-DE"/>
          </a:p>
        </p:txBody>
      </p:sp>
    </p:spTree>
    <p:extLst>
      <p:ext uri="{BB962C8B-B14F-4D97-AF65-F5344CB8AC3E}">
        <p14:creationId xmlns:p14="http://schemas.microsoft.com/office/powerpoint/2010/main" val="356065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ontakt Institute">
    <p:spTree>
      <p:nvGrpSpPr>
        <p:cNvPr id="1" name=""/>
        <p:cNvGrpSpPr/>
        <p:nvPr/>
      </p:nvGrpSpPr>
      <p:grpSpPr>
        <a:xfrm>
          <a:off x="0" y="0"/>
          <a:ext cx="0" cy="0"/>
          <a:chOff x="0" y="0"/>
          <a:chExt cx="0" cy="0"/>
        </a:xfrm>
      </p:grpSpPr>
      <p:sp>
        <p:nvSpPr>
          <p:cNvPr id="21" name="Bild">
            <a:extLst>
              <a:ext uri="{FF2B5EF4-FFF2-40B4-BE49-F238E27FC236}">
                <a16:creationId xmlns:a16="http://schemas.microsoft.com/office/drawing/2014/main" id="{18D23589-DA7D-4BC1-887B-A1EE91773146}"/>
              </a:ext>
            </a:extLst>
          </p:cNvPr>
          <p:cNvSpPr>
            <a:spLocks noGrp="1" noChangeAspect="1"/>
          </p:cNvSpPr>
          <p:nvPr>
            <p:ph type="pic" sz="quarter" idx="16"/>
          </p:nvPr>
        </p:nvSpPr>
        <p:spPr bwMode="gray">
          <a:xfrm>
            <a:off x="0" y="0"/>
            <a:ext cx="4063535" cy="6858000"/>
          </a:xfrm>
          <a:solidFill>
            <a:schemeClr val="bg1">
              <a:lumMod val="85000"/>
            </a:schemeClr>
          </a:solidFill>
        </p:spPr>
        <p:txBody>
          <a:bodyPr vert="horz" lIns="0" tIns="0" rIns="0" bIns="0" rtlCol="0" anchor="ctr" anchorCtr="0">
            <a:noAutofit/>
          </a:bodyPr>
          <a:lstStyle>
            <a:lvl1pPr marL="0" indent="0" algn="ctr">
              <a:buNone/>
              <a:defRPr lang="de-DE"/>
            </a:lvl1pPr>
          </a:lstStyle>
          <a:p>
            <a:pPr marL="270027" lvl="0" indent="-270027" algn="ctr"/>
            <a:r>
              <a:rPr lang="de-DE"/>
              <a:t>Bild durch Klicken auf Symbol hinzufügen</a:t>
            </a:r>
          </a:p>
        </p:txBody>
      </p:sp>
      <p:sp>
        <p:nvSpPr>
          <p:cNvPr id="22" name="Layer">
            <a:extLst>
              <a:ext uri="{FF2B5EF4-FFF2-40B4-BE49-F238E27FC236}">
                <a16:creationId xmlns:a16="http://schemas.microsoft.com/office/drawing/2014/main" id="{D07BA280-94CF-4793-B5A8-87858C2588EB}"/>
              </a:ext>
            </a:extLst>
          </p:cNvPr>
          <p:cNvSpPr>
            <a:spLocks noGrp="1" noChangeAspect="1"/>
          </p:cNvSpPr>
          <p:nvPr>
            <p:ph type="body" sz="quarter" idx="17" hasCustomPrompt="1"/>
          </p:nvPr>
        </p:nvSpPr>
        <p:spPr bwMode="gray">
          <a:xfrm>
            <a:off x="-5385" y="0"/>
            <a:ext cx="4064929" cy="6858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sz="1800" b="1" cap="none" baseline="0" noProof="0" dirty="0"/>
            </a:lvl1pPr>
          </a:lstStyle>
          <a:p>
            <a:pPr marL="270027" lvl="0" indent="-270027" algn="ctr">
              <a:buClr>
                <a:schemeClr val="accent1"/>
              </a:buClr>
            </a:pPr>
            <a:r>
              <a:rPr lang="de-DE"/>
              <a:t> </a:t>
            </a:r>
          </a:p>
        </p:txBody>
      </p:sp>
      <p:sp>
        <p:nvSpPr>
          <p:cNvPr id="14" name="Titel">
            <a:extLst>
              <a:ext uri="{FF2B5EF4-FFF2-40B4-BE49-F238E27FC236}">
                <a16:creationId xmlns:a16="http://schemas.microsoft.com/office/drawing/2014/main" id="{A7BFBBCD-990F-44CC-8DAB-860405314220}"/>
              </a:ext>
            </a:extLst>
          </p:cNvPr>
          <p:cNvSpPr>
            <a:spLocks noGrp="1"/>
          </p:cNvSpPr>
          <p:nvPr>
            <p:ph type="title" hasCustomPrompt="1"/>
          </p:nvPr>
        </p:nvSpPr>
        <p:spPr bwMode="gray">
          <a:xfrm>
            <a:off x="4600003" y="432000"/>
            <a:ext cx="7051113" cy="396000"/>
          </a:xfrm>
        </p:spPr>
        <p:txBody>
          <a:bodyPr/>
          <a:lstStyle>
            <a:lvl1pPr>
              <a:defRPr>
                <a:latin typeface="+mj-lt"/>
              </a:defRPr>
            </a:lvl1pPr>
          </a:lstStyle>
          <a:p>
            <a:r>
              <a:rPr lang="de-DE"/>
              <a:t>Titel durch Klicken hinzufügen</a:t>
            </a:r>
          </a:p>
        </p:txBody>
      </p:sp>
      <p:sp>
        <p:nvSpPr>
          <p:cNvPr id="15" name="Text 1">
            <a:extLst>
              <a:ext uri="{FF2B5EF4-FFF2-40B4-BE49-F238E27FC236}">
                <a16:creationId xmlns:a16="http://schemas.microsoft.com/office/drawing/2014/main" id="{F8D2D659-744F-4856-A857-F27AAFFDD5F0}"/>
              </a:ext>
            </a:extLst>
          </p:cNvPr>
          <p:cNvSpPr>
            <a:spLocks noGrp="1"/>
          </p:cNvSpPr>
          <p:nvPr>
            <p:ph type="body" sz="quarter" idx="46" hasCustomPrompt="1"/>
          </p:nvPr>
        </p:nvSpPr>
        <p:spPr bwMode="gray">
          <a:xfrm>
            <a:off x="4601398" y="1511999"/>
            <a:ext cx="2984400" cy="1908000"/>
          </a:xfrm>
        </p:spPr>
        <p:txBody>
          <a:bodyPr bIns="216000" anchor="b" anchorCtr="0"/>
          <a:lstStyle>
            <a:lvl1pPr marL="0" indent="0">
              <a:buNone/>
              <a:defRPr sz="2000" b="1">
                <a:solidFill>
                  <a:schemeClr val="accent1"/>
                </a:solidFill>
              </a:defRPr>
            </a:lvl1pPr>
          </a:lstStyle>
          <a:p>
            <a:pPr lvl="0"/>
            <a:r>
              <a:rPr lang="de-DE"/>
              <a:t>Text durch Klicken hinzufügen </a:t>
            </a:r>
          </a:p>
        </p:txBody>
      </p:sp>
      <p:sp>
        <p:nvSpPr>
          <p:cNvPr id="16" name="Text 2">
            <a:extLst>
              <a:ext uri="{FF2B5EF4-FFF2-40B4-BE49-F238E27FC236}">
                <a16:creationId xmlns:a16="http://schemas.microsoft.com/office/drawing/2014/main" id="{E27A301C-A35E-4BDE-9FB6-EF9E933C8E8B}"/>
              </a:ext>
            </a:extLst>
          </p:cNvPr>
          <p:cNvSpPr>
            <a:spLocks noGrp="1"/>
          </p:cNvSpPr>
          <p:nvPr>
            <p:ph type="body" sz="quarter" idx="45" hasCustomPrompt="1"/>
          </p:nvPr>
        </p:nvSpPr>
        <p:spPr bwMode="gray">
          <a:xfrm>
            <a:off x="4601399" y="3420000"/>
            <a:ext cx="2984789" cy="1882800"/>
          </a:xfrm>
        </p:spPr>
        <p:txBody>
          <a:bodyPr tIns="216000"/>
          <a:lstStyle>
            <a:lvl1pPr marL="0" indent="0">
              <a:spcBef>
                <a:spcPts val="0"/>
              </a:spcBef>
              <a:spcAft>
                <a:spcPts val="0"/>
              </a:spcAft>
              <a:buNone/>
              <a:defRPr sz="14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19" name="Text 3">
            <a:extLst>
              <a:ext uri="{FF2B5EF4-FFF2-40B4-BE49-F238E27FC236}">
                <a16:creationId xmlns:a16="http://schemas.microsoft.com/office/drawing/2014/main" id="{0F33B7AC-2894-48A9-B010-04E8D0ED5A8A}"/>
              </a:ext>
            </a:extLst>
          </p:cNvPr>
          <p:cNvSpPr>
            <a:spLocks noGrp="1"/>
          </p:cNvSpPr>
          <p:nvPr>
            <p:ph type="body" sz="quarter" idx="47" hasCustomPrompt="1"/>
          </p:nvPr>
        </p:nvSpPr>
        <p:spPr bwMode="gray">
          <a:xfrm>
            <a:off x="8666716" y="1511999"/>
            <a:ext cx="2984400" cy="1908000"/>
          </a:xfrm>
        </p:spPr>
        <p:txBody>
          <a:bodyPr bIns="216000" anchor="b" anchorCtr="0"/>
          <a:lstStyle>
            <a:lvl1pPr marL="0" indent="0">
              <a:buNone/>
              <a:defRPr sz="2000" b="1">
                <a:solidFill>
                  <a:schemeClr val="tx2"/>
                </a:solidFill>
              </a:defRPr>
            </a:lvl1pPr>
          </a:lstStyle>
          <a:p>
            <a:pPr lvl="0"/>
            <a:r>
              <a:rPr lang="de-DE"/>
              <a:t>Text durch Klicken hinzufügen </a:t>
            </a:r>
          </a:p>
        </p:txBody>
      </p:sp>
      <p:sp>
        <p:nvSpPr>
          <p:cNvPr id="23" name="Text 4">
            <a:extLst>
              <a:ext uri="{FF2B5EF4-FFF2-40B4-BE49-F238E27FC236}">
                <a16:creationId xmlns:a16="http://schemas.microsoft.com/office/drawing/2014/main" id="{1E4D3AA5-A0D8-4FF3-A537-274AF3F96D6E}"/>
              </a:ext>
            </a:extLst>
          </p:cNvPr>
          <p:cNvSpPr>
            <a:spLocks noGrp="1"/>
          </p:cNvSpPr>
          <p:nvPr>
            <p:ph type="body" sz="quarter" idx="48" hasCustomPrompt="1"/>
          </p:nvPr>
        </p:nvSpPr>
        <p:spPr bwMode="gray">
          <a:xfrm>
            <a:off x="8666327" y="3420000"/>
            <a:ext cx="2984789" cy="1882800"/>
          </a:xfrm>
        </p:spPr>
        <p:txBody>
          <a:bodyPr tIns="216000"/>
          <a:lstStyle>
            <a:lvl1pPr marL="0" indent="0">
              <a:spcBef>
                <a:spcPts val="0"/>
              </a:spcBef>
              <a:spcAft>
                <a:spcPts val="0"/>
              </a:spcAft>
              <a:buNone/>
              <a:defRPr sz="14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cxnSp>
        <p:nvCxnSpPr>
          <p:cNvPr id="9" name="Gerader Verbinder 2">
            <a:extLst>
              <a:ext uri="{FF2B5EF4-FFF2-40B4-BE49-F238E27FC236}">
                <a16:creationId xmlns:a16="http://schemas.microsoft.com/office/drawing/2014/main" id="{DF304444-488E-4CA8-A6A2-A52D45889B85}"/>
              </a:ext>
            </a:extLst>
          </p:cNvPr>
          <p:cNvCxnSpPr/>
          <p:nvPr userDrawn="1"/>
        </p:nvCxnSpPr>
        <p:spPr bwMode="gray">
          <a:xfrm>
            <a:off x="8666327" y="3428998"/>
            <a:ext cx="720094" cy="0"/>
          </a:xfrm>
          <a:prstGeom prst="line">
            <a:avLst/>
          </a:prstGeom>
          <a:ln w="19050" cap="flat">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Gerader Verbinder 1">
            <a:extLst>
              <a:ext uri="{FF2B5EF4-FFF2-40B4-BE49-F238E27FC236}">
                <a16:creationId xmlns:a16="http://schemas.microsoft.com/office/drawing/2014/main" id="{2563D56A-A583-4545-B731-CC8694B01378}"/>
              </a:ext>
            </a:extLst>
          </p:cNvPr>
          <p:cNvCxnSpPr/>
          <p:nvPr userDrawn="1"/>
        </p:nvCxnSpPr>
        <p:spPr bwMode="gray">
          <a:xfrm>
            <a:off x="4604999" y="3428998"/>
            <a:ext cx="720094" cy="0"/>
          </a:xfrm>
          <a:prstGeom prst="line">
            <a:avLst/>
          </a:prstGeom>
          <a:ln w="19050"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 name="Fußzeile">
            <a:extLst>
              <a:ext uri="{FF2B5EF4-FFF2-40B4-BE49-F238E27FC236}">
                <a16:creationId xmlns:a16="http://schemas.microsoft.com/office/drawing/2014/main" id="{336BE0AE-3698-4567-AE7A-EBFEB85ECF6C}"/>
              </a:ext>
            </a:extLst>
          </p:cNvPr>
          <p:cNvSpPr>
            <a:spLocks noGrp="1"/>
          </p:cNvSpPr>
          <p:nvPr>
            <p:ph type="ftr" sz="quarter" idx="24"/>
          </p:nvPr>
        </p:nvSpPr>
        <p:spPr bwMode="gray"/>
        <p:txBody>
          <a:bodyPr/>
          <a:lstStyle>
            <a:lvl1pPr>
              <a:defRPr>
                <a:solidFill>
                  <a:schemeClr val="bg1"/>
                </a:solidFill>
              </a:defRPr>
            </a:lvl1pPr>
          </a:lstStyle>
          <a:p>
            <a:r>
              <a:rPr lang="de-DE"/>
              <a:t>© Heinz Nixdorf Institut / Fraunhofer IEM</a:t>
            </a:r>
          </a:p>
        </p:txBody>
      </p:sp>
      <p:sp>
        <p:nvSpPr>
          <p:cNvPr id="13" name="Linie">
            <a:extLst>
              <a:ext uri="{FF2B5EF4-FFF2-40B4-BE49-F238E27FC236}">
                <a16:creationId xmlns:a16="http://schemas.microsoft.com/office/drawing/2014/main" id="{6EE91ABB-07BF-44D2-892D-D61E828D4E34}"/>
              </a:ext>
            </a:extLst>
          </p:cNvPr>
          <p:cNvSpPr>
            <a:spLocks noGrp="1"/>
          </p:cNvSpPr>
          <p:nvPr>
            <p:ph sz="quarter" idx="26" hasCustomPrompt="1"/>
          </p:nvPr>
        </p:nvSpPr>
        <p:spPr bwMode="gray">
          <a:xfrm>
            <a:off x="941460" y="6426000"/>
            <a:ext cx="7200" cy="216000"/>
          </a:xfrm>
          <a:solidFill>
            <a:schemeClr val="bg1"/>
          </a:solidFill>
          <a:ln>
            <a:noFill/>
          </a:ln>
        </p:spPr>
        <p:txBody>
          <a:bodyPr/>
          <a:lstStyle>
            <a:lvl1pPr marL="0" indent="0">
              <a:buFont typeface="Arial" panose="020B0604020202020204" pitchFamily="34" charset="0"/>
              <a:buNone/>
              <a:defRPr/>
            </a:lvl1pPr>
          </a:lstStyle>
          <a:p>
            <a:pPr lvl="0"/>
            <a:r>
              <a:rPr lang="en-US"/>
              <a:t> </a:t>
            </a:r>
          </a:p>
        </p:txBody>
      </p:sp>
      <p:sp>
        <p:nvSpPr>
          <p:cNvPr id="5" name="Foliennummer">
            <a:extLst>
              <a:ext uri="{FF2B5EF4-FFF2-40B4-BE49-F238E27FC236}">
                <a16:creationId xmlns:a16="http://schemas.microsoft.com/office/drawing/2014/main" id="{B84469BF-BFDC-4683-A931-616471B8F21F}"/>
              </a:ext>
            </a:extLst>
          </p:cNvPr>
          <p:cNvSpPr>
            <a:spLocks noGrp="1"/>
          </p:cNvSpPr>
          <p:nvPr>
            <p:ph type="sldNum" sz="quarter" idx="25"/>
          </p:nvPr>
        </p:nvSpPr>
        <p:spPr bwMode="gray"/>
        <p:txBody>
          <a:bodyPr/>
          <a:lstStyle>
            <a:lvl1pPr>
              <a:defRPr>
                <a:solidFill>
                  <a:schemeClr val="bg1"/>
                </a:solidFill>
              </a:defRPr>
            </a:lvl1pPr>
          </a:lstStyle>
          <a:p>
            <a:fld id="{65685BD5-7F70-499C-8F04-1460C72EE5D6}" type="slidenum">
              <a:rPr lang="de-DE" smtClean="0"/>
              <a:pPr/>
              <a:t>‹Nr.›</a:t>
            </a:fld>
            <a:endParaRPr lang="de-DE"/>
          </a:p>
        </p:txBody>
      </p:sp>
    </p:spTree>
    <p:extLst>
      <p:ext uri="{BB962C8B-B14F-4D97-AF65-F5344CB8AC3E}">
        <p14:creationId xmlns:p14="http://schemas.microsoft.com/office/powerpoint/2010/main" val="386893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ontakt 1 Pers. Institut 1">
    <p:spTree>
      <p:nvGrpSpPr>
        <p:cNvPr id="1" name=""/>
        <p:cNvGrpSpPr/>
        <p:nvPr/>
      </p:nvGrpSpPr>
      <p:grpSpPr>
        <a:xfrm>
          <a:off x="0" y="0"/>
          <a:ext cx="0" cy="0"/>
          <a:chOff x="0" y="0"/>
          <a:chExt cx="0" cy="0"/>
        </a:xfrm>
      </p:grpSpPr>
      <p:sp>
        <p:nvSpPr>
          <p:cNvPr id="16" name="Bild 1">
            <a:extLst>
              <a:ext uri="{FF2B5EF4-FFF2-40B4-BE49-F238E27FC236}">
                <a16:creationId xmlns:a16="http://schemas.microsoft.com/office/drawing/2014/main" id="{F0DA5A5E-923E-4A48-91D7-0C77A2B44DDD}"/>
              </a:ext>
            </a:extLst>
          </p:cNvPr>
          <p:cNvSpPr>
            <a:spLocks noGrp="1" noChangeAspect="1"/>
          </p:cNvSpPr>
          <p:nvPr>
            <p:ph type="pic" sz="quarter" idx="16"/>
          </p:nvPr>
        </p:nvSpPr>
        <p:spPr bwMode="gray">
          <a:xfrm>
            <a:off x="0" y="0"/>
            <a:ext cx="4063535" cy="6858000"/>
          </a:xfrm>
          <a:solidFill>
            <a:schemeClr val="bg1">
              <a:lumMod val="85000"/>
            </a:schemeClr>
          </a:solidFill>
        </p:spPr>
        <p:txBody>
          <a:bodyPr vert="horz" lIns="0" tIns="0" rIns="0" bIns="0" rtlCol="0" anchor="ctr" anchorCtr="0">
            <a:noAutofit/>
          </a:bodyPr>
          <a:lstStyle>
            <a:lvl1pPr marL="0" indent="0" algn="ctr">
              <a:buNone/>
              <a:defRPr lang="de-DE"/>
            </a:lvl1pPr>
          </a:lstStyle>
          <a:p>
            <a:pPr marL="270027" lvl="0" indent="-270027" algn="ctr"/>
            <a:r>
              <a:rPr lang="de-DE"/>
              <a:t>Bild durch Klicken auf Symbol hinzufügen</a:t>
            </a:r>
          </a:p>
        </p:txBody>
      </p:sp>
      <p:sp>
        <p:nvSpPr>
          <p:cNvPr id="20" name="Bild 2">
            <a:extLst>
              <a:ext uri="{FF2B5EF4-FFF2-40B4-BE49-F238E27FC236}">
                <a16:creationId xmlns:a16="http://schemas.microsoft.com/office/drawing/2014/main" id="{DA4B76B5-4E48-45ED-96D5-3AA7F8C5A862}"/>
              </a:ext>
            </a:extLst>
          </p:cNvPr>
          <p:cNvSpPr>
            <a:spLocks noGrp="1" noChangeAspect="1"/>
          </p:cNvSpPr>
          <p:nvPr>
            <p:ph type="pic" sz="quarter" idx="23"/>
          </p:nvPr>
        </p:nvSpPr>
        <p:spPr bwMode="gray">
          <a:xfrm>
            <a:off x="4601400" y="1512001"/>
            <a:ext cx="1908248" cy="1908000"/>
          </a:xfrm>
          <a:solidFill>
            <a:schemeClr val="bg1">
              <a:lumMod val="85000"/>
            </a:schemeClr>
          </a:solidFill>
        </p:spPr>
        <p:txBody>
          <a:bodyPr vert="horz" lIns="0" tIns="0" rIns="0" bIns="0" rtlCol="0" anchor="ctr" anchorCtr="0">
            <a:noAutofit/>
          </a:bodyPr>
          <a:lstStyle>
            <a:lvl1pPr marL="0" indent="0" algn="ctr">
              <a:buNone/>
              <a:defRPr lang="de-DE"/>
            </a:lvl1pPr>
          </a:lstStyle>
          <a:p>
            <a:pPr marL="270027" lvl="0" indent="-270027" algn="ctr"/>
            <a:r>
              <a:rPr lang="de-DE"/>
              <a:t>Bild durch Klicken auf Symbol hinzufügen</a:t>
            </a:r>
          </a:p>
        </p:txBody>
      </p:sp>
      <p:sp>
        <p:nvSpPr>
          <p:cNvPr id="19" name="Layer">
            <a:extLst>
              <a:ext uri="{FF2B5EF4-FFF2-40B4-BE49-F238E27FC236}">
                <a16:creationId xmlns:a16="http://schemas.microsoft.com/office/drawing/2014/main" id="{4B4B7249-063E-4903-A56B-DE20CA685A71}"/>
              </a:ext>
            </a:extLst>
          </p:cNvPr>
          <p:cNvSpPr>
            <a:spLocks noGrp="1" noChangeAspect="1"/>
          </p:cNvSpPr>
          <p:nvPr>
            <p:ph type="body" sz="quarter" idx="17" hasCustomPrompt="1"/>
          </p:nvPr>
        </p:nvSpPr>
        <p:spPr bwMode="gray">
          <a:xfrm>
            <a:off x="0" y="0"/>
            <a:ext cx="4064929" cy="6858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sz="1800" b="1" cap="none" baseline="0" dirty="0"/>
            </a:lvl1pPr>
          </a:lstStyle>
          <a:p>
            <a:pPr marL="270027" lvl="0" indent="-270027" algn="ctr">
              <a:buClr>
                <a:schemeClr val="accent1"/>
              </a:buClr>
            </a:pPr>
            <a:r>
              <a:rPr lang="de-DE"/>
              <a:t> </a:t>
            </a:r>
          </a:p>
        </p:txBody>
      </p:sp>
      <p:sp>
        <p:nvSpPr>
          <p:cNvPr id="21" name="Titel">
            <a:extLst>
              <a:ext uri="{FF2B5EF4-FFF2-40B4-BE49-F238E27FC236}">
                <a16:creationId xmlns:a16="http://schemas.microsoft.com/office/drawing/2014/main" id="{FBEB9E38-AAA8-441E-A1B8-B67F7088EC7C}"/>
              </a:ext>
            </a:extLst>
          </p:cNvPr>
          <p:cNvSpPr>
            <a:spLocks noGrp="1"/>
          </p:cNvSpPr>
          <p:nvPr>
            <p:ph type="title" hasCustomPrompt="1"/>
          </p:nvPr>
        </p:nvSpPr>
        <p:spPr bwMode="gray">
          <a:xfrm>
            <a:off x="4600003" y="432000"/>
            <a:ext cx="7051113" cy="396000"/>
          </a:xfrm>
        </p:spPr>
        <p:txBody>
          <a:bodyPr/>
          <a:lstStyle/>
          <a:p>
            <a:r>
              <a:rPr lang="de-DE"/>
              <a:t>Titel durch Klicken hinzufügen</a:t>
            </a:r>
          </a:p>
        </p:txBody>
      </p:sp>
      <p:sp>
        <p:nvSpPr>
          <p:cNvPr id="22" name="Text 1">
            <a:extLst>
              <a:ext uri="{FF2B5EF4-FFF2-40B4-BE49-F238E27FC236}">
                <a16:creationId xmlns:a16="http://schemas.microsoft.com/office/drawing/2014/main" id="{330CE1E0-425D-4516-9AD5-D2E1E922F555}"/>
              </a:ext>
            </a:extLst>
          </p:cNvPr>
          <p:cNvSpPr>
            <a:spLocks noGrp="1"/>
          </p:cNvSpPr>
          <p:nvPr>
            <p:ph type="body" sz="quarter" idx="39" hasCustomPrompt="1"/>
          </p:nvPr>
        </p:nvSpPr>
        <p:spPr bwMode="gray">
          <a:xfrm>
            <a:off x="4601399" y="3420000"/>
            <a:ext cx="2984789" cy="720000"/>
          </a:xfrm>
          <a:noFill/>
        </p:spPr>
        <p:txBody>
          <a:bodyPr lIns="0" rIns="0" bIns="0" anchor="b" anchorCtr="0"/>
          <a:lstStyle>
            <a:lvl1pPr marL="0" indent="0" algn="l">
              <a:buNone/>
              <a:defRPr sz="2000" b="1">
                <a:solidFill>
                  <a:schemeClr val="accent1"/>
                </a:solidFill>
              </a:defRPr>
            </a:lvl1pPr>
            <a:lvl2pPr>
              <a:defRPr sz="1800"/>
            </a:lvl2pPr>
            <a:lvl3pPr>
              <a:defRPr sz="1800"/>
            </a:lvl3pPr>
            <a:lvl4pPr>
              <a:defRPr sz="1800"/>
            </a:lvl4pPr>
            <a:lvl5pPr>
              <a:defRPr sz="1800"/>
            </a:lvl5pPr>
          </a:lstStyle>
          <a:p>
            <a:pPr lvl="0"/>
            <a:r>
              <a:rPr lang="de-DE"/>
              <a:t>Text durch Klicken hinzufügen </a:t>
            </a:r>
          </a:p>
        </p:txBody>
      </p:sp>
      <p:sp>
        <p:nvSpPr>
          <p:cNvPr id="23" name="Text 2">
            <a:extLst>
              <a:ext uri="{FF2B5EF4-FFF2-40B4-BE49-F238E27FC236}">
                <a16:creationId xmlns:a16="http://schemas.microsoft.com/office/drawing/2014/main" id="{5330AAF2-D562-4B45-A6A7-082D2591B5F7}"/>
              </a:ext>
            </a:extLst>
          </p:cNvPr>
          <p:cNvSpPr>
            <a:spLocks noGrp="1"/>
          </p:cNvSpPr>
          <p:nvPr>
            <p:ph type="body" sz="quarter" idx="45" hasCustomPrompt="1"/>
          </p:nvPr>
        </p:nvSpPr>
        <p:spPr bwMode="gray">
          <a:xfrm>
            <a:off x="4601399"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24" name="Text 3">
            <a:extLst>
              <a:ext uri="{FF2B5EF4-FFF2-40B4-BE49-F238E27FC236}">
                <a16:creationId xmlns:a16="http://schemas.microsoft.com/office/drawing/2014/main" id="{8390F989-FA77-45BF-BA90-061BF54395D9}"/>
              </a:ext>
            </a:extLst>
          </p:cNvPr>
          <p:cNvSpPr>
            <a:spLocks noGrp="1"/>
          </p:cNvSpPr>
          <p:nvPr>
            <p:ph type="body" sz="quarter" idx="53" hasCustomPrompt="1"/>
          </p:nvPr>
        </p:nvSpPr>
        <p:spPr bwMode="gray">
          <a:xfrm>
            <a:off x="8954715" y="3420000"/>
            <a:ext cx="2696400" cy="288000"/>
          </a:xfrm>
        </p:spPr>
        <p:txBody>
          <a:bodyPr lIns="180000" anchor="ctr" anchorCtr="0"/>
          <a:lstStyle>
            <a:lvl1pPr marL="0" indent="0">
              <a:buNone/>
              <a:defRPr sz="1200"/>
            </a:lvl1pPr>
          </a:lstStyle>
          <a:p>
            <a:pPr lvl="0"/>
            <a:r>
              <a:rPr lang="de-DE"/>
              <a:t>Text durch Klicken hinzufügen </a:t>
            </a:r>
          </a:p>
        </p:txBody>
      </p:sp>
      <p:sp>
        <p:nvSpPr>
          <p:cNvPr id="26" name="Text 4">
            <a:extLst>
              <a:ext uri="{FF2B5EF4-FFF2-40B4-BE49-F238E27FC236}">
                <a16:creationId xmlns:a16="http://schemas.microsoft.com/office/drawing/2014/main" id="{8728CC6E-2F34-47B7-B149-AFDC448C8541}"/>
              </a:ext>
            </a:extLst>
          </p:cNvPr>
          <p:cNvSpPr>
            <a:spLocks noGrp="1"/>
          </p:cNvSpPr>
          <p:nvPr>
            <p:ph type="body" sz="quarter" idx="51" hasCustomPrompt="1"/>
          </p:nvPr>
        </p:nvSpPr>
        <p:spPr bwMode="gray">
          <a:xfrm>
            <a:off x="8954715" y="3875074"/>
            <a:ext cx="2696400" cy="288000"/>
          </a:xfrm>
        </p:spPr>
        <p:txBody>
          <a:bodyPr lIns="180000" anchor="ctr" anchorCtr="0"/>
          <a:lstStyle>
            <a:lvl1pPr marL="0" indent="0">
              <a:buNone/>
              <a:defRPr sz="1200"/>
            </a:lvl1pPr>
          </a:lstStyle>
          <a:p>
            <a:pPr lvl="0"/>
            <a:r>
              <a:rPr lang="de-DE"/>
              <a:t>Text durch Klicken hinzufügen </a:t>
            </a:r>
          </a:p>
        </p:txBody>
      </p:sp>
      <p:sp>
        <p:nvSpPr>
          <p:cNvPr id="27" name="Text 5">
            <a:extLst>
              <a:ext uri="{FF2B5EF4-FFF2-40B4-BE49-F238E27FC236}">
                <a16:creationId xmlns:a16="http://schemas.microsoft.com/office/drawing/2014/main" id="{1E1DCA3C-DFED-4031-954D-9D8FC285FC9D}"/>
              </a:ext>
            </a:extLst>
          </p:cNvPr>
          <p:cNvSpPr>
            <a:spLocks noGrp="1"/>
          </p:cNvSpPr>
          <p:nvPr>
            <p:ph type="body" sz="quarter" idx="50" hasCustomPrompt="1"/>
          </p:nvPr>
        </p:nvSpPr>
        <p:spPr bwMode="gray">
          <a:xfrm>
            <a:off x="8954715" y="4330148"/>
            <a:ext cx="2696400" cy="288000"/>
          </a:xfrm>
        </p:spPr>
        <p:txBody>
          <a:bodyPr lIns="180000" anchor="ctr" anchorCtr="0"/>
          <a:lstStyle>
            <a:lvl1pPr marL="0" indent="0">
              <a:buNone/>
              <a:defRPr sz="1200"/>
            </a:lvl1pPr>
          </a:lstStyle>
          <a:p>
            <a:pPr lvl="0"/>
            <a:r>
              <a:rPr lang="de-DE"/>
              <a:t>Text durch Klicken hinzufügen </a:t>
            </a:r>
          </a:p>
        </p:txBody>
      </p:sp>
      <p:sp>
        <p:nvSpPr>
          <p:cNvPr id="28" name="Text 6">
            <a:extLst>
              <a:ext uri="{FF2B5EF4-FFF2-40B4-BE49-F238E27FC236}">
                <a16:creationId xmlns:a16="http://schemas.microsoft.com/office/drawing/2014/main" id="{7F4A465A-A1B4-487A-B5A5-98CCA957147B}"/>
              </a:ext>
            </a:extLst>
          </p:cNvPr>
          <p:cNvSpPr>
            <a:spLocks noGrp="1"/>
          </p:cNvSpPr>
          <p:nvPr>
            <p:ph type="body" sz="quarter" idx="49" hasCustomPrompt="1"/>
          </p:nvPr>
        </p:nvSpPr>
        <p:spPr bwMode="gray">
          <a:xfrm>
            <a:off x="8954715" y="4785222"/>
            <a:ext cx="2696400" cy="288000"/>
          </a:xfrm>
        </p:spPr>
        <p:txBody>
          <a:bodyPr lIns="180000" anchor="ctr" anchorCtr="0"/>
          <a:lstStyle>
            <a:lvl1pPr marL="0" indent="0">
              <a:buNone/>
              <a:defRPr sz="1200"/>
            </a:lvl1pPr>
          </a:lstStyle>
          <a:p>
            <a:pPr lvl="0"/>
            <a:r>
              <a:rPr lang="de-DE"/>
              <a:t>Text durch Klicken hinzufügen </a:t>
            </a:r>
          </a:p>
        </p:txBody>
      </p:sp>
      <p:sp>
        <p:nvSpPr>
          <p:cNvPr id="29" name="Text 7">
            <a:extLst>
              <a:ext uri="{FF2B5EF4-FFF2-40B4-BE49-F238E27FC236}">
                <a16:creationId xmlns:a16="http://schemas.microsoft.com/office/drawing/2014/main" id="{19D7F412-C776-45BD-8103-0523C443317E}"/>
              </a:ext>
            </a:extLst>
          </p:cNvPr>
          <p:cNvSpPr>
            <a:spLocks noGrp="1"/>
          </p:cNvSpPr>
          <p:nvPr>
            <p:ph type="body" sz="quarter" idx="48" hasCustomPrompt="1"/>
          </p:nvPr>
        </p:nvSpPr>
        <p:spPr bwMode="gray">
          <a:xfrm>
            <a:off x="8954715" y="5201993"/>
            <a:ext cx="2696400" cy="288000"/>
          </a:xfrm>
        </p:spPr>
        <p:txBody>
          <a:bodyPr lIns="180000" anchor="ctr" anchorCtr="0"/>
          <a:lstStyle>
            <a:lvl1pPr marL="0" indent="0">
              <a:buNone/>
              <a:defRPr sz="1200"/>
            </a:lvl1pPr>
          </a:lstStyle>
          <a:p>
            <a:pPr lvl="0"/>
            <a:r>
              <a:rPr lang="de-DE"/>
              <a:t>Text durch Klicken hinzufügen </a:t>
            </a:r>
          </a:p>
        </p:txBody>
      </p:sp>
      <p:sp>
        <p:nvSpPr>
          <p:cNvPr id="3" name="Fußzeile">
            <a:extLst>
              <a:ext uri="{FF2B5EF4-FFF2-40B4-BE49-F238E27FC236}">
                <a16:creationId xmlns:a16="http://schemas.microsoft.com/office/drawing/2014/main" id="{C3528A4F-C027-4201-9F2E-DE023A3236E7}"/>
              </a:ext>
            </a:extLst>
          </p:cNvPr>
          <p:cNvSpPr>
            <a:spLocks noGrp="1"/>
          </p:cNvSpPr>
          <p:nvPr>
            <p:ph type="ftr" sz="quarter" idx="46"/>
          </p:nvPr>
        </p:nvSpPr>
        <p:spPr bwMode="gray"/>
        <p:txBody>
          <a:bodyPr/>
          <a:lstStyle>
            <a:lvl1pPr>
              <a:defRPr>
                <a:solidFill>
                  <a:schemeClr val="bg1"/>
                </a:solidFill>
              </a:defRPr>
            </a:lvl1pPr>
          </a:lstStyle>
          <a:p>
            <a:r>
              <a:rPr lang="de-DE"/>
              <a:t>© Heinz Nixdorf Institut / Fraunhofer IEM</a:t>
            </a:r>
          </a:p>
        </p:txBody>
      </p:sp>
      <p:sp>
        <p:nvSpPr>
          <p:cNvPr id="15" name="Linie">
            <a:extLst>
              <a:ext uri="{FF2B5EF4-FFF2-40B4-BE49-F238E27FC236}">
                <a16:creationId xmlns:a16="http://schemas.microsoft.com/office/drawing/2014/main" id="{46211B00-610C-4D12-AC2F-234087159B05}"/>
              </a:ext>
            </a:extLst>
          </p:cNvPr>
          <p:cNvSpPr>
            <a:spLocks noGrp="1"/>
          </p:cNvSpPr>
          <p:nvPr>
            <p:ph sz="quarter" idx="26" hasCustomPrompt="1"/>
          </p:nvPr>
        </p:nvSpPr>
        <p:spPr bwMode="gray">
          <a:xfrm>
            <a:off x="941460" y="6426000"/>
            <a:ext cx="7200" cy="216000"/>
          </a:xfrm>
          <a:solidFill>
            <a:schemeClr val="bg1"/>
          </a:solidFill>
          <a:ln>
            <a:noFill/>
          </a:ln>
        </p:spPr>
        <p:txBody>
          <a:bodyPr/>
          <a:lstStyle>
            <a:lvl1pPr marL="0" indent="0">
              <a:buFont typeface="Arial" panose="020B0604020202020204" pitchFamily="34" charset="0"/>
              <a:buNone/>
              <a:defRPr/>
            </a:lvl1pPr>
          </a:lstStyle>
          <a:p>
            <a:pPr lvl="0"/>
            <a:r>
              <a:rPr lang="en-US"/>
              <a:t> </a:t>
            </a:r>
          </a:p>
        </p:txBody>
      </p:sp>
      <p:sp>
        <p:nvSpPr>
          <p:cNvPr id="5" name="Foliennummer">
            <a:extLst>
              <a:ext uri="{FF2B5EF4-FFF2-40B4-BE49-F238E27FC236}">
                <a16:creationId xmlns:a16="http://schemas.microsoft.com/office/drawing/2014/main" id="{BF635652-9666-4ACD-87F5-747E76468707}"/>
              </a:ext>
            </a:extLst>
          </p:cNvPr>
          <p:cNvSpPr>
            <a:spLocks noGrp="1"/>
          </p:cNvSpPr>
          <p:nvPr>
            <p:ph type="sldNum" sz="quarter" idx="47"/>
          </p:nvPr>
        </p:nvSpPr>
        <p:spPr bwMode="gray"/>
        <p:txBody>
          <a:bodyPr/>
          <a:lstStyle>
            <a:lvl1pPr>
              <a:defRPr>
                <a:solidFill>
                  <a:schemeClr val="bg1"/>
                </a:solidFill>
              </a:defRPr>
            </a:lvl1pPr>
          </a:lstStyle>
          <a:p>
            <a:fld id="{65685BD5-7F70-499C-8F04-1460C72EE5D6}" type="slidenum">
              <a:rPr lang="de-DE" smtClean="0"/>
              <a:pPr/>
              <a:t>‹Nr.›</a:t>
            </a:fld>
            <a:endParaRPr lang="de-DE"/>
          </a:p>
        </p:txBody>
      </p:sp>
    </p:spTree>
    <p:extLst>
      <p:ext uri="{BB962C8B-B14F-4D97-AF65-F5344CB8AC3E}">
        <p14:creationId xmlns:p14="http://schemas.microsoft.com/office/powerpoint/2010/main" val="4753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ontakt 1 Pers. Institut 2">
    <p:spTree>
      <p:nvGrpSpPr>
        <p:cNvPr id="1" name=""/>
        <p:cNvGrpSpPr/>
        <p:nvPr/>
      </p:nvGrpSpPr>
      <p:grpSpPr>
        <a:xfrm>
          <a:off x="0" y="0"/>
          <a:ext cx="0" cy="0"/>
          <a:chOff x="0" y="0"/>
          <a:chExt cx="0" cy="0"/>
        </a:xfrm>
      </p:grpSpPr>
      <p:sp>
        <p:nvSpPr>
          <p:cNvPr id="30" name="Bild 1">
            <a:extLst>
              <a:ext uri="{FF2B5EF4-FFF2-40B4-BE49-F238E27FC236}">
                <a16:creationId xmlns:a16="http://schemas.microsoft.com/office/drawing/2014/main" id="{0754E73D-1018-41D2-BBC9-29A81C1435D0}"/>
              </a:ext>
            </a:extLst>
          </p:cNvPr>
          <p:cNvSpPr>
            <a:spLocks noGrp="1" noChangeAspect="1"/>
          </p:cNvSpPr>
          <p:nvPr>
            <p:ph type="pic" sz="quarter" idx="16"/>
          </p:nvPr>
        </p:nvSpPr>
        <p:spPr bwMode="gray">
          <a:xfrm>
            <a:off x="0" y="0"/>
            <a:ext cx="4063535" cy="6858000"/>
          </a:xfrm>
          <a:solidFill>
            <a:schemeClr val="bg1">
              <a:lumMod val="85000"/>
            </a:schemeClr>
          </a:solidFill>
        </p:spPr>
        <p:txBody>
          <a:bodyPr vert="horz" lIns="0" tIns="0" rIns="0" bIns="0" rtlCol="0" anchor="ctr" anchorCtr="0">
            <a:noAutofit/>
          </a:bodyPr>
          <a:lstStyle>
            <a:lvl1pPr marL="0" indent="0" algn="ctr">
              <a:buNone/>
              <a:defRPr lang="de-DE"/>
            </a:lvl1pPr>
          </a:lstStyle>
          <a:p>
            <a:pPr marL="270027" lvl="0" indent="-270027" algn="ctr"/>
            <a:r>
              <a:rPr lang="de-DE"/>
              <a:t>Bild durch Klicken auf Symbol hinzufügen</a:t>
            </a:r>
          </a:p>
        </p:txBody>
      </p:sp>
      <p:sp>
        <p:nvSpPr>
          <p:cNvPr id="31" name="Bild 2">
            <a:extLst>
              <a:ext uri="{FF2B5EF4-FFF2-40B4-BE49-F238E27FC236}">
                <a16:creationId xmlns:a16="http://schemas.microsoft.com/office/drawing/2014/main" id="{458CA222-BB83-4D0B-AC97-FF8C10F77DC4}"/>
              </a:ext>
            </a:extLst>
          </p:cNvPr>
          <p:cNvSpPr>
            <a:spLocks noGrp="1" noChangeAspect="1"/>
          </p:cNvSpPr>
          <p:nvPr>
            <p:ph type="pic" sz="quarter" idx="23"/>
          </p:nvPr>
        </p:nvSpPr>
        <p:spPr bwMode="gray">
          <a:xfrm>
            <a:off x="4601400" y="1512001"/>
            <a:ext cx="1908248" cy="1908000"/>
          </a:xfrm>
          <a:solidFill>
            <a:schemeClr val="bg1">
              <a:lumMod val="85000"/>
            </a:schemeClr>
          </a:solidFill>
        </p:spPr>
        <p:txBody>
          <a:bodyPr vert="horz" lIns="0" tIns="0" rIns="0" bIns="0" rtlCol="0" anchor="ctr" anchorCtr="0">
            <a:noAutofit/>
          </a:bodyPr>
          <a:lstStyle>
            <a:lvl1pPr marL="0" indent="0" algn="ctr">
              <a:buNone/>
              <a:defRPr lang="de-DE"/>
            </a:lvl1pPr>
          </a:lstStyle>
          <a:p>
            <a:pPr marL="270027" lvl="0" indent="-270027" algn="ctr"/>
            <a:r>
              <a:rPr lang="de-DE"/>
              <a:t>Bild durch Klicken auf Symbol hinzufügen</a:t>
            </a:r>
          </a:p>
        </p:txBody>
      </p:sp>
      <p:sp>
        <p:nvSpPr>
          <p:cNvPr id="37" name="Layer">
            <a:extLst>
              <a:ext uri="{FF2B5EF4-FFF2-40B4-BE49-F238E27FC236}">
                <a16:creationId xmlns:a16="http://schemas.microsoft.com/office/drawing/2014/main" id="{B1856786-81CF-4264-A8D9-19A17E2DA817}"/>
              </a:ext>
            </a:extLst>
          </p:cNvPr>
          <p:cNvSpPr>
            <a:spLocks noGrp="1" noChangeAspect="1"/>
          </p:cNvSpPr>
          <p:nvPr>
            <p:ph type="body" sz="quarter" idx="17" hasCustomPrompt="1"/>
          </p:nvPr>
        </p:nvSpPr>
        <p:spPr bwMode="gray">
          <a:xfrm>
            <a:off x="1" y="0"/>
            <a:ext cx="4064929" cy="6858000"/>
          </a:xfrm>
          <a:gradFill flip="none" rotWithShape="1">
            <a:gsLst>
              <a:gs pos="9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sz="1800" b="1" cap="none" baseline="0" dirty="0"/>
            </a:lvl1pPr>
          </a:lstStyle>
          <a:p>
            <a:pPr marL="270027" lvl="0" indent="-270027" algn="ctr">
              <a:buClr>
                <a:schemeClr val="accent1"/>
              </a:buClr>
            </a:pPr>
            <a:r>
              <a:rPr lang="de-DE"/>
              <a:t> </a:t>
            </a:r>
          </a:p>
        </p:txBody>
      </p:sp>
      <p:sp>
        <p:nvSpPr>
          <p:cNvPr id="36" name="Titel">
            <a:extLst>
              <a:ext uri="{FF2B5EF4-FFF2-40B4-BE49-F238E27FC236}">
                <a16:creationId xmlns:a16="http://schemas.microsoft.com/office/drawing/2014/main" id="{B6A2B96A-E9CD-4212-BC4F-4D99ECE3FFA6}"/>
              </a:ext>
            </a:extLst>
          </p:cNvPr>
          <p:cNvSpPr>
            <a:spLocks noGrp="1"/>
          </p:cNvSpPr>
          <p:nvPr>
            <p:ph type="title" hasCustomPrompt="1"/>
          </p:nvPr>
        </p:nvSpPr>
        <p:spPr bwMode="gray">
          <a:xfrm>
            <a:off x="4600003" y="432000"/>
            <a:ext cx="7051113" cy="396000"/>
          </a:xfrm>
        </p:spPr>
        <p:txBody>
          <a:bodyPr/>
          <a:lstStyle/>
          <a:p>
            <a:r>
              <a:rPr lang="de-DE"/>
              <a:t>Titel durch Klicken hinzufügen</a:t>
            </a:r>
          </a:p>
        </p:txBody>
      </p:sp>
      <p:sp>
        <p:nvSpPr>
          <p:cNvPr id="38" name="Text 1">
            <a:extLst>
              <a:ext uri="{FF2B5EF4-FFF2-40B4-BE49-F238E27FC236}">
                <a16:creationId xmlns:a16="http://schemas.microsoft.com/office/drawing/2014/main" id="{DB2F76D4-57A1-4836-B4D7-13D9E7DD8B5E}"/>
              </a:ext>
            </a:extLst>
          </p:cNvPr>
          <p:cNvSpPr>
            <a:spLocks noGrp="1"/>
          </p:cNvSpPr>
          <p:nvPr>
            <p:ph type="body" sz="quarter" idx="39" hasCustomPrompt="1"/>
          </p:nvPr>
        </p:nvSpPr>
        <p:spPr bwMode="gray">
          <a:xfrm>
            <a:off x="4601399" y="3420000"/>
            <a:ext cx="2984789" cy="720000"/>
          </a:xfrm>
          <a:noFill/>
        </p:spPr>
        <p:txBody>
          <a:bodyPr lIns="0" rIns="0" bIns="0" anchor="b" anchorCtr="0"/>
          <a:lstStyle>
            <a:lvl1pPr marL="0" indent="0" algn="l">
              <a:buNone/>
              <a:defRPr sz="2000" b="1">
                <a:solidFill>
                  <a:schemeClr val="tx2"/>
                </a:solidFill>
              </a:defRPr>
            </a:lvl1pPr>
            <a:lvl2pPr>
              <a:defRPr sz="1800"/>
            </a:lvl2pPr>
            <a:lvl3pPr>
              <a:defRPr sz="1800"/>
            </a:lvl3pPr>
            <a:lvl4pPr>
              <a:defRPr sz="1800"/>
            </a:lvl4pPr>
            <a:lvl5pPr>
              <a:defRPr sz="1800"/>
            </a:lvl5pPr>
          </a:lstStyle>
          <a:p>
            <a:pPr lvl="0"/>
            <a:r>
              <a:rPr lang="de-DE"/>
              <a:t>Text durch Klicken hinzufügen </a:t>
            </a:r>
          </a:p>
        </p:txBody>
      </p:sp>
      <p:sp>
        <p:nvSpPr>
          <p:cNvPr id="39" name="Text 2">
            <a:extLst>
              <a:ext uri="{FF2B5EF4-FFF2-40B4-BE49-F238E27FC236}">
                <a16:creationId xmlns:a16="http://schemas.microsoft.com/office/drawing/2014/main" id="{62512C58-B637-40A4-952C-D556EC4E88DF}"/>
              </a:ext>
            </a:extLst>
          </p:cNvPr>
          <p:cNvSpPr>
            <a:spLocks noGrp="1"/>
          </p:cNvSpPr>
          <p:nvPr>
            <p:ph type="body" sz="quarter" idx="45" hasCustomPrompt="1"/>
          </p:nvPr>
        </p:nvSpPr>
        <p:spPr bwMode="gray">
          <a:xfrm>
            <a:off x="4601399"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40" name="Text 3">
            <a:extLst>
              <a:ext uri="{FF2B5EF4-FFF2-40B4-BE49-F238E27FC236}">
                <a16:creationId xmlns:a16="http://schemas.microsoft.com/office/drawing/2014/main" id="{D3BADBF7-D796-463E-BC1B-64BF2795CBC3}"/>
              </a:ext>
            </a:extLst>
          </p:cNvPr>
          <p:cNvSpPr>
            <a:spLocks noGrp="1"/>
          </p:cNvSpPr>
          <p:nvPr>
            <p:ph type="body" sz="quarter" idx="53" hasCustomPrompt="1"/>
          </p:nvPr>
        </p:nvSpPr>
        <p:spPr bwMode="gray">
          <a:xfrm>
            <a:off x="8954715" y="3420000"/>
            <a:ext cx="2696400" cy="288000"/>
          </a:xfrm>
        </p:spPr>
        <p:txBody>
          <a:bodyPr lIns="180000" anchor="ctr" anchorCtr="0"/>
          <a:lstStyle>
            <a:lvl1pPr marL="0" indent="0">
              <a:buNone/>
              <a:defRPr sz="1200"/>
            </a:lvl1pPr>
          </a:lstStyle>
          <a:p>
            <a:pPr lvl="0"/>
            <a:r>
              <a:rPr lang="de-DE"/>
              <a:t>Text durch Klicken hinzufügen </a:t>
            </a:r>
          </a:p>
        </p:txBody>
      </p:sp>
      <p:sp>
        <p:nvSpPr>
          <p:cNvPr id="41" name="Text 4">
            <a:extLst>
              <a:ext uri="{FF2B5EF4-FFF2-40B4-BE49-F238E27FC236}">
                <a16:creationId xmlns:a16="http://schemas.microsoft.com/office/drawing/2014/main" id="{D7FE0B74-B36D-41F4-8A44-54BAE534DF0B}"/>
              </a:ext>
            </a:extLst>
          </p:cNvPr>
          <p:cNvSpPr>
            <a:spLocks noGrp="1"/>
          </p:cNvSpPr>
          <p:nvPr>
            <p:ph type="body" sz="quarter" idx="51" hasCustomPrompt="1"/>
          </p:nvPr>
        </p:nvSpPr>
        <p:spPr bwMode="gray">
          <a:xfrm>
            <a:off x="8954715" y="3875074"/>
            <a:ext cx="2696400" cy="288000"/>
          </a:xfrm>
        </p:spPr>
        <p:txBody>
          <a:bodyPr lIns="180000" anchor="ctr" anchorCtr="0"/>
          <a:lstStyle>
            <a:lvl1pPr marL="0" indent="0">
              <a:buNone/>
              <a:defRPr sz="1200"/>
            </a:lvl1pPr>
          </a:lstStyle>
          <a:p>
            <a:pPr lvl="0"/>
            <a:r>
              <a:rPr lang="de-DE"/>
              <a:t>Text durch Klicken hinzufügen </a:t>
            </a:r>
          </a:p>
        </p:txBody>
      </p:sp>
      <p:sp>
        <p:nvSpPr>
          <p:cNvPr id="42" name="Text 5">
            <a:extLst>
              <a:ext uri="{FF2B5EF4-FFF2-40B4-BE49-F238E27FC236}">
                <a16:creationId xmlns:a16="http://schemas.microsoft.com/office/drawing/2014/main" id="{DD84E3B0-2790-40B6-8284-7D01DF691475}"/>
              </a:ext>
            </a:extLst>
          </p:cNvPr>
          <p:cNvSpPr>
            <a:spLocks noGrp="1"/>
          </p:cNvSpPr>
          <p:nvPr>
            <p:ph type="body" sz="quarter" idx="50" hasCustomPrompt="1"/>
          </p:nvPr>
        </p:nvSpPr>
        <p:spPr bwMode="gray">
          <a:xfrm>
            <a:off x="8954715" y="4330148"/>
            <a:ext cx="2696400" cy="288000"/>
          </a:xfrm>
        </p:spPr>
        <p:txBody>
          <a:bodyPr lIns="180000" anchor="ctr" anchorCtr="0"/>
          <a:lstStyle>
            <a:lvl1pPr marL="0" indent="0">
              <a:buNone/>
              <a:defRPr sz="1200"/>
            </a:lvl1pPr>
          </a:lstStyle>
          <a:p>
            <a:pPr lvl="0"/>
            <a:r>
              <a:rPr lang="de-DE"/>
              <a:t>Text durch Klicken hinzufügen </a:t>
            </a:r>
          </a:p>
        </p:txBody>
      </p:sp>
      <p:sp>
        <p:nvSpPr>
          <p:cNvPr id="43" name="Text 6">
            <a:extLst>
              <a:ext uri="{FF2B5EF4-FFF2-40B4-BE49-F238E27FC236}">
                <a16:creationId xmlns:a16="http://schemas.microsoft.com/office/drawing/2014/main" id="{08A974D6-53AD-4657-A336-2DC31B1CB2E5}"/>
              </a:ext>
            </a:extLst>
          </p:cNvPr>
          <p:cNvSpPr>
            <a:spLocks noGrp="1"/>
          </p:cNvSpPr>
          <p:nvPr>
            <p:ph type="body" sz="quarter" idx="49" hasCustomPrompt="1"/>
          </p:nvPr>
        </p:nvSpPr>
        <p:spPr bwMode="gray">
          <a:xfrm>
            <a:off x="8954715" y="4785222"/>
            <a:ext cx="2696400" cy="288000"/>
          </a:xfrm>
        </p:spPr>
        <p:txBody>
          <a:bodyPr lIns="180000" anchor="ctr" anchorCtr="0"/>
          <a:lstStyle>
            <a:lvl1pPr marL="0" indent="0">
              <a:buNone/>
              <a:defRPr sz="1200"/>
            </a:lvl1pPr>
          </a:lstStyle>
          <a:p>
            <a:pPr lvl="0"/>
            <a:r>
              <a:rPr lang="de-DE"/>
              <a:t>Text durch Klicken hinzufügen </a:t>
            </a:r>
          </a:p>
        </p:txBody>
      </p:sp>
      <p:sp>
        <p:nvSpPr>
          <p:cNvPr id="44" name="Text 7">
            <a:extLst>
              <a:ext uri="{FF2B5EF4-FFF2-40B4-BE49-F238E27FC236}">
                <a16:creationId xmlns:a16="http://schemas.microsoft.com/office/drawing/2014/main" id="{1B53A7CD-7736-4D6C-8265-46FB9A1997A1}"/>
              </a:ext>
            </a:extLst>
          </p:cNvPr>
          <p:cNvSpPr>
            <a:spLocks noGrp="1"/>
          </p:cNvSpPr>
          <p:nvPr>
            <p:ph type="body" sz="quarter" idx="48" hasCustomPrompt="1"/>
          </p:nvPr>
        </p:nvSpPr>
        <p:spPr bwMode="gray">
          <a:xfrm>
            <a:off x="8954715" y="5201993"/>
            <a:ext cx="2696400" cy="288000"/>
          </a:xfrm>
        </p:spPr>
        <p:txBody>
          <a:bodyPr lIns="180000" anchor="ctr" anchorCtr="0"/>
          <a:lstStyle>
            <a:lvl1pPr marL="0" indent="0">
              <a:buNone/>
              <a:defRPr sz="1200"/>
            </a:lvl1pPr>
          </a:lstStyle>
          <a:p>
            <a:pPr lvl="0"/>
            <a:r>
              <a:rPr lang="de-DE"/>
              <a:t>Text durch Klicken hinzufügen </a:t>
            </a:r>
          </a:p>
        </p:txBody>
      </p:sp>
      <p:sp>
        <p:nvSpPr>
          <p:cNvPr id="3" name="Fußzeile">
            <a:extLst>
              <a:ext uri="{FF2B5EF4-FFF2-40B4-BE49-F238E27FC236}">
                <a16:creationId xmlns:a16="http://schemas.microsoft.com/office/drawing/2014/main" id="{0DCB5D06-609A-4B4F-A076-29743608A1CA}"/>
              </a:ext>
            </a:extLst>
          </p:cNvPr>
          <p:cNvSpPr>
            <a:spLocks noGrp="1"/>
          </p:cNvSpPr>
          <p:nvPr>
            <p:ph type="ftr" sz="quarter" idx="46"/>
          </p:nvPr>
        </p:nvSpPr>
        <p:spPr bwMode="gray"/>
        <p:txBody>
          <a:bodyPr/>
          <a:lstStyle>
            <a:lvl1pPr>
              <a:defRPr>
                <a:solidFill>
                  <a:schemeClr val="bg1"/>
                </a:solidFill>
              </a:defRPr>
            </a:lvl1pPr>
          </a:lstStyle>
          <a:p>
            <a:r>
              <a:rPr lang="de-DE"/>
              <a:t>© Heinz Nixdorf Institut / Fraunhofer IEM</a:t>
            </a:r>
          </a:p>
        </p:txBody>
      </p:sp>
      <p:sp>
        <p:nvSpPr>
          <p:cNvPr id="15" name="Linie">
            <a:extLst>
              <a:ext uri="{FF2B5EF4-FFF2-40B4-BE49-F238E27FC236}">
                <a16:creationId xmlns:a16="http://schemas.microsoft.com/office/drawing/2014/main" id="{C27587A4-E6CA-4A54-B9DE-2DFFD6825418}"/>
              </a:ext>
            </a:extLst>
          </p:cNvPr>
          <p:cNvSpPr>
            <a:spLocks noGrp="1"/>
          </p:cNvSpPr>
          <p:nvPr>
            <p:ph sz="quarter" idx="26" hasCustomPrompt="1"/>
          </p:nvPr>
        </p:nvSpPr>
        <p:spPr bwMode="gray">
          <a:xfrm>
            <a:off x="941460" y="6426000"/>
            <a:ext cx="7200" cy="216000"/>
          </a:xfrm>
          <a:solidFill>
            <a:schemeClr val="bg1"/>
          </a:solidFill>
          <a:ln>
            <a:noFill/>
          </a:ln>
        </p:spPr>
        <p:txBody>
          <a:bodyPr/>
          <a:lstStyle>
            <a:lvl1pPr marL="0" indent="0">
              <a:buFont typeface="Arial" panose="020B0604020202020204" pitchFamily="34" charset="0"/>
              <a:buNone/>
              <a:defRPr/>
            </a:lvl1pPr>
          </a:lstStyle>
          <a:p>
            <a:pPr lvl="0"/>
            <a:r>
              <a:rPr lang="en-US"/>
              <a:t> </a:t>
            </a:r>
          </a:p>
        </p:txBody>
      </p:sp>
      <p:sp>
        <p:nvSpPr>
          <p:cNvPr id="5" name="Foliennummer">
            <a:extLst>
              <a:ext uri="{FF2B5EF4-FFF2-40B4-BE49-F238E27FC236}">
                <a16:creationId xmlns:a16="http://schemas.microsoft.com/office/drawing/2014/main" id="{567DC2E6-4313-438F-BA2E-24CF7CCC70BF}"/>
              </a:ext>
            </a:extLst>
          </p:cNvPr>
          <p:cNvSpPr>
            <a:spLocks noGrp="1"/>
          </p:cNvSpPr>
          <p:nvPr>
            <p:ph type="sldNum" sz="quarter" idx="47"/>
          </p:nvPr>
        </p:nvSpPr>
        <p:spPr bwMode="gray"/>
        <p:txBody>
          <a:bodyPr/>
          <a:lstStyle>
            <a:lvl1pPr>
              <a:defRPr>
                <a:solidFill>
                  <a:schemeClr val="bg1"/>
                </a:solidFill>
              </a:defRPr>
            </a:lvl1pPr>
          </a:lstStyle>
          <a:p>
            <a:fld id="{65685BD5-7F70-499C-8F04-1460C72EE5D6}" type="slidenum">
              <a:rPr lang="de-DE" smtClean="0"/>
              <a:pPr/>
              <a:t>‹Nr.›</a:t>
            </a:fld>
            <a:endParaRPr lang="de-DE"/>
          </a:p>
        </p:txBody>
      </p:sp>
    </p:spTree>
    <p:extLst>
      <p:ext uri="{BB962C8B-B14F-4D97-AF65-F5344CB8AC3E}">
        <p14:creationId xmlns:p14="http://schemas.microsoft.com/office/powerpoint/2010/main" val="54949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ontakt 2 Pers. Institut 1">
    <p:spTree>
      <p:nvGrpSpPr>
        <p:cNvPr id="1" name=""/>
        <p:cNvGrpSpPr/>
        <p:nvPr/>
      </p:nvGrpSpPr>
      <p:grpSpPr>
        <a:xfrm>
          <a:off x="0" y="0"/>
          <a:ext cx="0" cy="0"/>
          <a:chOff x="0" y="0"/>
          <a:chExt cx="0" cy="0"/>
        </a:xfrm>
      </p:grpSpPr>
      <p:cxnSp>
        <p:nvCxnSpPr>
          <p:cNvPr id="23" name="Gerader Verbinder">
            <a:extLst>
              <a:ext uri="{FF2B5EF4-FFF2-40B4-BE49-F238E27FC236}">
                <a16:creationId xmlns:a16="http://schemas.microsoft.com/office/drawing/2014/main" id="{C10B8999-BB45-4D98-BB3A-2129BEDE688E}"/>
              </a:ext>
            </a:extLst>
          </p:cNvPr>
          <p:cNvCxnSpPr>
            <a:cxnSpLocks/>
          </p:cNvCxnSpPr>
          <p:nvPr userDrawn="1"/>
        </p:nvCxnSpPr>
        <p:spPr bwMode="gray">
          <a:xfrm>
            <a:off x="540071" y="3428998"/>
            <a:ext cx="9149270" cy="0"/>
          </a:xfrm>
          <a:prstGeom prst="line">
            <a:avLst/>
          </a:prstGeom>
          <a:ln w="19050" cap="flat">
            <a:solidFill>
              <a:schemeClr val="bg1">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4" name="ICON">
            <a:extLst>
              <a:ext uri="{FF2B5EF4-FFF2-40B4-BE49-F238E27FC236}">
                <a16:creationId xmlns:a16="http://schemas.microsoft.com/office/drawing/2014/main" id="{002C0DCF-57EF-47D4-AB88-FB79F717C662}"/>
              </a:ext>
            </a:extLst>
          </p:cNvPr>
          <p:cNvSpPr>
            <a:spLocks noChangeAspect="1"/>
          </p:cNvSpPr>
          <p:nvPr userDrawn="1"/>
        </p:nvSpPr>
        <p:spPr bwMode="gray">
          <a:xfrm>
            <a:off x="9689340" y="3068996"/>
            <a:ext cx="941783" cy="720000"/>
          </a:xfrm>
          <a:custGeom>
            <a:avLst/>
            <a:gdLst>
              <a:gd name="connsiteX0" fmla="*/ 204787 w 570548"/>
              <a:gd name="connsiteY0" fmla="*/ 213360 h 436245"/>
              <a:gd name="connsiteX1" fmla="*/ 273367 w 570548"/>
              <a:gd name="connsiteY1" fmla="*/ 248602 h 436245"/>
              <a:gd name="connsiteX2" fmla="*/ 295275 w 570548"/>
              <a:gd name="connsiteY2" fmla="*/ 248602 h 436245"/>
              <a:gd name="connsiteX3" fmla="*/ 363855 w 570548"/>
              <a:gd name="connsiteY3" fmla="*/ 213360 h 436245"/>
              <a:gd name="connsiteX4" fmla="*/ 375285 w 570548"/>
              <a:gd name="connsiteY4" fmla="*/ 217170 h 436245"/>
              <a:gd name="connsiteX5" fmla="*/ 371475 w 570548"/>
              <a:gd name="connsiteY5" fmla="*/ 229552 h 436245"/>
              <a:gd name="connsiteX6" fmla="*/ 302895 w 570548"/>
              <a:gd name="connsiteY6" fmla="*/ 264795 h 436245"/>
              <a:gd name="connsiteX7" fmla="*/ 283845 w 570548"/>
              <a:gd name="connsiteY7" fmla="*/ 269557 h 436245"/>
              <a:gd name="connsiteX8" fmla="*/ 264795 w 570548"/>
              <a:gd name="connsiteY8" fmla="*/ 264795 h 436245"/>
              <a:gd name="connsiteX9" fmla="*/ 196215 w 570548"/>
              <a:gd name="connsiteY9" fmla="*/ 229552 h 436245"/>
              <a:gd name="connsiteX10" fmla="*/ 192405 w 570548"/>
              <a:gd name="connsiteY10" fmla="*/ 217170 h 436245"/>
              <a:gd name="connsiteX11" fmla="*/ 204787 w 570548"/>
              <a:gd name="connsiteY11" fmla="*/ 213360 h 436245"/>
              <a:gd name="connsiteX12" fmla="*/ 19050 w 570548"/>
              <a:gd name="connsiteY12" fmla="*/ 91440 h 436245"/>
              <a:gd name="connsiteX13" fmla="*/ 19050 w 570548"/>
              <a:gd name="connsiteY13" fmla="*/ 413385 h 436245"/>
              <a:gd name="connsiteX14" fmla="*/ 22860 w 570548"/>
              <a:gd name="connsiteY14" fmla="*/ 417195 h 436245"/>
              <a:gd name="connsiteX15" fmla="*/ 547688 w 570548"/>
              <a:gd name="connsiteY15" fmla="*/ 417195 h 436245"/>
              <a:gd name="connsiteX16" fmla="*/ 551498 w 570548"/>
              <a:gd name="connsiteY16" fmla="*/ 413385 h 436245"/>
              <a:gd name="connsiteX17" fmla="*/ 551498 w 570548"/>
              <a:gd name="connsiteY17" fmla="*/ 91440 h 436245"/>
              <a:gd name="connsiteX18" fmla="*/ 290513 w 570548"/>
              <a:gd name="connsiteY18" fmla="*/ 228600 h 436245"/>
              <a:gd name="connsiteX19" fmla="*/ 285750 w 570548"/>
              <a:gd name="connsiteY19" fmla="*/ 229553 h 436245"/>
              <a:gd name="connsiteX20" fmla="*/ 280988 w 570548"/>
              <a:gd name="connsiteY20" fmla="*/ 228600 h 436245"/>
              <a:gd name="connsiteX21" fmla="*/ 22860 w 570548"/>
              <a:gd name="connsiteY21" fmla="*/ 19050 h 436245"/>
              <a:gd name="connsiteX22" fmla="*/ 19050 w 570548"/>
              <a:gd name="connsiteY22" fmla="*/ 22860 h 436245"/>
              <a:gd name="connsiteX23" fmla="*/ 19050 w 570548"/>
              <a:gd name="connsiteY23" fmla="*/ 69533 h 436245"/>
              <a:gd name="connsiteX24" fmla="*/ 284798 w 570548"/>
              <a:gd name="connsiteY24" fmla="*/ 209550 h 436245"/>
              <a:gd name="connsiteX25" fmla="*/ 551498 w 570548"/>
              <a:gd name="connsiteY25" fmla="*/ 69533 h 436245"/>
              <a:gd name="connsiteX26" fmla="*/ 551498 w 570548"/>
              <a:gd name="connsiteY26" fmla="*/ 22860 h 436245"/>
              <a:gd name="connsiteX27" fmla="*/ 547688 w 570548"/>
              <a:gd name="connsiteY27" fmla="*/ 19050 h 436245"/>
              <a:gd name="connsiteX28" fmla="*/ 22860 w 570548"/>
              <a:gd name="connsiteY28" fmla="*/ 0 h 436245"/>
              <a:gd name="connsiteX29" fmla="*/ 547688 w 570548"/>
              <a:gd name="connsiteY29" fmla="*/ 0 h 436245"/>
              <a:gd name="connsiteX30" fmla="*/ 570548 w 570548"/>
              <a:gd name="connsiteY30" fmla="*/ 22860 h 436245"/>
              <a:gd name="connsiteX31" fmla="*/ 570548 w 570548"/>
              <a:gd name="connsiteY31" fmla="*/ 413385 h 436245"/>
              <a:gd name="connsiteX32" fmla="*/ 547688 w 570548"/>
              <a:gd name="connsiteY32" fmla="*/ 436245 h 436245"/>
              <a:gd name="connsiteX33" fmla="*/ 22860 w 570548"/>
              <a:gd name="connsiteY33" fmla="*/ 436245 h 436245"/>
              <a:gd name="connsiteX34" fmla="*/ 0 w 570548"/>
              <a:gd name="connsiteY34" fmla="*/ 413385 h 436245"/>
              <a:gd name="connsiteX35" fmla="*/ 0 w 570548"/>
              <a:gd name="connsiteY35" fmla="*/ 22860 h 436245"/>
              <a:gd name="connsiteX36" fmla="*/ 22860 w 570548"/>
              <a:gd name="connsiteY36" fmla="*/ 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0548" h="436245">
                <a:moveTo>
                  <a:pt x="204787" y="213360"/>
                </a:moveTo>
                <a:lnTo>
                  <a:pt x="273367" y="248602"/>
                </a:lnTo>
                <a:cubicBezTo>
                  <a:pt x="279082" y="251460"/>
                  <a:pt x="287655" y="252412"/>
                  <a:pt x="295275" y="248602"/>
                </a:cubicBezTo>
                <a:lnTo>
                  <a:pt x="363855" y="213360"/>
                </a:lnTo>
                <a:cubicBezTo>
                  <a:pt x="368617" y="211455"/>
                  <a:pt x="374332" y="213360"/>
                  <a:pt x="375285" y="217170"/>
                </a:cubicBezTo>
                <a:cubicBezTo>
                  <a:pt x="378142" y="220980"/>
                  <a:pt x="376237" y="226695"/>
                  <a:pt x="371475" y="229552"/>
                </a:cubicBezTo>
                <a:lnTo>
                  <a:pt x="302895" y="264795"/>
                </a:lnTo>
                <a:cubicBezTo>
                  <a:pt x="296227" y="267652"/>
                  <a:pt x="290512" y="269557"/>
                  <a:pt x="283845" y="269557"/>
                </a:cubicBezTo>
                <a:cubicBezTo>
                  <a:pt x="277177" y="269557"/>
                  <a:pt x="270510" y="267652"/>
                  <a:pt x="264795" y="264795"/>
                </a:cubicBezTo>
                <a:lnTo>
                  <a:pt x="196215" y="229552"/>
                </a:lnTo>
                <a:cubicBezTo>
                  <a:pt x="191452" y="227647"/>
                  <a:pt x="189547" y="221932"/>
                  <a:pt x="192405" y="217170"/>
                </a:cubicBezTo>
                <a:cubicBezTo>
                  <a:pt x="194310" y="212407"/>
                  <a:pt x="200025" y="210502"/>
                  <a:pt x="204787" y="213360"/>
                </a:cubicBezTo>
                <a:close/>
                <a:moveTo>
                  <a:pt x="19050" y="91440"/>
                </a:moveTo>
                <a:lnTo>
                  <a:pt x="19050" y="413385"/>
                </a:lnTo>
                <a:cubicBezTo>
                  <a:pt x="19050" y="415290"/>
                  <a:pt x="20955" y="417195"/>
                  <a:pt x="22860" y="417195"/>
                </a:cubicBezTo>
                <a:lnTo>
                  <a:pt x="547688" y="417195"/>
                </a:lnTo>
                <a:cubicBezTo>
                  <a:pt x="550545" y="417195"/>
                  <a:pt x="551498" y="415290"/>
                  <a:pt x="551498" y="413385"/>
                </a:cubicBezTo>
                <a:lnTo>
                  <a:pt x="551498" y="91440"/>
                </a:lnTo>
                <a:lnTo>
                  <a:pt x="290513" y="228600"/>
                </a:lnTo>
                <a:cubicBezTo>
                  <a:pt x="288608" y="229553"/>
                  <a:pt x="287655" y="229553"/>
                  <a:pt x="285750" y="229553"/>
                </a:cubicBezTo>
                <a:cubicBezTo>
                  <a:pt x="283845" y="229553"/>
                  <a:pt x="281940" y="229553"/>
                  <a:pt x="280988" y="228600"/>
                </a:cubicBezTo>
                <a:close/>
                <a:moveTo>
                  <a:pt x="22860" y="19050"/>
                </a:moveTo>
                <a:cubicBezTo>
                  <a:pt x="20955" y="19050"/>
                  <a:pt x="19050" y="20955"/>
                  <a:pt x="19050" y="22860"/>
                </a:cubicBezTo>
                <a:lnTo>
                  <a:pt x="19050" y="69533"/>
                </a:lnTo>
                <a:lnTo>
                  <a:pt x="284798" y="209550"/>
                </a:lnTo>
                <a:lnTo>
                  <a:pt x="551498" y="69533"/>
                </a:lnTo>
                <a:lnTo>
                  <a:pt x="551498" y="22860"/>
                </a:lnTo>
                <a:cubicBezTo>
                  <a:pt x="551498" y="20955"/>
                  <a:pt x="549593" y="19050"/>
                  <a:pt x="547688" y="19050"/>
                </a:cubicBezTo>
                <a:close/>
                <a:moveTo>
                  <a:pt x="22860" y="0"/>
                </a:moveTo>
                <a:lnTo>
                  <a:pt x="547688" y="0"/>
                </a:lnTo>
                <a:cubicBezTo>
                  <a:pt x="560070" y="0"/>
                  <a:pt x="570548" y="10478"/>
                  <a:pt x="570548" y="22860"/>
                </a:cubicBezTo>
                <a:lnTo>
                  <a:pt x="570548" y="413385"/>
                </a:lnTo>
                <a:cubicBezTo>
                  <a:pt x="570548" y="425768"/>
                  <a:pt x="560070" y="436245"/>
                  <a:pt x="547688" y="436245"/>
                </a:cubicBezTo>
                <a:lnTo>
                  <a:pt x="22860" y="436245"/>
                </a:lnTo>
                <a:cubicBezTo>
                  <a:pt x="10478" y="436245"/>
                  <a:pt x="0" y="425768"/>
                  <a:pt x="0" y="413385"/>
                </a:cubicBezTo>
                <a:lnTo>
                  <a:pt x="0" y="22860"/>
                </a:lnTo>
                <a:cubicBezTo>
                  <a:pt x="0" y="10478"/>
                  <a:pt x="10478" y="0"/>
                  <a:pt x="22860" y="0"/>
                </a:cubicBezTo>
                <a:close/>
              </a:path>
            </a:pathLst>
          </a:custGeom>
          <a:gradFill flip="none" rotWithShape="1">
            <a:gsLst>
              <a:gs pos="90000">
                <a:schemeClr val="accent1"/>
              </a:gs>
              <a:gs pos="5000">
                <a:schemeClr val="tx2"/>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5" tIns="36005" rIns="36005" bIns="36005" numCol="1" spcCol="0" rtlCol="0" fromWordArt="0" anchor="ctr" anchorCtr="0" forceAA="0" compatLnSpc="1">
            <a:prstTxWarp prst="textNoShape">
              <a:avLst/>
            </a:prstTxWarp>
            <a:noAutofit/>
          </a:bodyPr>
          <a:lstStyle/>
          <a:p>
            <a:pPr lvl="0" algn="ctr">
              <a:lnSpc>
                <a:spcPct val="90000"/>
              </a:lnSpc>
              <a:spcAft>
                <a:spcPts val="1000"/>
              </a:spcAft>
            </a:pPr>
            <a:endParaRPr lang="de-DE" sz="1400"/>
          </a:p>
        </p:txBody>
      </p:sp>
      <p:sp>
        <p:nvSpPr>
          <p:cNvPr id="29" name="Titel">
            <a:extLst>
              <a:ext uri="{FF2B5EF4-FFF2-40B4-BE49-F238E27FC236}">
                <a16:creationId xmlns:a16="http://schemas.microsoft.com/office/drawing/2014/main" id="{AFC464B3-C173-4C0B-A0B2-531D1A535F08}"/>
              </a:ext>
            </a:extLst>
          </p:cNvPr>
          <p:cNvSpPr>
            <a:spLocks noGrp="1"/>
          </p:cNvSpPr>
          <p:nvPr>
            <p:ph type="title" hasCustomPrompt="1"/>
          </p:nvPr>
        </p:nvSpPr>
        <p:spPr bwMode="gray">
          <a:xfrm>
            <a:off x="540070" y="432000"/>
            <a:ext cx="11111046" cy="396000"/>
          </a:xfrm>
        </p:spPr>
        <p:txBody>
          <a:bodyPr/>
          <a:lstStyle/>
          <a:p>
            <a:r>
              <a:rPr lang="de-DE"/>
              <a:t>Titel durch Klicken hinzufügen</a:t>
            </a:r>
          </a:p>
        </p:txBody>
      </p:sp>
      <p:sp>
        <p:nvSpPr>
          <p:cNvPr id="30" name="Bild 1">
            <a:extLst>
              <a:ext uri="{FF2B5EF4-FFF2-40B4-BE49-F238E27FC236}">
                <a16:creationId xmlns:a16="http://schemas.microsoft.com/office/drawing/2014/main" id="{54097F0B-672D-4BF1-A123-7FA6E3B815A5}"/>
              </a:ext>
            </a:extLst>
          </p:cNvPr>
          <p:cNvSpPr>
            <a:spLocks noGrp="1" noChangeAspect="1"/>
          </p:cNvSpPr>
          <p:nvPr>
            <p:ph type="pic" sz="quarter" idx="40"/>
          </p:nvPr>
        </p:nvSpPr>
        <p:spPr bwMode="gray">
          <a:xfrm>
            <a:off x="540070" y="1512000"/>
            <a:ext cx="1908248" cy="1908000"/>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31" name="Bild 2">
            <a:extLst>
              <a:ext uri="{FF2B5EF4-FFF2-40B4-BE49-F238E27FC236}">
                <a16:creationId xmlns:a16="http://schemas.microsoft.com/office/drawing/2014/main" id="{0C099ADD-4A31-45A2-BD94-2DBB57FBDC41}"/>
              </a:ext>
            </a:extLst>
          </p:cNvPr>
          <p:cNvSpPr>
            <a:spLocks noGrp="1" noChangeAspect="1"/>
          </p:cNvSpPr>
          <p:nvPr>
            <p:ph type="pic" sz="quarter" idx="43"/>
          </p:nvPr>
        </p:nvSpPr>
        <p:spPr bwMode="gray">
          <a:xfrm>
            <a:off x="4601399" y="1512000"/>
            <a:ext cx="1908248" cy="1908000"/>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32" name="Text 1">
            <a:extLst>
              <a:ext uri="{FF2B5EF4-FFF2-40B4-BE49-F238E27FC236}">
                <a16:creationId xmlns:a16="http://schemas.microsoft.com/office/drawing/2014/main" id="{5FAF6506-47DC-4245-8E56-C9DFE0E03EA3}"/>
              </a:ext>
            </a:extLst>
          </p:cNvPr>
          <p:cNvSpPr>
            <a:spLocks noGrp="1"/>
          </p:cNvSpPr>
          <p:nvPr>
            <p:ph type="body" sz="quarter" idx="41" hasCustomPrompt="1"/>
          </p:nvPr>
        </p:nvSpPr>
        <p:spPr bwMode="gray">
          <a:xfrm>
            <a:off x="540070" y="3420000"/>
            <a:ext cx="2984789" cy="720000"/>
          </a:xfrm>
          <a:noFill/>
        </p:spPr>
        <p:txBody>
          <a:bodyPr lIns="0" rIns="0" bIns="0" anchor="b" anchorCtr="0"/>
          <a:lstStyle>
            <a:lvl1pPr marL="0" indent="0" algn="l">
              <a:buNone/>
              <a:defRPr sz="2000" b="1">
                <a:solidFill>
                  <a:schemeClr val="accent1"/>
                </a:solidFill>
              </a:defRPr>
            </a:lvl1pPr>
            <a:lvl2pPr>
              <a:defRPr sz="1800"/>
            </a:lvl2pPr>
            <a:lvl3pPr>
              <a:defRPr sz="1800"/>
            </a:lvl3pPr>
            <a:lvl4pPr>
              <a:defRPr sz="1800"/>
            </a:lvl4pPr>
            <a:lvl5pPr>
              <a:defRPr sz="1800"/>
            </a:lvl5pPr>
          </a:lstStyle>
          <a:p>
            <a:pPr lvl="0"/>
            <a:r>
              <a:rPr lang="de-DE"/>
              <a:t>Text durch Klicken hinzufügen </a:t>
            </a:r>
          </a:p>
        </p:txBody>
      </p:sp>
      <p:sp>
        <p:nvSpPr>
          <p:cNvPr id="33" name="Text 2">
            <a:extLst>
              <a:ext uri="{FF2B5EF4-FFF2-40B4-BE49-F238E27FC236}">
                <a16:creationId xmlns:a16="http://schemas.microsoft.com/office/drawing/2014/main" id="{B7BFB22F-A836-49E6-A0D6-55AD08A890AE}"/>
              </a:ext>
            </a:extLst>
          </p:cNvPr>
          <p:cNvSpPr>
            <a:spLocks noGrp="1"/>
          </p:cNvSpPr>
          <p:nvPr>
            <p:ph type="body" sz="quarter" idx="44" hasCustomPrompt="1"/>
          </p:nvPr>
        </p:nvSpPr>
        <p:spPr bwMode="gray">
          <a:xfrm>
            <a:off x="4601399" y="3420000"/>
            <a:ext cx="2984789" cy="720000"/>
          </a:xfrm>
          <a:noFill/>
        </p:spPr>
        <p:txBody>
          <a:bodyPr lIns="0" rIns="0" bIns="0" anchor="b" anchorCtr="0"/>
          <a:lstStyle>
            <a:lvl1pPr marL="0" indent="0" algn="l">
              <a:buNone/>
              <a:defRPr sz="2000" b="1">
                <a:solidFill>
                  <a:schemeClr val="accent1"/>
                </a:solidFill>
              </a:defRPr>
            </a:lvl1pPr>
            <a:lvl2pPr>
              <a:defRPr sz="1800"/>
            </a:lvl2pPr>
            <a:lvl3pPr>
              <a:defRPr sz="1800"/>
            </a:lvl3pPr>
            <a:lvl4pPr>
              <a:defRPr sz="1800"/>
            </a:lvl4pPr>
            <a:lvl5pPr>
              <a:defRPr sz="1800"/>
            </a:lvl5pPr>
          </a:lstStyle>
          <a:p>
            <a:pPr lvl="0"/>
            <a:r>
              <a:rPr lang="de-DE"/>
              <a:t>Text durch Klicken hinzufügen </a:t>
            </a:r>
          </a:p>
        </p:txBody>
      </p:sp>
      <p:sp>
        <p:nvSpPr>
          <p:cNvPr id="34" name="Inhalt 1">
            <a:extLst>
              <a:ext uri="{FF2B5EF4-FFF2-40B4-BE49-F238E27FC236}">
                <a16:creationId xmlns:a16="http://schemas.microsoft.com/office/drawing/2014/main" id="{C4B2BB2E-F794-49A4-9FC2-7E1116AEC4A7}"/>
              </a:ext>
            </a:extLst>
          </p:cNvPr>
          <p:cNvSpPr>
            <a:spLocks noGrp="1"/>
          </p:cNvSpPr>
          <p:nvPr>
            <p:ph type="body" sz="quarter" idx="47" hasCustomPrompt="1"/>
          </p:nvPr>
        </p:nvSpPr>
        <p:spPr bwMode="gray">
          <a:xfrm>
            <a:off x="540070"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35" name="Inhalt 2">
            <a:extLst>
              <a:ext uri="{FF2B5EF4-FFF2-40B4-BE49-F238E27FC236}">
                <a16:creationId xmlns:a16="http://schemas.microsoft.com/office/drawing/2014/main" id="{FEB6BDA7-BAEE-45FB-8ED4-D38D30C9EBEA}"/>
              </a:ext>
            </a:extLst>
          </p:cNvPr>
          <p:cNvSpPr>
            <a:spLocks noGrp="1"/>
          </p:cNvSpPr>
          <p:nvPr>
            <p:ph type="body" sz="quarter" idx="49" hasCustomPrompt="1"/>
          </p:nvPr>
        </p:nvSpPr>
        <p:spPr bwMode="gray">
          <a:xfrm>
            <a:off x="4601399"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2" name="Fußzeile">
            <a:extLst>
              <a:ext uri="{FF2B5EF4-FFF2-40B4-BE49-F238E27FC236}">
                <a16:creationId xmlns:a16="http://schemas.microsoft.com/office/drawing/2014/main" id="{FCB2CDBA-85E7-4287-8B71-B675890BDFD5}"/>
              </a:ext>
            </a:extLst>
          </p:cNvPr>
          <p:cNvSpPr>
            <a:spLocks noGrp="1"/>
          </p:cNvSpPr>
          <p:nvPr>
            <p:ph type="ftr" sz="quarter" idx="45"/>
          </p:nvPr>
        </p:nvSpPr>
        <p:spPr bwMode="gray"/>
        <p:txBody>
          <a:bodyPr/>
          <a:lstStyle/>
          <a:p>
            <a:r>
              <a:rPr lang="de-DE"/>
              <a:t>© Heinz Nixdorf Institut / Fraunhofer IEM</a:t>
            </a:r>
          </a:p>
        </p:txBody>
      </p:sp>
      <p:sp>
        <p:nvSpPr>
          <p:cNvPr id="3" name="Foliennummer">
            <a:extLst>
              <a:ext uri="{FF2B5EF4-FFF2-40B4-BE49-F238E27FC236}">
                <a16:creationId xmlns:a16="http://schemas.microsoft.com/office/drawing/2014/main" id="{23C12668-66AD-471D-A51C-E890B6A22E86}"/>
              </a:ext>
            </a:extLst>
          </p:cNvPr>
          <p:cNvSpPr>
            <a:spLocks noGrp="1"/>
          </p:cNvSpPr>
          <p:nvPr>
            <p:ph type="sldNum" sz="quarter" idx="46"/>
          </p:nvPr>
        </p:nvSpPr>
        <p:spPr bwMode="gray"/>
        <p:txBody>
          <a:bodyPr/>
          <a:lstStyle/>
          <a:p>
            <a:fld id="{65685BD5-7F70-499C-8F04-1460C72EE5D6}" type="slidenum">
              <a:rPr lang="de-DE" smtClean="0"/>
              <a:pPr/>
              <a:t>‹Nr.›</a:t>
            </a:fld>
            <a:endParaRPr lang="de-DE"/>
          </a:p>
        </p:txBody>
      </p:sp>
    </p:spTree>
    <p:extLst>
      <p:ext uri="{BB962C8B-B14F-4D97-AF65-F5344CB8AC3E}">
        <p14:creationId xmlns:p14="http://schemas.microsoft.com/office/powerpoint/2010/main" val="150784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bg1">
            <a:alpha val="48000"/>
          </a:schemeClr>
        </a:solidFill>
        <a:effectLst/>
      </p:bgPr>
    </p:bg>
    <p:spTree>
      <p:nvGrpSpPr>
        <p:cNvPr id="1" name=""/>
        <p:cNvGrpSpPr/>
        <p:nvPr/>
      </p:nvGrpSpPr>
      <p:grpSpPr>
        <a:xfrm>
          <a:off x="0" y="0"/>
          <a:ext cx="0" cy="0"/>
          <a:chOff x="0" y="0"/>
          <a:chExt cx="0" cy="0"/>
        </a:xfrm>
      </p:grpSpPr>
      <p:pic>
        <p:nvPicPr>
          <p:cNvPr id="8" name="Grafik 7" descr="Ein Bild, das Text, Screenshot, Menschliches Gesicht, Grafikdesign enthält.&#10;&#10;Automatisch generierte Beschreibung">
            <a:extLst>
              <a:ext uri="{FF2B5EF4-FFF2-40B4-BE49-F238E27FC236}">
                <a16:creationId xmlns:a16="http://schemas.microsoft.com/office/drawing/2014/main" id="{2DD776F8-6131-3D2A-04C5-915435EE9571}"/>
              </a:ext>
            </a:extLst>
          </p:cNvPr>
          <p:cNvPicPr>
            <a:picLocks noChangeAspect="1"/>
          </p:cNvPicPr>
          <p:nvPr userDrawn="1"/>
        </p:nvPicPr>
        <p:blipFill rotWithShape="1">
          <a:blip r:embed="rId2"/>
          <a:srcRect l="1900" t="149" r="53060" b="60724"/>
          <a:stretch/>
        </p:blipFill>
        <p:spPr>
          <a:xfrm>
            <a:off x="0" y="0"/>
            <a:ext cx="12192000" cy="6858000"/>
          </a:xfrm>
          <a:prstGeom prst="rect">
            <a:avLst/>
          </a:prstGeom>
        </p:spPr>
      </p:pic>
      <p:sp>
        <p:nvSpPr>
          <p:cNvPr id="9" name="Rechteck 8">
            <a:extLst>
              <a:ext uri="{FF2B5EF4-FFF2-40B4-BE49-F238E27FC236}">
                <a16:creationId xmlns:a16="http://schemas.microsoft.com/office/drawing/2014/main" id="{C387D45E-3B31-2802-2DC9-5433FA378FA2}"/>
              </a:ext>
            </a:extLst>
          </p:cNvPr>
          <p:cNvSpPr>
            <a:spLocks/>
          </p:cNvSpPr>
          <p:nvPr userDrawn="1"/>
        </p:nvSpPr>
        <p:spPr>
          <a:xfrm>
            <a:off x="0" y="-7725"/>
            <a:ext cx="12192000" cy="6129174"/>
          </a:xfrm>
          <a:prstGeom prst="rect">
            <a:avLst/>
          </a:prstGeom>
          <a:gradFill>
            <a:gsLst>
              <a:gs pos="0">
                <a:schemeClr val="accent2">
                  <a:lumMod val="68000"/>
                  <a:lumOff val="32000"/>
                  <a:alpha val="52710"/>
                </a:schemeClr>
              </a:gs>
              <a:gs pos="74000">
                <a:schemeClr val="tx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Rechteck 11">
            <a:extLst>
              <a:ext uri="{FF2B5EF4-FFF2-40B4-BE49-F238E27FC236}">
                <a16:creationId xmlns:a16="http://schemas.microsoft.com/office/drawing/2014/main" id="{90D5076A-52DF-FF2D-D6EF-7F0B542AE4BE}"/>
              </a:ext>
            </a:extLst>
          </p:cNvPr>
          <p:cNvSpPr>
            <a:spLocks noGrp="1" noRot="1" noMove="1" noResize="1" noEditPoints="1" noAdjustHandles="1" noChangeArrowheads="1" noChangeShapeType="1"/>
          </p:cNvSpPr>
          <p:nvPr userDrawn="1"/>
        </p:nvSpPr>
        <p:spPr>
          <a:xfrm>
            <a:off x="0" y="5895353"/>
            <a:ext cx="12192000" cy="9703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5" name="Grafik 14">
            <a:extLst>
              <a:ext uri="{FF2B5EF4-FFF2-40B4-BE49-F238E27FC236}">
                <a16:creationId xmlns:a16="http://schemas.microsoft.com/office/drawing/2014/main" id="{03A3EA94-3BCF-C7E5-E829-4330C3C39FBD}"/>
              </a:ext>
            </a:extLst>
          </p:cNvPr>
          <p:cNvPicPr>
            <a:picLocks noChangeAspect="1"/>
          </p:cNvPicPr>
          <p:nvPr userDrawn="1"/>
        </p:nvPicPr>
        <p:blipFill>
          <a:blip r:embed="rId3"/>
          <a:stretch>
            <a:fillRect/>
          </a:stretch>
        </p:blipFill>
        <p:spPr>
          <a:xfrm>
            <a:off x="10717099" y="6008537"/>
            <a:ext cx="1066914" cy="758509"/>
          </a:xfrm>
          <a:prstGeom prst="rect">
            <a:avLst/>
          </a:prstGeom>
        </p:spPr>
      </p:pic>
      <p:pic>
        <p:nvPicPr>
          <p:cNvPr id="16" name="Grafik 15" descr="Ein Bild, das Schrift, Text, Grafiken, Logo enthält.&#10;&#10;Automatisch generierte Beschreibung">
            <a:extLst>
              <a:ext uri="{FF2B5EF4-FFF2-40B4-BE49-F238E27FC236}">
                <a16:creationId xmlns:a16="http://schemas.microsoft.com/office/drawing/2014/main" id="{FDCEE7FB-E586-A2F7-D128-D885486287F7}"/>
              </a:ext>
            </a:extLst>
          </p:cNvPr>
          <p:cNvPicPr>
            <a:picLocks noChangeAspect="1"/>
          </p:cNvPicPr>
          <p:nvPr userDrawn="1"/>
        </p:nvPicPr>
        <p:blipFill>
          <a:blip r:embed="rId4"/>
          <a:stretch>
            <a:fillRect/>
          </a:stretch>
        </p:blipFill>
        <p:spPr>
          <a:xfrm>
            <a:off x="9541443" y="6038972"/>
            <a:ext cx="767669" cy="683134"/>
          </a:xfrm>
          <a:prstGeom prst="rect">
            <a:avLst/>
          </a:prstGeom>
        </p:spPr>
      </p:pic>
      <p:sp>
        <p:nvSpPr>
          <p:cNvPr id="2" name="Titel 1">
            <a:extLst>
              <a:ext uri="{FF2B5EF4-FFF2-40B4-BE49-F238E27FC236}">
                <a16:creationId xmlns:a16="http://schemas.microsoft.com/office/drawing/2014/main" id="{CD3A4D56-65D3-F69C-8DC1-6F0E6CDCA631}"/>
              </a:ext>
            </a:extLst>
          </p:cNvPr>
          <p:cNvSpPr>
            <a:spLocks noGrp="1"/>
          </p:cNvSpPr>
          <p:nvPr>
            <p:ph type="ctrTitle" hasCustomPrompt="1"/>
          </p:nvPr>
        </p:nvSpPr>
        <p:spPr>
          <a:xfrm>
            <a:off x="1778641" y="2375575"/>
            <a:ext cx="8889361" cy="825389"/>
          </a:xfrm>
          <a:effectLst>
            <a:outerShdw blurRad="50800" dist="50800" dir="600000" algn="ctr" rotWithShape="0">
              <a:schemeClr val="tx1">
                <a:alpha val="22000"/>
              </a:schemeClr>
            </a:outerShdw>
          </a:effectLst>
        </p:spPr>
        <p:txBody>
          <a:bodyPr vert="horz" lIns="72000" tIns="72000" rIns="72000" bIns="72000" rtlCol="0" anchor="t">
            <a:noAutofit/>
          </a:bodyPr>
          <a:lstStyle>
            <a:lvl1pPr>
              <a:defRPr lang="de-DE" sz="4800" b="1" dirty="0">
                <a:solidFill>
                  <a:schemeClr val="bg1"/>
                </a:solidFill>
              </a:defRPr>
            </a:lvl1pPr>
          </a:lstStyle>
          <a:p>
            <a:pPr marL="0" lvl="0"/>
            <a:r>
              <a:rPr lang="de-DE" dirty="0"/>
              <a:t>Titel der Präsentation</a:t>
            </a:r>
          </a:p>
        </p:txBody>
      </p:sp>
      <p:sp>
        <p:nvSpPr>
          <p:cNvPr id="3" name="Untertitel 2">
            <a:extLst>
              <a:ext uri="{FF2B5EF4-FFF2-40B4-BE49-F238E27FC236}">
                <a16:creationId xmlns:a16="http://schemas.microsoft.com/office/drawing/2014/main" id="{A15F3EDA-2905-63DE-2897-0AD6BD19EB8F}"/>
              </a:ext>
            </a:extLst>
          </p:cNvPr>
          <p:cNvSpPr>
            <a:spLocks noGrp="1"/>
          </p:cNvSpPr>
          <p:nvPr>
            <p:ph type="subTitle" idx="1" hasCustomPrompt="1"/>
          </p:nvPr>
        </p:nvSpPr>
        <p:spPr>
          <a:xfrm>
            <a:off x="1778641" y="3276168"/>
            <a:ext cx="8889362" cy="1298094"/>
          </a:xfrm>
          <a:prstGeom prst="rect">
            <a:avLst/>
          </a:prstGeom>
          <a:effectLst>
            <a:outerShdw blurRad="50800" dist="50800" dir="600000" algn="ctr" rotWithShape="0">
              <a:schemeClr val="tx1">
                <a:alpha val="25037"/>
              </a:schemeClr>
            </a:outerShdw>
          </a:effectLst>
        </p:spPr>
        <p:txBody>
          <a:bodyPr vert="horz" lIns="72000" tIns="72000" rIns="72000" bIns="72000" rtlCol="0" anchor="t">
            <a:noAutofit/>
          </a:bodyPr>
          <a:lstStyle>
            <a:lvl1pPr marL="0" indent="0">
              <a:buNone/>
              <a:defRPr lang="de-DE" sz="2400" b="0">
                <a:solidFill>
                  <a:schemeClr val="bg1"/>
                </a:solidFill>
              </a:defRPr>
            </a:lvl1pPr>
          </a:lstStyle>
          <a:p>
            <a:pPr marL="114300" lvl="0" indent="-342900">
              <a:spcBef>
                <a:spcPct val="0"/>
              </a:spcBef>
            </a:pPr>
            <a:r>
              <a:rPr lang="de-DE" dirty="0"/>
              <a:t>Untertitel der Präsentation</a:t>
            </a:r>
          </a:p>
        </p:txBody>
      </p:sp>
      <p:sp>
        <p:nvSpPr>
          <p:cNvPr id="27" name="Textplatzhalter 26">
            <a:extLst>
              <a:ext uri="{FF2B5EF4-FFF2-40B4-BE49-F238E27FC236}">
                <a16:creationId xmlns:a16="http://schemas.microsoft.com/office/drawing/2014/main" id="{7FE9E3E5-E1BF-5193-8CDB-00CE98C439DF}"/>
              </a:ext>
            </a:extLst>
          </p:cNvPr>
          <p:cNvSpPr>
            <a:spLocks noGrp="1"/>
          </p:cNvSpPr>
          <p:nvPr>
            <p:ph type="body" sz="quarter" idx="11" hasCustomPrompt="1"/>
          </p:nvPr>
        </p:nvSpPr>
        <p:spPr>
          <a:xfrm>
            <a:off x="1778641" y="5158801"/>
            <a:ext cx="6231254" cy="365125"/>
          </a:xfrm>
          <a:prstGeom prst="rect">
            <a:avLst/>
          </a:prstGeom>
          <a:effectLst>
            <a:outerShdw blurRad="50800" dist="50800" dir="600000" algn="ctr" rotWithShape="0">
              <a:schemeClr val="tx1">
                <a:alpha val="28416"/>
              </a:schemeClr>
            </a:outerShdw>
          </a:effectLst>
        </p:spPr>
        <p:txBody>
          <a:bodyPr vert="horz" lIns="72000" tIns="72000" rIns="72000" bIns="72000" rtlCol="0" anchor="t">
            <a:noAutofit/>
          </a:bodyPr>
          <a:lstStyle>
            <a:lvl1pPr marL="0" indent="0">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Name des Vortragenden</a:t>
            </a:r>
          </a:p>
        </p:txBody>
      </p:sp>
      <p:sp>
        <p:nvSpPr>
          <p:cNvPr id="31" name="Textplatzhalter 26">
            <a:extLst>
              <a:ext uri="{FF2B5EF4-FFF2-40B4-BE49-F238E27FC236}">
                <a16:creationId xmlns:a16="http://schemas.microsoft.com/office/drawing/2014/main" id="{B71B3E58-0C0B-BC03-A949-E4F7DA9BD090}"/>
              </a:ext>
            </a:extLst>
          </p:cNvPr>
          <p:cNvSpPr>
            <a:spLocks noGrp="1"/>
          </p:cNvSpPr>
          <p:nvPr>
            <p:ph type="body" sz="quarter" idx="13" hasCustomPrompt="1"/>
          </p:nvPr>
        </p:nvSpPr>
        <p:spPr>
          <a:xfrm>
            <a:off x="8009895" y="5159748"/>
            <a:ext cx="2658105" cy="365125"/>
          </a:xfrm>
          <a:prstGeom prst="rect">
            <a:avLst/>
          </a:prstGeom>
          <a:effectLst>
            <a:outerShdw blurRad="50800" dist="50800" dir="600000" algn="ctr" rotWithShape="0">
              <a:schemeClr val="tx1">
                <a:alpha val="26000"/>
              </a:schemeClr>
            </a:outerShdw>
          </a:effectLst>
        </p:spPr>
        <p:txBody>
          <a:bodyPr vert="horz" lIns="72000" tIns="72000" rIns="72000" bIns="72000" rtlCol="0" anchor="t">
            <a:noAutofit/>
          </a:bodyPr>
          <a:lstStyle>
            <a:lvl1pPr marL="0" indent="0" algn="r">
              <a:buNone/>
              <a:defRPr lang="de-DE" sz="1600" smtClean="0">
                <a:solidFill>
                  <a:schemeClr val="bg1"/>
                </a:solidFill>
              </a:defRPr>
            </a:lvl1pPr>
            <a:lvl2pPr>
              <a:defRPr lang="de-DE" sz="2000" smtClean="0">
                <a:latin typeface="+mn-lt"/>
                <a:ea typeface="+mn-ea"/>
                <a:cs typeface="+mn-cs"/>
              </a:defRPr>
            </a:lvl2pPr>
            <a:lvl3pPr>
              <a:defRPr lang="de-DE" sz="1800" smtClean="0">
                <a:latin typeface="+mn-lt"/>
                <a:ea typeface="+mn-ea"/>
                <a:cs typeface="+mn-cs"/>
              </a:defRPr>
            </a:lvl3pPr>
            <a:lvl4pPr>
              <a:defRPr lang="de-DE" sz="1600" smtClean="0">
                <a:latin typeface="+mn-lt"/>
                <a:ea typeface="+mn-ea"/>
                <a:cs typeface="+mn-cs"/>
              </a:defRPr>
            </a:lvl4pPr>
            <a:lvl5pPr>
              <a:defRPr lang="en-GB" sz="1600">
                <a:latin typeface="+mn-lt"/>
                <a:ea typeface="+mn-ea"/>
                <a:cs typeface="+mn-cs"/>
              </a:defRPr>
            </a:lvl5pPr>
          </a:lstStyle>
          <a:p>
            <a:pPr marL="228600" lvl="0" indent="-228600"/>
            <a:r>
              <a:rPr lang="de-DE" dirty="0"/>
              <a:t>Magdeburg, </a:t>
            </a:r>
            <a:fld id="{48384DBF-01E0-0744-871C-F41B8ED075E7}" type="datetime1">
              <a:rPr lang="de-DE" smtClean="0"/>
              <a:t>15.02.24</a:t>
            </a:fld>
            <a:endParaRPr lang="de-DE" dirty="0"/>
          </a:p>
        </p:txBody>
      </p:sp>
      <p:sp>
        <p:nvSpPr>
          <p:cNvPr id="10" name="Untertitel 2">
            <a:extLst>
              <a:ext uri="{FF2B5EF4-FFF2-40B4-BE49-F238E27FC236}">
                <a16:creationId xmlns:a16="http://schemas.microsoft.com/office/drawing/2014/main" id="{20D9F16E-13A1-8B38-1F2E-A620DFE1D7F8}"/>
              </a:ext>
            </a:extLst>
          </p:cNvPr>
          <p:cNvSpPr txBox="1">
            <a:spLocks/>
          </p:cNvSpPr>
          <p:nvPr userDrawn="1"/>
        </p:nvSpPr>
        <p:spPr>
          <a:xfrm>
            <a:off x="1778642" y="312792"/>
            <a:ext cx="8889358" cy="1083722"/>
          </a:xfrm>
          <a:prstGeom prst="rect">
            <a:avLst/>
          </a:prstGeom>
          <a:effectLst>
            <a:outerShdw blurRad="50800" dist="50800" dir="600000" algn="ctr" rotWithShape="0">
              <a:schemeClr val="tx1">
                <a:alpha val="28000"/>
              </a:schemeClr>
            </a:outerShdw>
          </a:effectLst>
        </p:spPr>
        <p:txBody>
          <a:bodyPr vert="horz" lIns="72000" tIns="72000" rIns="72000" bIns="72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b="1" dirty="0">
                <a:solidFill>
                  <a:schemeClr val="bg1"/>
                </a:solidFill>
              </a:rPr>
              <a:t>ZAKKI</a:t>
            </a:r>
            <a:endParaRPr lang="de-DE" b="1" dirty="0">
              <a:solidFill>
                <a:schemeClr val="bg1"/>
              </a:solidFill>
            </a:endParaRPr>
          </a:p>
          <a:p>
            <a:pPr marL="0" indent="0">
              <a:buNone/>
            </a:pPr>
            <a:r>
              <a:rPr lang="de-DE" sz="1600" dirty="0">
                <a:solidFill>
                  <a:schemeClr val="bg1"/>
                </a:solidFill>
              </a:rPr>
              <a:t>Zentrale Anlaufstelle für innovatives Lehren und Lernen interdisziplinärer Kompetenzen der KI</a:t>
            </a:r>
          </a:p>
        </p:txBody>
      </p:sp>
      <p:pic>
        <p:nvPicPr>
          <p:cNvPr id="5" name="Grafik 4" descr="Ein Bild, das Kreis, Kunst, Farbigkeit, Symmetrie enthält.&#10;&#10;Automatisch generierte Beschreibung">
            <a:extLst>
              <a:ext uri="{FF2B5EF4-FFF2-40B4-BE49-F238E27FC236}">
                <a16:creationId xmlns:a16="http://schemas.microsoft.com/office/drawing/2014/main" id="{40B87D92-C086-8FCD-8B87-95E3AB936942}"/>
              </a:ext>
            </a:extLst>
          </p:cNvPr>
          <p:cNvPicPr>
            <a:picLocks noChangeAspect="1"/>
          </p:cNvPicPr>
          <p:nvPr userDrawn="1"/>
        </p:nvPicPr>
        <p:blipFill>
          <a:blip r:embed="rId5"/>
          <a:stretch>
            <a:fillRect/>
          </a:stretch>
        </p:blipFill>
        <p:spPr>
          <a:xfrm>
            <a:off x="128137" y="-37810"/>
            <a:ext cx="1501889" cy="1591865"/>
          </a:xfrm>
          <a:prstGeom prst="rect">
            <a:avLst/>
          </a:prstGeom>
          <a:effectLst>
            <a:outerShdw blurRad="50800" dist="50800" dir="600000" algn="ctr" rotWithShape="0">
              <a:schemeClr val="tx1">
                <a:alpha val="20320"/>
              </a:schemeClr>
            </a:outerShdw>
          </a:effectLst>
        </p:spPr>
      </p:pic>
      <p:pic>
        <p:nvPicPr>
          <p:cNvPr id="4" name="Grafik 3">
            <a:extLst>
              <a:ext uri="{FF2B5EF4-FFF2-40B4-BE49-F238E27FC236}">
                <a16:creationId xmlns:a16="http://schemas.microsoft.com/office/drawing/2014/main" id="{A95BBB33-63C3-C561-1520-7653C41DEF8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2275" y="6165850"/>
            <a:ext cx="1143000" cy="393700"/>
          </a:xfrm>
          <a:prstGeom prst="rect">
            <a:avLst/>
          </a:prstGeom>
        </p:spPr>
      </p:pic>
    </p:spTree>
    <p:extLst>
      <p:ext uri="{BB962C8B-B14F-4D97-AF65-F5344CB8AC3E}">
        <p14:creationId xmlns:p14="http://schemas.microsoft.com/office/powerpoint/2010/main" val="23791065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ntakt 2 Pers. Institut 2">
    <p:spTree>
      <p:nvGrpSpPr>
        <p:cNvPr id="1" name=""/>
        <p:cNvGrpSpPr/>
        <p:nvPr/>
      </p:nvGrpSpPr>
      <p:grpSpPr>
        <a:xfrm>
          <a:off x="0" y="0"/>
          <a:ext cx="0" cy="0"/>
          <a:chOff x="0" y="0"/>
          <a:chExt cx="0" cy="0"/>
        </a:xfrm>
      </p:grpSpPr>
      <p:cxnSp>
        <p:nvCxnSpPr>
          <p:cNvPr id="23" name="Gerader Verbinder">
            <a:extLst>
              <a:ext uri="{FF2B5EF4-FFF2-40B4-BE49-F238E27FC236}">
                <a16:creationId xmlns:a16="http://schemas.microsoft.com/office/drawing/2014/main" id="{C10B8999-BB45-4D98-BB3A-2129BEDE688E}"/>
              </a:ext>
            </a:extLst>
          </p:cNvPr>
          <p:cNvCxnSpPr>
            <a:cxnSpLocks/>
          </p:cNvCxnSpPr>
          <p:nvPr userDrawn="1"/>
        </p:nvCxnSpPr>
        <p:spPr bwMode="gray">
          <a:xfrm>
            <a:off x="540071" y="3428998"/>
            <a:ext cx="9149270" cy="0"/>
          </a:xfrm>
          <a:prstGeom prst="line">
            <a:avLst/>
          </a:prstGeom>
          <a:ln w="19050" cap="flat">
            <a:solidFill>
              <a:schemeClr val="bg1">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4" name="ICON">
            <a:extLst>
              <a:ext uri="{FF2B5EF4-FFF2-40B4-BE49-F238E27FC236}">
                <a16:creationId xmlns:a16="http://schemas.microsoft.com/office/drawing/2014/main" id="{002C0DCF-57EF-47D4-AB88-FB79F717C662}"/>
              </a:ext>
            </a:extLst>
          </p:cNvPr>
          <p:cNvSpPr>
            <a:spLocks noChangeAspect="1"/>
          </p:cNvSpPr>
          <p:nvPr userDrawn="1"/>
        </p:nvSpPr>
        <p:spPr bwMode="gray">
          <a:xfrm>
            <a:off x="9689340" y="3068996"/>
            <a:ext cx="941783" cy="720000"/>
          </a:xfrm>
          <a:custGeom>
            <a:avLst/>
            <a:gdLst>
              <a:gd name="connsiteX0" fmla="*/ 204787 w 570548"/>
              <a:gd name="connsiteY0" fmla="*/ 213360 h 436245"/>
              <a:gd name="connsiteX1" fmla="*/ 273367 w 570548"/>
              <a:gd name="connsiteY1" fmla="*/ 248602 h 436245"/>
              <a:gd name="connsiteX2" fmla="*/ 295275 w 570548"/>
              <a:gd name="connsiteY2" fmla="*/ 248602 h 436245"/>
              <a:gd name="connsiteX3" fmla="*/ 363855 w 570548"/>
              <a:gd name="connsiteY3" fmla="*/ 213360 h 436245"/>
              <a:gd name="connsiteX4" fmla="*/ 375285 w 570548"/>
              <a:gd name="connsiteY4" fmla="*/ 217170 h 436245"/>
              <a:gd name="connsiteX5" fmla="*/ 371475 w 570548"/>
              <a:gd name="connsiteY5" fmla="*/ 229552 h 436245"/>
              <a:gd name="connsiteX6" fmla="*/ 302895 w 570548"/>
              <a:gd name="connsiteY6" fmla="*/ 264795 h 436245"/>
              <a:gd name="connsiteX7" fmla="*/ 283845 w 570548"/>
              <a:gd name="connsiteY7" fmla="*/ 269557 h 436245"/>
              <a:gd name="connsiteX8" fmla="*/ 264795 w 570548"/>
              <a:gd name="connsiteY8" fmla="*/ 264795 h 436245"/>
              <a:gd name="connsiteX9" fmla="*/ 196215 w 570548"/>
              <a:gd name="connsiteY9" fmla="*/ 229552 h 436245"/>
              <a:gd name="connsiteX10" fmla="*/ 192405 w 570548"/>
              <a:gd name="connsiteY10" fmla="*/ 217170 h 436245"/>
              <a:gd name="connsiteX11" fmla="*/ 204787 w 570548"/>
              <a:gd name="connsiteY11" fmla="*/ 213360 h 436245"/>
              <a:gd name="connsiteX12" fmla="*/ 19050 w 570548"/>
              <a:gd name="connsiteY12" fmla="*/ 91440 h 436245"/>
              <a:gd name="connsiteX13" fmla="*/ 19050 w 570548"/>
              <a:gd name="connsiteY13" fmla="*/ 413385 h 436245"/>
              <a:gd name="connsiteX14" fmla="*/ 22860 w 570548"/>
              <a:gd name="connsiteY14" fmla="*/ 417195 h 436245"/>
              <a:gd name="connsiteX15" fmla="*/ 547688 w 570548"/>
              <a:gd name="connsiteY15" fmla="*/ 417195 h 436245"/>
              <a:gd name="connsiteX16" fmla="*/ 551498 w 570548"/>
              <a:gd name="connsiteY16" fmla="*/ 413385 h 436245"/>
              <a:gd name="connsiteX17" fmla="*/ 551498 w 570548"/>
              <a:gd name="connsiteY17" fmla="*/ 91440 h 436245"/>
              <a:gd name="connsiteX18" fmla="*/ 290513 w 570548"/>
              <a:gd name="connsiteY18" fmla="*/ 228600 h 436245"/>
              <a:gd name="connsiteX19" fmla="*/ 285750 w 570548"/>
              <a:gd name="connsiteY19" fmla="*/ 229553 h 436245"/>
              <a:gd name="connsiteX20" fmla="*/ 280988 w 570548"/>
              <a:gd name="connsiteY20" fmla="*/ 228600 h 436245"/>
              <a:gd name="connsiteX21" fmla="*/ 22860 w 570548"/>
              <a:gd name="connsiteY21" fmla="*/ 19050 h 436245"/>
              <a:gd name="connsiteX22" fmla="*/ 19050 w 570548"/>
              <a:gd name="connsiteY22" fmla="*/ 22860 h 436245"/>
              <a:gd name="connsiteX23" fmla="*/ 19050 w 570548"/>
              <a:gd name="connsiteY23" fmla="*/ 69533 h 436245"/>
              <a:gd name="connsiteX24" fmla="*/ 284798 w 570548"/>
              <a:gd name="connsiteY24" fmla="*/ 209550 h 436245"/>
              <a:gd name="connsiteX25" fmla="*/ 551498 w 570548"/>
              <a:gd name="connsiteY25" fmla="*/ 69533 h 436245"/>
              <a:gd name="connsiteX26" fmla="*/ 551498 w 570548"/>
              <a:gd name="connsiteY26" fmla="*/ 22860 h 436245"/>
              <a:gd name="connsiteX27" fmla="*/ 547688 w 570548"/>
              <a:gd name="connsiteY27" fmla="*/ 19050 h 436245"/>
              <a:gd name="connsiteX28" fmla="*/ 22860 w 570548"/>
              <a:gd name="connsiteY28" fmla="*/ 0 h 436245"/>
              <a:gd name="connsiteX29" fmla="*/ 547688 w 570548"/>
              <a:gd name="connsiteY29" fmla="*/ 0 h 436245"/>
              <a:gd name="connsiteX30" fmla="*/ 570548 w 570548"/>
              <a:gd name="connsiteY30" fmla="*/ 22860 h 436245"/>
              <a:gd name="connsiteX31" fmla="*/ 570548 w 570548"/>
              <a:gd name="connsiteY31" fmla="*/ 413385 h 436245"/>
              <a:gd name="connsiteX32" fmla="*/ 547688 w 570548"/>
              <a:gd name="connsiteY32" fmla="*/ 436245 h 436245"/>
              <a:gd name="connsiteX33" fmla="*/ 22860 w 570548"/>
              <a:gd name="connsiteY33" fmla="*/ 436245 h 436245"/>
              <a:gd name="connsiteX34" fmla="*/ 0 w 570548"/>
              <a:gd name="connsiteY34" fmla="*/ 413385 h 436245"/>
              <a:gd name="connsiteX35" fmla="*/ 0 w 570548"/>
              <a:gd name="connsiteY35" fmla="*/ 22860 h 436245"/>
              <a:gd name="connsiteX36" fmla="*/ 22860 w 570548"/>
              <a:gd name="connsiteY36" fmla="*/ 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0548" h="436245">
                <a:moveTo>
                  <a:pt x="204787" y="213360"/>
                </a:moveTo>
                <a:lnTo>
                  <a:pt x="273367" y="248602"/>
                </a:lnTo>
                <a:cubicBezTo>
                  <a:pt x="279082" y="251460"/>
                  <a:pt x="287655" y="252412"/>
                  <a:pt x="295275" y="248602"/>
                </a:cubicBezTo>
                <a:lnTo>
                  <a:pt x="363855" y="213360"/>
                </a:lnTo>
                <a:cubicBezTo>
                  <a:pt x="368617" y="211455"/>
                  <a:pt x="374332" y="213360"/>
                  <a:pt x="375285" y="217170"/>
                </a:cubicBezTo>
                <a:cubicBezTo>
                  <a:pt x="378142" y="220980"/>
                  <a:pt x="376237" y="226695"/>
                  <a:pt x="371475" y="229552"/>
                </a:cubicBezTo>
                <a:lnTo>
                  <a:pt x="302895" y="264795"/>
                </a:lnTo>
                <a:cubicBezTo>
                  <a:pt x="296227" y="267652"/>
                  <a:pt x="290512" y="269557"/>
                  <a:pt x="283845" y="269557"/>
                </a:cubicBezTo>
                <a:cubicBezTo>
                  <a:pt x="277177" y="269557"/>
                  <a:pt x="270510" y="267652"/>
                  <a:pt x="264795" y="264795"/>
                </a:cubicBezTo>
                <a:lnTo>
                  <a:pt x="196215" y="229552"/>
                </a:lnTo>
                <a:cubicBezTo>
                  <a:pt x="191452" y="227647"/>
                  <a:pt x="189547" y="221932"/>
                  <a:pt x="192405" y="217170"/>
                </a:cubicBezTo>
                <a:cubicBezTo>
                  <a:pt x="194310" y="212407"/>
                  <a:pt x="200025" y="210502"/>
                  <a:pt x="204787" y="213360"/>
                </a:cubicBezTo>
                <a:close/>
                <a:moveTo>
                  <a:pt x="19050" y="91440"/>
                </a:moveTo>
                <a:lnTo>
                  <a:pt x="19050" y="413385"/>
                </a:lnTo>
                <a:cubicBezTo>
                  <a:pt x="19050" y="415290"/>
                  <a:pt x="20955" y="417195"/>
                  <a:pt x="22860" y="417195"/>
                </a:cubicBezTo>
                <a:lnTo>
                  <a:pt x="547688" y="417195"/>
                </a:lnTo>
                <a:cubicBezTo>
                  <a:pt x="550545" y="417195"/>
                  <a:pt x="551498" y="415290"/>
                  <a:pt x="551498" y="413385"/>
                </a:cubicBezTo>
                <a:lnTo>
                  <a:pt x="551498" y="91440"/>
                </a:lnTo>
                <a:lnTo>
                  <a:pt x="290513" y="228600"/>
                </a:lnTo>
                <a:cubicBezTo>
                  <a:pt x="288608" y="229553"/>
                  <a:pt x="287655" y="229553"/>
                  <a:pt x="285750" y="229553"/>
                </a:cubicBezTo>
                <a:cubicBezTo>
                  <a:pt x="283845" y="229553"/>
                  <a:pt x="281940" y="229553"/>
                  <a:pt x="280988" y="228600"/>
                </a:cubicBezTo>
                <a:close/>
                <a:moveTo>
                  <a:pt x="22860" y="19050"/>
                </a:moveTo>
                <a:cubicBezTo>
                  <a:pt x="20955" y="19050"/>
                  <a:pt x="19050" y="20955"/>
                  <a:pt x="19050" y="22860"/>
                </a:cubicBezTo>
                <a:lnTo>
                  <a:pt x="19050" y="69533"/>
                </a:lnTo>
                <a:lnTo>
                  <a:pt x="284798" y="209550"/>
                </a:lnTo>
                <a:lnTo>
                  <a:pt x="551498" y="69533"/>
                </a:lnTo>
                <a:lnTo>
                  <a:pt x="551498" y="22860"/>
                </a:lnTo>
                <a:cubicBezTo>
                  <a:pt x="551498" y="20955"/>
                  <a:pt x="549593" y="19050"/>
                  <a:pt x="547688" y="19050"/>
                </a:cubicBezTo>
                <a:close/>
                <a:moveTo>
                  <a:pt x="22860" y="0"/>
                </a:moveTo>
                <a:lnTo>
                  <a:pt x="547688" y="0"/>
                </a:lnTo>
                <a:cubicBezTo>
                  <a:pt x="560070" y="0"/>
                  <a:pt x="570548" y="10478"/>
                  <a:pt x="570548" y="22860"/>
                </a:cubicBezTo>
                <a:lnTo>
                  <a:pt x="570548" y="413385"/>
                </a:lnTo>
                <a:cubicBezTo>
                  <a:pt x="570548" y="425768"/>
                  <a:pt x="560070" y="436245"/>
                  <a:pt x="547688" y="436245"/>
                </a:cubicBezTo>
                <a:lnTo>
                  <a:pt x="22860" y="436245"/>
                </a:lnTo>
                <a:cubicBezTo>
                  <a:pt x="10478" y="436245"/>
                  <a:pt x="0" y="425768"/>
                  <a:pt x="0" y="413385"/>
                </a:cubicBezTo>
                <a:lnTo>
                  <a:pt x="0" y="22860"/>
                </a:lnTo>
                <a:cubicBezTo>
                  <a:pt x="0" y="10478"/>
                  <a:pt x="10478" y="0"/>
                  <a:pt x="22860" y="0"/>
                </a:cubicBezTo>
                <a:close/>
              </a:path>
            </a:pathLst>
          </a:custGeom>
          <a:gradFill flip="none" rotWithShape="1">
            <a:gsLst>
              <a:gs pos="90000">
                <a:schemeClr val="accent1"/>
              </a:gs>
              <a:gs pos="5000">
                <a:schemeClr val="tx2"/>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5" tIns="36005" rIns="36005" bIns="36005" numCol="1" spcCol="0" rtlCol="0" fromWordArt="0" anchor="ctr" anchorCtr="0" forceAA="0" compatLnSpc="1">
            <a:prstTxWarp prst="textNoShape">
              <a:avLst/>
            </a:prstTxWarp>
            <a:noAutofit/>
          </a:bodyPr>
          <a:lstStyle/>
          <a:p>
            <a:pPr lvl="0" algn="ctr">
              <a:lnSpc>
                <a:spcPct val="90000"/>
              </a:lnSpc>
              <a:spcAft>
                <a:spcPts val="1000"/>
              </a:spcAft>
            </a:pPr>
            <a:endParaRPr lang="de-DE" sz="1400"/>
          </a:p>
        </p:txBody>
      </p:sp>
      <p:sp>
        <p:nvSpPr>
          <p:cNvPr id="15" name="Titel">
            <a:extLst>
              <a:ext uri="{FF2B5EF4-FFF2-40B4-BE49-F238E27FC236}">
                <a16:creationId xmlns:a16="http://schemas.microsoft.com/office/drawing/2014/main" id="{ADAA1A5A-90F7-4A4D-92F6-7D6A1D7D500C}"/>
              </a:ext>
            </a:extLst>
          </p:cNvPr>
          <p:cNvSpPr>
            <a:spLocks noGrp="1"/>
          </p:cNvSpPr>
          <p:nvPr>
            <p:ph type="title" hasCustomPrompt="1"/>
          </p:nvPr>
        </p:nvSpPr>
        <p:spPr bwMode="gray">
          <a:xfrm>
            <a:off x="540070" y="432000"/>
            <a:ext cx="11111046" cy="396000"/>
          </a:xfrm>
        </p:spPr>
        <p:txBody>
          <a:bodyPr/>
          <a:lstStyle/>
          <a:p>
            <a:r>
              <a:rPr lang="de-DE"/>
              <a:t>Titel durch Klicken hinzufügen</a:t>
            </a:r>
          </a:p>
        </p:txBody>
      </p:sp>
      <p:sp>
        <p:nvSpPr>
          <p:cNvPr id="16" name="Bild 1">
            <a:extLst>
              <a:ext uri="{FF2B5EF4-FFF2-40B4-BE49-F238E27FC236}">
                <a16:creationId xmlns:a16="http://schemas.microsoft.com/office/drawing/2014/main" id="{8B17D641-FFC8-429B-88FA-19049BA1AD0D}"/>
              </a:ext>
            </a:extLst>
          </p:cNvPr>
          <p:cNvSpPr>
            <a:spLocks noGrp="1" noChangeAspect="1"/>
          </p:cNvSpPr>
          <p:nvPr>
            <p:ph type="pic" sz="quarter" idx="40"/>
          </p:nvPr>
        </p:nvSpPr>
        <p:spPr bwMode="gray">
          <a:xfrm>
            <a:off x="540070" y="1512000"/>
            <a:ext cx="1908248" cy="1908000"/>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17" name="Bild 2">
            <a:extLst>
              <a:ext uri="{FF2B5EF4-FFF2-40B4-BE49-F238E27FC236}">
                <a16:creationId xmlns:a16="http://schemas.microsoft.com/office/drawing/2014/main" id="{9C0C7FD0-F399-4FCC-8D76-B70187411996}"/>
              </a:ext>
            </a:extLst>
          </p:cNvPr>
          <p:cNvSpPr>
            <a:spLocks noGrp="1" noChangeAspect="1"/>
          </p:cNvSpPr>
          <p:nvPr>
            <p:ph type="pic" sz="quarter" idx="43"/>
          </p:nvPr>
        </p:nvSpPr>
        <p:spPr bwMode="gray">
          <a:xfrm>
            <a:off x="4601399" y="1512000"/>
            <a:ext cx="1908248" cy="1908000"/>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18" name="Text 1">
            <a:extLst>
              <a:ext uri="{FF2B5EF4-FFF2-40B4-BE49-F238E27FC236}">
                <a16:creationId xmlns:a16="http://schemas.microsoft.com/office/drawing/2014/main" id="{F9122B29-8911-4757-978B-9A7967681644}"/>
              </a:ext>
            </a:extLst>
          </p:cNvPr>
          <p:cNvSpPr>
            <a:spLocks noGrp="1"/>
          </p:cNvSpPr>
          <p:nvPr>
            <p:ph type="body" sz="quarter" idx="41" hasCustomPrompt="1"/>
          </p:nvPr>
        </p:nvSpPr>
        <p:spPr bwMode="gray">
          <a:xfrm>
            <a:off x="540070" y="3420000"/>
            <a:ext cx="2984789" cy="720000"/>
          </a:xfrm>
          <a:noFill/>
        </p:spPr>
        <p:txBody>
          <a:bodyPr lIns="0" rIns="0" bIns="0" anchor="b" anchorCtr="0"/>
          <a:lstStyle>
            <a:lvl1pPr marL="0" indent="0" algn="l">
              <a:buNone/>
              <a:defRPr sz="2000" b="1">
                <a:solidFill>
                  <a:schemeClr val="tx2"/>
                </a:solidFill>
              </a:defRPr>
            </a:lvl1pPr>
            <a:lvl2pPr>
              <a:defRPr sz="1800"/>
            </a:lvl2pPr>
            <a:lvl3pPr>
              <a:defRPr sz="1800"/>
            </a:lvl3pPr>
            <a:lvl4pPr>
              <a:defRPr sz="1800"/>
            </a:lvl4pPr>
            <a:lvl5pPr>
              <a:defRPr sz="1800"/>
            </a:lvl5pPr>
          </a:lstStyle>
          <a:p>
            <a:pPr lvl="0"/>
            <a:r>
              <a:rPr lang="de-DE"/>
              <a:t>Text durch Klicken hinzufügen </a:t>
            </a:r>
          </a:p>
        </p:txBody>
      </p:sp>
      <p:sp>
        <p:nvSpPr>
          <p:cNvPr id="21" name="Text 2">
            <a:extLst>
              <a:ext uri="{FF2B5EF4-FFF2-40B4-BE49-F238E27FC236}">
                <a16:creationId xmlns:a16="http://schemas.microsoft.com/office/drawing/2014/main" id="{1ACA1404-0A06-4FFD-8E4D-94B6CD171ABD}"/>
              </a:ext>
            </a:extLst>
          </p:cNvPr>
          <p:cNvSpPr>
            <a:spLocks noGrp="1"/>
          </p:cNvSpPr>
          <p:nvPr>
            <p:ph type="body" sz="quarter" idx="44" hasCustomPrompt="1"/>
          </p:nvPr>
        </p:nvSpPr>
        <p:spPr bwMode="gray">
          <a:xfrm>
            <a:off x="4601399" y="3420000"/>
            <a:ext cx="2984789" cy="720000"/>
          </a:xfrm>
          <a:noFill/>
        </p:spPr>
        <p:txBody>
          <a:bodyPr lIns="0" rIns="0" bIns="0" anchor="b" anchorCtr="0"/>
          <a:lstStyle>
            <a:lvl1pPr marL="0" indent="0" algn="l">
              <a:buNone/>
              <a:defRPr sz="2000" b="1">
                <a:solidFill>
                  <a:schemeClr val="tx2"/>
                </a:solidFill>
              </a:defRPr>
            </a:lvl1pPr>
            <a:lvl2pPr>
              <a:defRPr sz="1800"/>
            </a:lvl2pPr>
            <a:lvl3pPr>
              <a:defRPr sz="1800"/>
            </a:lvl3pPr>
            <a:lvl4pPr>
              <a:defRPr sz="1800"/>
            </a:lvl4pPr>
            <a:lvl5pPr>
              <a:defRPr sz="1800"/>
            </a:lvl5pPr>
          </a:lstStyle>
          <a:p>
            <a:pPr lvl="0"/>
            <a:r>
              <a:rPr lang="de-DE"/>
              <a:t>Text durch Klicken hinzufügen </a:t>
            </a:r>
          </a:p>
        </p:txBody>
      </p:sp>
      <p:sp>
        <p:nvSpPr>
          <p:cNvPr id="22" name="Inhalt 1">
            <a:extLst>
              <a:ext uri="{FF2B5EF4-FFF2-40B4-BE49-F238E27FC236}">
                <a16:creationId xmlns:a16="http://schemas.microsoft.com/office/drawing/2014/main" id="{3DA7BAC4-6065-4FA8-B6D2-F5A2508A2DE5}"/>
              </a:ext>
            </a:extLst>
          </p:cNvPr>
          <p:cNvSpPr>
            <a:spLocks noGrp="1"/>
          </p:cNvSpPr>
          <p:nvPr>
            <p:ph type="body" sz="quarter" idx="47" hasCustomPrompt="1"/>
          </p:nvPr>
        </p:nvSpPr>
        <p:spPr bwMode="gray">
          <a:xfrm>
            <a:off x="540070"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28" name="Inhalt 2">
            <a:extLst>
              <a:ext uri="{FF2B5EF4-FFF2-40B4-BE49-F238E27FC236}">
                <a16:creationId xmlns:a16="http://schemas.microsoft.com/office/drawing/2014/main" id="{7AFAF66A-684C-4475-B205-C558DEE1E525}"/>
              </a:ext>
            </a:extLst>
          </p:cNvPr>
          <p:cNvSpPr>
            <a:spLocks noGrp="1"/>
          </p:cNvSpPr>
          <p:nvPr>
            <p:ph type="body" sz="quarter" idx="49" hasCustomPrompt="1"/>
          </p:nvPr>
        </p:nvSpPr>
        <p:spPr bwMode="gray">
          <a:xfrm>
            <a:off x="4601399"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2" name="Fußzeile">
            <a:extLst>
              <a:ext uri="{FF2B5EF4-FFF2-40B4-BE49-F238E27FC236}">
                <a16:creationId xmlns:a16="http://schemas.microsoft.com/office/drawing/2014/main" id="{184D0C07-BB1D-4279-A170-56B1D5EB4181}"/>
              </a:ext>
            </a:extLst>
          </p:cNvPr>
          <p:cNvSpPr>
            <a:spLocks noGrp="1"/>
          </p:cNvSpPr>
          <p:nvPr>
            <p:ph type="ftr" sz="quarter" idx="45"/>
          </p:nvPr>
        </p:nvSpPr>
        <p:spPr bwMode="gray"/>
        <p:txBody>
          <a:bodyPr/>
          <a:lstStyle/>
          <a:p>
            <a:r>
              <a:rPr lang="de-DE"/>
              <a:t>© Heinz Nixdorf Institut / Fraunhofer IEM</a:t>
            </a:r>
          </a:p>
        </p:txBody>
      </p:sp>
      <p:sp>
        <p:nvSpPr>
          <p:cNvPr id="3" name="Foliennummer">
            <a:extLst>
              <a:ext uri="{FF2B5EF4-FFF2-40B4-BE49-F238E27FC236}">
                <a16:creationId xmlns:a16="http://schemas.microsoft.com/office/drawing/2014/main" id="{84C1E6DB-B461-466F-9C18-B833A9BDFCD1}"/>
              </a:ext>
            </a:extLst>
          </p:cNvPr>
          <p:cNvSpPr>
            <a:spLocks noGrp="1"/>
          </p:cNvSpPr>
          <p:nvPr>
            <p:ph type="sldNum" sz="quarter" idx="46"/>
          </p:nvPr>
        </p:nvSpPr>
        <p:spPr bwMode="gray"/>
        <p:txBody>
          <a:bodyPr/>
          <a:lstStyle/>
          <a:p>
            <a:fld id="{65685BD5-7F70-499C-8F04-1460C72EE5D6}" type="slidenum">
              <a:rPr lang="de-DE" smtClean="0"/>
              <a:pPr/>
              <a:t>‹Nr.›</a:t>
            </a:fld>
            <a:endParaRPr lang="de-DE"/>
          </a:p>
        </p:txBody>
      </p:sp>
    </p:spTree>
    <p:extLst>
      <p:ext uri="{BB962C8B-B14F-4D97-AF65-F5344CB8AC3E}">
        <p14:creationId xmlns:p14="http://schemas.microsoft.com/office/powerpoint/2010/main" val="166471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Kontakt 3 Pers. Institut 1">
    <p:spTree>
      <p:nvGrpSpPr>
        <p:cNvPr id="1" name=""/>
        <p:cNvGrpSpPr/>
        <p:nvPr/>
      </p:nvGrpSpPr>
      <p:grpSpPr>
        <a:xfrm>
          <a:off x="0" y="0"/>
          <a:ext cx="0" cy="0"/>
          <a:chOff x="0" y="0"/>
          <a:chExt cx="0" cy="0"/>
        </a:xfrm>
      </p:grpSpPr>
      <p:cxnSp>
        <p:nvCxnSpPr>
          <p:cNvPr id="18" name="Gerader Verbinder">
            <a:extLst>
              <a:ext uri="{FF2B5EF4-FFF2-40B4-BE49-F238E27FC236}">
                <a16:creationId xmlns:a16="http://schemas.microsoft.com/office/drawing/2014/main" id="{915B053B-5F1C-473C-945B-BBF927EDABF2}"/>
              </a:ext>
            </a:extLst>
          </p:cNvPr>
          <p:cNvCxnSpPr>
            <a:cxnSpLocks/>
          </p:cNvCxnSpPr>
          <p:nvPr userDrawn="1"/>
        </p:nvCxnSpPr>
        <p:spPr bwMode="gray">
          <a:xfrm>
            <a:off x="540071" y="3428998"/>
            <a:ext cx="10045309" cy="0"/>
          </a:xfrm>
          <a:prstGeom prst="line">
            <a:avLst/>
          </a:prstGeom>
          <a:ln w="19050" cap="flat">
            <a:solidFill>
              <a:schemeClr val="bg1">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2" name="Titel">
            <a:extLst>
              <a:ext uri="{FF2B5EF4-FFF2-40B4-BE49-F238E27FC236}">
                <a16:creationId xmlns:a16="http://schemas.microsoft.com/office/drawing/2014/main" id="{DE61A953-CEFF-4D37-BB89-4193F90B7901}"/>
              </a:ext>
            </a:extLst>
          </p:cNvPr>
          <p:cNvSpPr>
            <a:spLocks noGrp="1"/>
          </p:cNvSpPr>
          <p:nvPr>
            <p:ph type="title" hasCustomPrompt="1"/>
          </p:nvPr>
        </p:nvSpPr>
        <p:spPr bwMode="gray">
          <a:xfrm>
            <a:off x="540070" y="432000"/>
            <a:ext cx="11111046" cy="396000"/>
          </a:xfrm>
        </p:spPr>
        <p:txBody>
          <a:bodyPr/>
          <a:lstStyle/>
          <a:p>
            <a:r>
              <a:rPr lang="de-DE"/>
              <a:t>Titel durch Klicken hinzufügen</a:t>
            </a:r>
          </a:p>
        </p:txBody>
      </p:sp>
      <p:sp>
        <p:nvSpPr>
          <p:cNvPr id="23" name="Bild 1">
            <a:extLst>
              <a:ext uri="{FF2B5EF4-FFF2-40B4-BE49-F238E27FC236}">
                <a16:creationId xmlns:a16="http://schemas.microsoft.com/office/drawing/2014/main" id="{ACE5124E-060A-4013-BED9-7B3BF5023D6D}"/>
              </a:ext>
            </a:extLst>
          </p:cNvPr>
          <p:cNvSpPr>
            <a:spLocks noGrp="1" noChangeAspect="1"/>
          </p:cNvSpPr>
          <p:nvPr>
            <p:ph type="pic" sz="quarter" idx="40"/>
          </p:nvPr>
        </p:nvSpPr>
        <p:spPr bwMode="gray">
          <a:xfrm>
            <a:off x="540070" y="1512000"/>
            <a:ext cx="1908248" cy="1908000"/>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24" name="Bild 2">
            <a:extLst>
              <a:ext uri="{FF2B5EF4-FFF2-40B4-BE49-F238E27FC236}">
                <a16:creationId xmlns:a16="http://schemas.microsoft.com/office/drawing/2014/main" id="{DF5DECA7-9F3E-49FD-ABC9-CCDCDC9D9E57}"/>
              </a:ext>
            </a:extLst>
          </p:cNvPr>
          <p:cNvSpPr>
            <a:spLocks noGrp="1" noChangeAspect="1"/>
          </p:cNvSpPr>
          <p:nvPr>
            <p:ph type="pic" sz="quarter" idx="43"/>
          </p:nvPr>
        </p:nvSpPr>
        <p:spPr bwMode="gray">
          <a:xfrm>
            <a:off x="4601399" y="1512000"/>
            <a:ext cx="1908248" cy="1908000"/>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28" name="Bild 3">
            <a:extLst>
              <a:ext uri="{FF2B5EF4-FFF2-40B4-BE49-F238E27FC236}">
                <a16:creationId xmlns:a16="http://schemas.microsoft.com/office/drawing/2014/main" id="{EFF60ADA-6B20-492D-93D5-EAC638BBDA26}"/>
              </a:ext>
            </a:extLst>
          </p:cNvPr>
          <p:cNvSpPr>
            <a:spLocks noGrp="1" noChangeAspect="1"/>
          </p:cNvSpPr>
          <p:nvPr>
            <p:ph type="pic" sz="quarter" idx="46"/>
          </p:nvPr>
        </p:nvSpPr>
        <p:spPr bwMode="gray">
          <a:xfrm>
            <a:off x="8666328" y="1512000"/>
            <a:ext cx="1908248" cy="1908000"/>
          </a:xfrm>
          <a:solidFill>
            <a:schemeClr val="bg1">
              <a:lumMod val="85000"/>
            </a:schemeClr>
          </a:solidFill>
        </p:spPr>
        <p:txBody>
          <a:bodyPr vert="horz" lIns="0" tIns="0" rIns="0" bIns="0" rtlCol="0" anchor="ctr" anchorCtr="0">
            <a:noAutofit/>
          </a:bodyPr>
          <a:lstStyle>
            <a:lvl1pPr marL="0" indent="0" algn="ctr">
              <a:buNone/>
              <a:defRPr lang="de-DE" dirty="0"/>
            </a:lvl1pPr>
          </a:lstStyle>
          <a:p>
            <a:pPr marL="270027" lvl="0" indent="-270027" algn="ctr"/>
            <a:r>
              <a:rPr lang="de-DE"/>
              <a:t>Bild durch Klicken auf Symbol hinzufügen</a:t>
            </a:r>
          </a:p>
        </p:txBody>
      </p:sp>
      <p:sp>
        <p:nvSpPr>
          <p:cNvPr id="29" name="Text 1">
            <a:extLst>
              <a:ext uri="{FF2B5EF4-FFF2-40B4-BE49-F238E27FC236}">
                <a16:creationId xmlns:a16="http://schemas.microsoft.com/office/drawing/2014/main" id="{F65B1B4A-DE39-45D2-B8ED-A722CF6134B8}"/>
              </a:ext>
            </a:extLst>
          </p:cNvPr>
          <p:cNvSpPr>
            <a:spLocks noGrp="1"/>
          </p:cNvSpPr>
          <p:nvPr>
            <p:ph type="body" sz="quarter" idx="41" hasCustomPrompt="1"/>
          </p:nvPr>
        </p:nvSpPr>
        <p:spPr bwMode="gray">
          <a:xfrm>
            <a:off x="540070" y="3420000"/>
            <a:ext cx="2984789" cy="720000"/>
          </a:xfrm>
          <a:noFill/>
        </p:spPr>
        <p:txBody>
          <a:bodyPr lIns="0" rIns="0" bIns="0" anchor="b" anchorCtr="0"/>
          <a:lstStyle>
            <a:lvl1pPr marL="0" indent="0" algn="l">
              <a:buNone/>
              <a:defRPr sz="2000" b="1">
                <a:solidFill>
                  <a:schemeClr val="accent1"/>
                </a:solidFill>
              </a:defRPr>
            </a:lvl1pPr>
            <a:lvl2pPr>
              <a:defRPr sz="1800"/>
            </a:lvl2pPr>
            <a:lvl3pPr>
              <a:defRPr sz="1800"/>
            </a:lvl3pPr>
            <a:lvl4pPr>
              <a:defRPr sz="1800"/>
            </a:lvl4pPr>
            <a:lvl5pPr>
              <a:defRPr sz="1800"/>
            </a:lvl5pPr>
          </a:lstStyle>
          <a:p>
            <a:pPr lvl="0"/>
            <a:r>
              <a:rPr lang="de-DE"/>
              <a:t>Text durch Klicken hinzufügen </a:t>
            </a:r>
          </a:p>
        </p:txBody>
      </p:sp>
      <p:sp>
        <p:nvSpPr>
          <p:cNvPr id="30" name="Text 2">
            <a:extLst>
              <a:ext uri="{FF2B5EF4-FFF2-40B4-BE49-F238E27FC236}">
                <a16:creationId xmlns:a16="http://schemas.microsoft.com/office/drawing/2014/main" id="{C74FC3B6-9746-4429-AE7E-DC57993B1E75}"/>
              </a:ext>
            </a:extLst>
          </p:cNvPr>
          <p:cNvSpPr>
            <a:spLocks noGrp="1"/>
          </p:cNvSpPr>
          <p:nvPr>
            <p:ph type="body" sz="quarter" idx="44" hasCustomPrompt="1"/>
          </p:nvPr>
        </p:nvSpPr>
        <p:spPr bwMode="gray">
          <a:xfrm>
            <a:off x="4601399" y="3420000"/>
            <a:ext cx="2984789" cy="720000"/>
          </a:xfrm>
          <a:noFill/>
        </p:spPr>
        <p:txBody>
          <a:bodyPr lIns="0" rIns="0" bIns="0" anchor="b" anchorCtr="0"/>
          <a:lstStyle>
            <a:lvl1pPr marL="0" indent="0" algn="l">
              <a:buNone/>
              <a:defRPr sz="2000" b="1">
                <a:solidFill>
                  <a:schemeClr val="accent1"/>
                </a:solidFill>
              </a:defRPr>
            </a:lvl1pPr>
            <a:lvl2pPr>
              <a:defRPr sz="1800"/>
            </a:lvl2pPr>
            <a:lvl3pPr>
              <a:defRPr sz="1800"/>
            </a:lvl3pPr>
            <a:lvl4pPr>
              <a:defRPr sz="1800"/>
            </a:lvl4pPr>
            <a:lvl5pPr>
              <a:defRPr sz="1800"/>
            </a:lvl5pPr>
          </a:lstStyle>
          <a:p>
            <a:pPr lvl="0"/>
            <a:r>
              <a:rPr lang="de-DE"/>
              <a:t>Text durch Klicken hinzufügen </a:t>
            </a:r>
          </a:p>
        </p:txBody>
      </p:sp>
      <p:sp>
        <p:nvSpPr>
          <p:cNvPr id="31" name="Text 3">
            <a:extLst>
              <a:ext uri="{FF2B5EF4-FFF2-40B4-BE49-F238E27FC236}">
                <a16:creationId xmlns:a16="http://schemas.microsoft.com/office/drawing/2014/main" id="{1C1803A4-CEEC-4726-BF09-A2E043963178}"/>
              </a:ext>
            </a:extLst>
          </p:cNvPr>
          <p:cNvSpPr>
            <a:spLocks noGrp="1"/>
          </p:cNvSpPr>
          <p:nvPr>
            <p:ph type="body" sz="quarter" idx="47" hasCustomPrompt="1"/>
          </p:nvPr>
        </p:nvSpPr>
        <p:spPr bwMode="gray">
          <a:xfrm>
            <a:off x="8666328" y="3420000"/>
            <a:ext cx="2984789" cy="720000"/>
          </a:xfrm>
          <a:noFill/>
        </p:spPr>
        <p:txBody>
          <a:bodyPr lIns="0" rIns="0" bIns="0" anchor="b" anchorCtr="0"/>
          <a:lstStyle>
            <a:lvl1pPr marL="0" indent="0" algn="l">
              <a:buNone/>
              <a:defRPr sz="2000" b="1">
                <a:solidFill>
                  <a:schemeClr val="accent1"/>
                </a:solidFill>
              </a:defRPr>
            </a:lvl1pPr>
            <a:lvl2pPr>
              <a:defRPr sz="1800"/>
            </a:lvl2pPr>
            <a:lvl3pPr>
              <a:defRPr sz="1800"/>
            </a:lvl3pPr>
            <a:lvl4pPr>
              <a:defRPr sz="1800"/>
            </a:lvl4pPr>
            <a:lvl5pPr>
              <a:defRPr sz="1800"/>
            </a:lvl5pPr>
          </a:lstStyle>
          <a:p>
            <a:pPr lvl="0"/>
            <a:r>
              <a:rPr lang="de-DE"/>
              <a:t>Text durch Klicken hinzufügen </a:t>
            </a:r>
          </a:p>
        </p:txBody>
      </p:sp>
      <p:sp>
        <p:nvSpPr>
          <p:cNvPr id="32" name="Inhalt 1">
            <a:extLst>
              <a:ext uri="{FF2B5EF4-FFF2-40B4-BE49-F238E27FC236}">
                <a16:creationId xmlns:a16="http://schemas.microsoft.com/office/drawing/2014/main" id="{9B5BB7A7-B8F2-41D9-971E-FECE5E47BB15}"/>
              </a:ext>
            </a:extLst>
          </p:cNvPr>
          <p:cNvSpPr>
            <a:spLocks noGrp="1"/>
          </p:cNvSpPr>
          <p:nvPr>
            <p:ph type="body" sz="quarter" idx="53" hasCustomPrompt="1"/>
          </p:nvPr>
        </p:nvSpPr>
        <p:spPr bwMode="gray">
          <a:xfrm>
            <a:off x="540070"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33" name="Inhalt 2">
            <a:extLst>
              <a:ext uri="{FF2B5EF4-FFF2-40B4-BE49-F238E27FC236}">
                <a16:creationId xmlns:a16="http://schemas.microsoft.com/office/drawing/2014/main" id="{7BA91949-210F-4EF5-81D3-38D2598D0E67}"/>
              </a:ext>
            </a:extLst>
          </p:cNvPr>
          <p:cNvSpPr>
            <a:spLocks noGrp="1"/>
          </p:cNvSpPr>
          <p:nvPr>
            <p:ph type="body" sz="quarter" idx="54" hasCustomPrompt="1"/>
          </p:nvPr>
        </p:nvSpPr>
        <p:spPr bwMode="gray">
          <a:xfrm>
            <a:off x="4601399"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34" name="Inhalt 3">
            <a:extLst>
              <a:ext uri="{FF2B5EF4-FFF2-40B4-BE49-F238E27FC236}">
                <a16:creationId xmlns:a16="http://schemas.microsoft.com/office/drawing/2014/main" id="{05F72C19-4EF9-4600-BCC7-3895578F728D}"/>
              </a:ext>
            </a:extLst>
          </p:cNvPr>
          <p:cNvSpPr>
            <a:spLocks noGrp="1"/>
          </p:cNvSpPr>
          <p:nvPr>
            <p:ph type="body" sz="quarter" idx="52" hasCustomPrompt="1"/>
          </p:nvPr>
        </p:nvSpPr>
        <p:spPr bwMode="gray">
          <a:xfrm>
            <a:off x="8666328"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2" name="Fußzeile">
            <a:extLst>
              <a:ext uri="{FF2B5EF4-FFF2-40B4-BE49-F238E27FC236}">
                <a16:creationId xmlns:a16="http://schemas.microsoft.com/office/drawing/2014/main" id="{C3DB9625-9417-4EFC-8AE7-B1BE8D3E7635}"/>
              </a:ext>
            </a:extLst>
          </p:cNvPr>
          <p:cNvSpPr>
            <a:spLocks noGrp="1"/>
          </p:cNvSpPr>
          <p:nvPr>
            <p:ph type="ftr" sz="quarter" idx="48"/>
          </p:nvPr>
        </p:nvSpPr>
        <p:spPr bwMode="gray"/>
        <p:txBody>
          <a:bodyPr/>
          <a:lstStyle/>
          <a:p>
            <a:r>
              <a:rPr lang="de-DE"/>
              <a:t>© Heinz Nixdorf Institut / Fraunhofer IEM</a:t>
            </a:r>
          </a:p>
        </p:txBody>
      </p:sp>
      <p:sp>
        <p:nvSpPr>
          <p:cNvPr id="3" name="Foliennummer">
            <a:extLst>
              <a:ext uri="{FF2B5EF4-FFF2-40B4-BE49-F238E27FC236}">
                <a16:creationId xmlns:a16="http://schemas.microsoft.com/office/drawing/2014/main" id="{42ADD808-DD3E-4BDF-80D9-56DA9F14AEA8}"/>
              </a:ext>
            </a:extLst>
          </p:cNvPr>
          <p:cNvSpPr>
            <a:spLocks noGrp="1"/>
          </p:cNvSpPr>
          <p:nvPr>
            <p:ph type="sldNum" sz="quarter" idx="49"/>
          </p:nvPr>
        </p:nvSpPr>
        <p:spPr bwMode="gray"/>
        <p:txBody>
          <a:bodyPr/>
          <a:lstStyle/>
          <a:p>
            <a:fld id="{65685BD5-7F70-499C-8F04-1460C72EE5D6}" type="slidenum">
              <a:rPr lang="de-DE" smtClean="0"/>
              <a:pPr/>
              <a:t>‹Nr.›</a:t>
            </a:fld>
            <a:endParaRPr lang="de-DE"/>
          </a:p>
        </p:txBody>
      </p:sp>
    </p:spTree>
    <p:extLst>
      <p:ext uri="{BB962C8B-B14F-4D97-AF65-F5344CB8AC3E}">
        <p14:creationId xmlns:p14="http://schemas.microsoft.com/office/powerpoint/2010/main" val="167673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ontakt 3 Pers. Institut 2">
    <p:spTree>
      <p:nvGrpSpPr>
        <p:cNvPr id="1" name=""/>
        <p:cNvGrpSpPr/>
        <p:nvPr/>
      </p:nvGrpSpPr>
      <p:grpSpPr>
        <a:xfrm>
          <a:off x="0" y="0"/>
          <a:ext cx="0" cy="0"/>
          <a:chOff x="0" y="0"/>
          <a:chExt cx="0" cy="0"/>
        </a:xfrm>
      </p:grpSpPr>
      <p:cxnSp>
        <p:nvCxnSpPr>
          <p:cNvPr id="22" name="Gerader Verbinder">
            <a:extLst>
              <a:ext uri="{FF2B5EF4-FFF2-40B4-BE49-F238E27FC236}">
                <a16:creationId xmlns:a16="http://schemas.microsoft.com/office/drawing/2014/main" id="{61B3ED75-97CF-4994-B4E0-9A9CD6352BF0}"/>
              </a:ext>
            </a:extLst>
          </p:cNvPr>
          <p:cNvCxnSpPr>
            <a:cxnSpLocks/>
          </p:cNvCxnSpPr>
          <p:nvPr userDrawn="1"/>
        </p:nvCxnSpPr>
        <p:spPr bwMode="gray">
          <a:xfrm>
            <a:off x="540071" y="3428998"/>
            <a:ext cx="10045309" cy="0"/>
          </a:xfrm>
          <a:prstGeom prst="line">
            <a:avLst/>
          </a:prstGeom>
          <a:ln w="19050" cap="flat">
            <a:solidFill>
              <a:schemeClr val="bg1">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3" name="Titel">
            <a:extLst>
              <a:ext uri="{FF2B5EF4-FFF2-40B4-BE49-F238E27FC236}">
                <a16:creationId xmlns:a16="http://schemas.microsoft.com/office/drawing/2014/main" id="{B98DD5D2-00BF-460B-A995-1C73E41FB9BD}"/>
              </a:ext>
            </a:extLst>
          </p:cNvPr>
          <p:cNvSpPr>
            <a:spLocks noGrp="1"/>
          </p:cNvSpPr>
          <p:nvPr>
            <p:ph type="title" hasCustomPrompt="1"/>
          </p:nvPr>
        </p:nvSpPr>
        <p:spPr bwMode="gray">
          <a:xfrm>
            <a:off x="540070" y="432000"/>
            <a:ext cx="11111046" cy="396000"/>
          </a:xfrm>
        </p:spPr>
        <p:txBody>
          <a:bodyPr/>
          <a:lstStyle/>
          <a:p>
            <a:r>
              <a:rPr lang="de-DE"/>
              <a:t>Titel durch Klicken hinzufügen</a:t>
            </a:r>
          </a:p>
        </p:txBody>
      </p:sp>
      <p:sp>
        <p:nvSpPr>
          <p:cNvPr id="24" name="Bild 1">
            <a:extLst>
              <a:ext uri="{FF2B5EF4-FFF2-40B4-BE49-F238E27FC236}">
                <a16:creationId xmlns:a16="http://schemas.microsoft.com/office/drawing/2014/main" id="{68F2832F-C83F-4D31-B052-3912D7454FE5}"/>
              </a:ext>
            </a:extLst>
          </p:cNvPr>
          <p:cNvSpPr>
            <a:spLocks noGrp="1" noChangeAspect="1"/>
          </p:cNvSpPr>
          <p:nvPr>
            <p:ph type="pic" sz="quarter" idx="40"/>
          </p:nvPr>
        </p:nvSpPr>
        <p:spPr bwMode="gray">
          <a:xfrm>
            <a:off x="540070" y="1512000"/>
            <a:ext cx="1908248" cy="1908000"/>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28" name="Bild 2">
            <a:extLst>
              <a:ext uri="{FF2B5EF4-FFF2-40B4-BE49-F238E27FC236}">
                <a16:creationId xmlns:a16="http://schemas.microsoft.com/office/drawing/2014/main" id="{176F710A-6266-495C-A0C1-314441FAB111}"/>
              </a:ext>
            </a:extLst>
          </p:cNvPr>
          <p:cNvSpPr>
            <a:spLocks noGrp="1" noChangeAspect="1"/>
          </p:cNvSpPr>
          <p:nvPr>
            <p:ph type="pic" sz="quarter" idx="43"/>
          </p:nvPr>
        </p:nvSpPr>
        <p:spPr bwMode="gray">
          <a:xfrm>
            <a:off x="4601399" y="1512000"/>
            <a:ext cx="1908248" cy="1908000"/>
          </a:xfrm>
          <a:solidFill>
            <a:schemeClr val="bg1">
              <a:lumMod val="85000"/>
            </a:schemeClr>
          </a:solidFill>
        </p:spPr>
        <p:txBody>
          <a:bodyPr vert="horz" lIns="0" tIns="0" rIns="0" bIns="0" rtlCol="0" anchor="ctr" anchorCtr="0">
            <a:noAutofit/>
          </a:bodyPr>
          <a:lstStyle>
            <a:lvl1pPr marL="0" indent="0" algn="ctr">
              <a:buFont typeface="Arial" panose="020B0604020202020204" pitchFamily="34" charset="0"/>
              <a:buNone/>
              <a:defRPr lang="de-DE" dirty="0"/>
            </a:lvl1pPr>
          </a:lstStyle>
          <a:p>
            <a:pPr marL="270027" lvl="0" indent="-270027" algn="ctr"/>
            <a:r>
              <a:rPr lang="de-DE"/>
              <a:t>Bild durch Klicken auf Symbol hinzufügen</a:t>
            </a:r>
          </a:p>
        </p:txBody>
      </p:sp>
      <p:sp>
        <p:nvSpPr>
          <p:cNvPr id="29" name="Bild 3">
            <a:extLst>
              <a:ext uri="{FF2B5EF4-FFF2-40B4-BE49-F238E27FC236}">
                <a16:creationId xmlns:a16="http://schemas.microsoft.com/office/drawing/2014/main" id="{CC6FB217-7299-45FB-A2EE-8745340EE916}"/>
              </a:ext>
            </a:extLst>
          </p:cNvPr>
          <p:cNvSpPr>
            <a:spLocks noGrp="1" noChangeAspect="1"/>
          </p:cNvSpPr>
          <p:nvPr>
            <p:ph type="pic" sz="quarter" idx="46"/>
          </p:nvPr>
        </p:nvSpPr>
        <p:spPr bwMode="gray">
          <a:xfrm>
            <a:off x="8666328" y="1512000"/>
            <a:ext cx="1908248" cy="1908000"/>
          </a:xfrm>
          <a:solidFill>
            <a:schemeClr val="bg1">
              <a:lumMod val="85000"/>
            </a:schemeClr>
          </a:solidFill>
        </p:spPr>
        <p:txBody>
          <a:bodyPr vert="horz" lIns="0" tIns="0" rIns="0" bIns="0" rtlCol="0" anchor="ctr" anchorCtr="0">
            <a:noAutofit/>
          </a:bodyPr>
          <a:lstStyle>
            <a:lvl1pPr marL="0" indent="0" algn="ctr">
              <a:buNone/>
              <a:defRPr lang="de-DE" dirty="0"/>
            </a:lvl1pPr>
          </a:lstStyle>
          <a:p>
            <a:pPr marL="270027" lvl="0" indent="-270027" algn="ctr"/>
            <a:r>
              <a:rPr lang="de-DE"/>
              <a:t>Bild durch Klicken auf Symbol hinzufügen</a:t>
            </a:r>
          </a:p>
        </p:txBody>
      </p:sp>
      <p:sp>
        <p:nvSpPr>
          <p:cNvPr id="30" name="Text 1">
            <a:extLst>
              <a:ext uri="{FF2B5EF4-FFF2-40B4-BE49-F238E27FC236}">
                <a16:creationId xmlns:a16="http://schemas.microsoft.com/office/drawing/2014/main" id="{F10AAA25-7CE7-403B-A209-0C84B2D4FE64}"/>
              </a:ext>
            </a:extLst>
          </p:cNvPr>
          <p:cNvSpPr>
            <a:spLocks noGrp="1"/>
          </p:cNvSpPr>
          <p:nvPr>
            <p:ph type="body" sz="quarter" idx="41" hasCustomPrompt="1"/>
          </p:nvPr>
        </p:nvSpPr>
        <p:spPr bwMode="gray">
          <a:xfrm>
            <a:off x="540070" y="3420000"/>
            <a:ext cx="2984789" cy="720000"/>
          </a:xfrm>
          <a:noFill/>
        </p:spPr>
        <p:txBody>
          <a:bodyPr lIns="0" rIns="0" bIns="0" anchor="b" anchorCtr="0"/>
          <a:lstStyle>
            <a:lvl1pPr marL="0" indent="0" algn="l">
              <a:buNone/>
              <a:defRPr sz="2000" b="1">
                <a:solidFill>
                  <a:schemeClr val="tx2"/>
                </a:solidFill>
              </a:defRPr>
            </a:lvl1pPr>
            <a:lvl2pPr>
              <a:defRPr sz="1800"/>
            </a:lvl2pPr>
            <a:lvl3pPr>
              <a:defRPr sz="1800"/>
            </a:lvl3pPr>
            <a:lvl4pPr>
              <a:defRPr sz="1800"/>
            </a:lvl4pPr>
            <a:lvl5pPr>
              <a:defRPr sz="1800"/>
            </a:lvl5pPr>
          </a:lstStyle>
          <a:p>
            <a:pPr lvl="0"/>
            <a:r>
              <a:rPr lang="de-DE"/>
              <a:t>Text durch Klicken hinzufügen </a:t>
            </a:r>
          </a:p>
        </p:txBody>
      </p:sp>
      <p:sp>
        <p:nvSpPr>
          <p:cNvPr id="31" name="Text 2">
            <a:extLst>
              <a:ext uri="{FF2B5EF4-FFF2-40B4-BE49-F238E27FC236}">
                <a16:creationId xmlns:a16="http://schemas.microsoft.com/office/drawing/2014/main" id="{9F0A79B9-0B02-4846-85BF-44C862629314}"/>
              </a:ext>
            </a:extLst>
          </p:cNvPr>
          <p:cNvSpPr>
            <a:spLocks noGrp="1"/>
          </p:cNvSpPr>
          <p:nvPr>
            <p:ph type="body" sz="quarter" idx="44" hasCustomPrompt="1"/>
          </p:nvPr>
        </p:nvSpPr>
        <p:spPr bwMode="gray">
          <a:xfrm>
            <a:off x="4601399" y="3420000"/>
            <a:ext cx="2984789" cy="720000"/>
          </a:xfrm>
          <a:noFill/>
        </p:spPr>
        <p:txBody>
          <a:bodyPr lIns="0" rIns="0" bIns="0" anchor="b" anchorCtr="0"/>
          <a:lstStyle>
            <a:lvl1pPr marL="0" indent="0" algn="l">
              <a:buNone/>
              <a:defRPr sz="2000" b="1">
                <a:solidFill>
                  <a:schemeClr val="tx2"/>
                </a:solidFill>
              </a:defRPr>
            </a:lvl1pPr>
            <a:lvl2pPr>
              <a:defRPr sz="1800"/>
            </a:lvl2pPr>
            <a:lvl3pPr>
              <a:defRPr sz="1800"/>
            </a:lvl3pPr>
            <a:lvl4pPr>
              <a:defRPr sz="1800"/>
            </a:lvl4pPr>
            <a:lvl5pPr>
              <a:defRPr sz="1800"/>
            </a:lvl5pPr>
          </a:lstStyle>
          <a:p>
            <a:pPr lvl="0"/>
            <a:r>
              <a:rPr lang="de-DE"/>
              <a:t>Text durch Klicken hinzufügen </a:t>
            </a:r>
          </a:p>
        </p:txBody>
      </p:sp>
      <p:sp>
        <p:nvSpPr>
          <p:cNvPr id="32" name="Text 3">
            <a:extLst>
              <a:ext uri="{FF2B5EF4-FFF2-40B4-BE49-F238E27FC236}">
                <a16:creationId xmlns:a16="http://schemas.microsoft.com/office/drawing/2014/main" id="{A3427281-D1F9-4E0D-8AAB-5CCBF235FF5E}"/>
              </a:ext>
            </a:extLst>
          </p:cNvPr>
          <p:cNvSpPr>
            <a:spLocks noGrp="1"/>
          </p:cNvSpPr>
          <p:nvPr>
            <p:ph type="body" sz="quarter" idx="47" hasCustomPrompt="1"/>
          </p:nvPr>
        </p:nvSpPr>
        <p:spPr bwMode="gray">
          <a:xfrm>
            <a:off x="8666328" y="3420000"/>
            <a:ext cx="2984789" cy="720000"/>
          </a:xfrm>
          <a:noFill/>
        </p:spPr>
        <p:txBody>
          <a:bodyPr lIns="0" rIns="0" bIns="0" anchor="b" anchorCtr="0"/>
          <a:lstStyle>
            <a:lvl1pPr marL="0" indent="0" algn="l">
              <a:buNone/>
              <a:defRPr sz="2000" b="1">
                <a:solidFill>
                  <a:schemeClr val="tx2"/>
                </a:solidFill>
              </a:defRPr>
            </a:lvl1pPr>
            <a:lvl2pPr>
              <a:defRPr sz="1800"/>
            </a:lvl2pPr>
            <a:lvl3pPr>
              <a:defRPr sz="1800"/>
            </a:lvl3pPr>
            <a:lvl4pPr>
              <a:defRPr sz="1800"/>
            </a:lvl4pPr>
            <a:lvl5pPr>
              <a:defRPr sz="1800"/>
            </a:lvl5pPr>
          </a:lstStyle>
          <a:p>
            <a:pPr lvl="0"/>
            <a:r>
              <a:rPr lang="de-DE"/>
              <a:t>Text durch Klicken hinzufügen </a:t>
            </a:r>
          </a:p>
        </p:txBody>
      </p:sp>
      <p:sp>
        <p:nvSpPr>
          <p:cNvPr id="33" name="Inhalt 1">
            <a:extLst>
              <a:ext uri="{FF2B5EF4-FFF2-40B4-BE49-F238E27FC236}">
                <a16:creationId xmlns:a16="http://schemas.microsoft.com/office/drawing/2014/main" id="{FA2FE6CF-D489-41E9-B973-04E8C0ADEC53}"/>
              </a:ext>
            </a:extLst>
          </p:cNvPr>
          <p:cNvSpPr>
            <a:spLocks noGrp="1"/>
          </p:cNvSpPr>
          <p:nvPr>
            <p:ph type="body" sz="quarter" idx="53" hasCustomPrompt="1"/>
          </p:nvPr>
        </p:nvSpPr>
        <p:spPr bwMode="gray">
          <a:xfrm>
            <a:off x="540070"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34" name="Inhalt 2">
            <a:extLst>
              <a:ext uri="{FF2B5EF4-FFF2-40B4-BE49-F238E27FC236}">
                <a16:creationId xmlns:a16="http://schemas.microsoft.com/office/drawing/2014/main" id="{CAD73E3E-DC42-4FAB-9166-E3D01EE55CF4}"/>
              </a:ext>
            </a:extLst>
          </p:cNvPr>
          <p:cNvSpPr>
            <a:spLocks noGrp="1"/>
          </p:cNvSpPr>
          <p:nvPr>
            <p:ph type="body" sz="quarter" idx="54" hasCustomPrompt="1"/>
          </p:nvPr>
        </p:nvSpPr>
        <p:spPr bwMode="gray">
          <a:xfrm>
            <a:off x="4601399"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35" name="Inhalt 3">
            <a:extLst>
              <a:ext uri="{FF2B5EF4-FFF2-40B4-BE49-F238E27FC236}">
                <a16:creationId xmlns:a16="http://schemas.microsoft.com/office/drawing/2014/main" id="{12710038-383D-4435-8E05-9677AF06A4F1}"/>
              </a:ext>
            </a:extLst>
          </p:cNvPr>
          <p:cNvSpPr>
            <a:spLocks noGrp="1"/>
          </p:cNvSpPr>
          <p:nvPr>
            <p:ph type="body" sz="quarter" idx="52" hasCustomPrompt="1"/>
          </p:nvPr>
        </p:nvSpPr>
        <p:spPr bwMode="gray">
          <a:xfrm>
            <a:off x="8666328" y="4140000"/>
            <a:ext cx="2984789" cy="2070300"/>
          </a:xfrm>
        </p:spPr>
        <p:txBody>
          <a:bodyPr tIns="216000"/>
          <a:lstStyle>
            <a:lvl1pPr marL="0" indent="0">
              <a:spcBef>
                <a:spcPts val="0"/>
              </a:spcBef>
              <a:spcAft>
                <a:spcPts val="0"/>
              </a:spcAft>
              <a:buNone/>
              <a:defRPr sz="1200"/>
            </a:lvl1pPr>
            <a:lvl2pPr marL="266727" indent="0">
              <a:buNone/>
              <a:defRPr sz="1200"/>
            </a:lvl2pPr>
            <a:lvl3pPr marL="542979" indent="0">
              <a:buNone/>
              <a:defRPr sz="1200"/>
            </a:lvl3pPr>
            <a:lvl4pPr marL="809706" indent="0">
              <a:buNone/>
              <a:defRPr sz="1200"/>
            </a:lvl4pPr>
            <a:lvl5pPr marL="1076433" indent="0">
              <a:buNone/>
              <a:defRPr sz="1200"/>
            </a:lvl5pPr>
          </a:lstStyle>
          <a:p>
            <a:pPr lvl="0"/>
            <a:r>
              <a:rPr lang="de-DE"/>
              <a:t>Text durch Klicken hinzufügen </a:t>
            </a:r>
          </a:p>
        </p:txBody>
      </p:sp>
      <p:sp>
        <p:nvSpPr>
          <p:cNvPr id="2" name="Fußzeile">
            <a:extLst>
              <a:ext uri="{FF2B5EF4-FFF2-40B4-BE49-F238E27FC236}">
                <a16:creationId xmlns:a16="http://schemas.microsoft.com/office/drawing/2014/main" id="{58225233-3FFF-49D4-AA19-6366AB3F4F28}"/>
              </a:ext>
            </a:extLst>
          </p:cNvPr>
          <p:cNvSpPr>
            <a:spLocks noGrp="1"/>
          </p:cNvSpPr>
          <p:nvPr>
            <p:ph type="ftr" sz="quarter" idx="48"/>
          </p:nvPr>
        </p:nvSpPr>
        <p:spPr bwMode="gray"/>
        <p:txBody>
          <a:bodyPr/>
          <a:lstStyle/>
          <a:p>
            <a:r>
              <a:rPr lang="de-DE"/>
              <a:t>© Heinz Nixdorf Institut / Fraunhofer IEM</a:t>
            </a:r>
          </a:p>
        </p:txBody>
      </p:sp>
      <p:sp>
        <p:nvSpPr>
          <p:cNvPr id="3" name="Foliennummer">
            <a:extLst>
              <a:ext uri="{FF2B5EF4-FFF2-40B4-BE49-F238E27FC236}">
                <a16:creationId xmlns:a16="http://schemas.microsoft.com/office/drawing/2014/main" id="{E94C2E03-CB9E-4B58-B482-E7ED1D7622E4}"/>
              </a:ext>
            </a:extLst>
          </p:cNvPr>
          <p:cNvSpPr>
            <a:spLocks noGrp="1"/>
          </p:cNvSpPr>
          <p:nvPr>
            <p:ph type="sldNum" sz="quarter" idx="49"/>
          </p:nvPr>
        </p:nvSpPr>
        <p:spPr bwMode="gray"/>
        <p:txBody>
          <a:bodyPr/>
          <a:lstStyle/>
          <a:p>
            <a:fld id="{65685BD5-7F70-499C-8F04-1460C72EE5D6}" type="slidenum">
              <a:rPr lang="de-DE" smtClean="0"/>
              <a:pPr/>
              <a:t>‹Nr.›</a:t>
            </a:fld>
            <a:endParaRPr lang="de-DE"/>
          </a:p>
        </p:txBody>
      </p:sp>
    </p:spTree>
    <p:extLst>
      <p:ext uri="{BB962C8B-B14F-4D97-AF65-F5344CB8AC3E}">
        <p14:creationId xmlns:p14="http://schemas.microsoft.com/office/powerpoint/2010/main" val="33165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EL &amp; BILD">
    <p:spTree>
      <p:nvGrpSpPr>
        <p:cNvPr id="1" name=""/>
        <p:cNvGrpSpPr/>
        <p:nvPr/>
      </p:nvGrpSpPr>
      <p:grpSpPr>
        <a:xfrm>
          <a:off x="0" y="0"/>
          <a:ext cx="0" cy="0"/>
          <a:chOff x="0" y="0"/>
          <a:chExt cx="0" cy="0"/>
        </a:xfrm>
      </p:grpSpPr>
      <p:sp>
        <p:nvSpPr>
          <p:cNvPr id="8" name="Bildplatzhalter">
            <a:extLst>
              <a:ext uri="{FF2B5EF4-FFF2-40B4-BE49-F238E27FC236}">
                <a16:creationId xmlns:a16="http://schemas.microsoft.com/office/drawing/2014/main" id="{00809997-D71A-47FF-AED9-FB350BF37DAD}"/>
              </a:ext>
            </a:extLst>
          </p:cNvPr>
          <p:cNvSpPr>
            <a:spLocks noGrp="1" noChangeAspect="1"/>
          </p:cNvSpPr>
          <p:nvPr>
            <p:ph type="pic" sz="quarter" idx="17"/>
          </p:nvPr>
        </p:nvSpPr>
        <p:spPr bwMode="gray">
          <a:xfrm>
            <a:off x="1" y="0"/>
            <a:ext cx="12192000" cy="6858000"/>
          </a:xfrm>
          <a:solidFill>
            <a:schemeClr val="bg1">
              <a:lumMod val="85000"/>
            </a:schemeClr>
          </a:solidFill>
        </p:spPr>
        <p:txBody>
          <a:bodyPr/>
          <a:lstStyle>
            <a:lvl1pPr marL="0" indent="0">
              <a:buNone/>
              <a:defRPr>
                <a:solidFill>
                  <a:schemeClr val="tx1">
                    <a:lumMod val="75000"/>
                    <a:lumOff val="25000"/>
                  </a:schemeClr>
                </a:solidFill>
              </a:defRPr>
            </a:lvl1pPr>
          </a:lstStyle>
          <a:p>
            <a:endParaRPr lang="de-DE"/>
          </a:p>
        </p:txBody>
      </p:sp>
      <p:sp>
        <p:nvSpPr>
          <p:cNvPr id="9" name="Layer">
            <a:extLst>
              <a:ext uri="{FF2B5EF4-FFF2-40B4-BE49-F238E27FC236}">
                <a16:creationId xmlns:a16="http://schemas.microsoft.com/office/drawing/2014/main" id="{1C3CBB73-E8B6-4BA9-9E63-E3AA23D8D416}"/>
              </a:ext>
            </a:extLst>
          </p:cNvPr>
          <p:cNvSpPr>
            <a:spLocks noGrp="1" noChangeAspect="1"/>
          </p:cNvSpPr>
          <p:nvPr>
            <p:ph type="body" sz="quarter" idx="21" hasCustomPrompt="1"/>
          </p:nvPr>
        </p:nvSpPr>
        <p:spPr bwMode="gray">
          <a:xfrm>
            <a:off x="1" y="0"/>
            <a:ext cx="12192000" cy="6858000"/>
          </a:xfrm>
          <a:gradFill flip="none" rotWithShape="1">
            <a:gsLst>
              <a:gs pos="80000">
                <a:schemeClr val="accent1">
                  <a:alpha val="80000"/>
                </a:schemeClr>
              </a:gs>
              <a:gs pos="5000">
                <a:schemeClr val="tx2">
                  <a:alpha val="80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lvl1pPr marL="0" indent="0">
              <a:buNone/>
              <a:defRPr lang="de-DE" b="1" cap="none" baseline="0" noProof="0" dirty="0"/>
            </a:lvl1pPr>
          </a:lstStyle>
          <a:p>
            <a:pPr marL="270000" lvl="0" indent="-270000" algn="ctr">
              <a:buClr>
                <a:schemeClr val="accent1"/>
              </a:buClr>
            </a:pPr>
            <a:r>
              <a:rPr lang="de-DE"/>
              <a:t> </a:t>
            </a:r>
          </a:p>
        </p:txBody>
      </p:sp>
      <p:sp>
        <p:nvSpPr>
          <p:cNvPr id="2" name="Fußzeilenplatzhalter">
            <a:extLst>
              <a:ext uri="{FF2B5EF4-FFF2-40B4-BE49-F238E27FC236}">
                <a16:creationId xmlns:a16="http://schemas.microsoft.com/office/drawing/2014/main" id="{1DC2352A-7144-4BBC-AB68-A7B0F03DFFCF}"/>
              </a:ext>
            </a:extLst>
          </p:cNvPr>
          <p:cNvSpPr>
            <a:spLocks noGrp="1"/>
          </p:cNvSpPr>
          <p:nvPr>
            <p:ph type="ftr" sz="quarter" idx="22"/>
          </p:nvPr>
        </p:nvSpPr>
        <p:spPr bwMode="gray"/>
        <p:txBody>
          <a:bodyPr/>
          <a:lstStyle>
            <a:lvl1pPr>
              <a:defRPr>
                <a:solidFill>
                  <a:schemeClr val="bg1"/>
                </a:solidFill>
              </a:defRPr>
            </a:lvl1pPr>
          </a:lstStyle>
          <a:p>
            <a:r>
              <a:rPr lang="de-DE"/>
              <a:t>© Heinz Nixdorf Institut / Fraunhofer IEM</a:t>
            </a:r>
          </a:p>
        </p:txBody>
      </p:sp>
      <p:sp>
        <p:nvSpPr>
          <p:cNvPr id="12" name="Strich">
            <a:extLst>
              <a:ext uri="{FF2B5EF4-FFF2-40B4-BE49-F238E27FC236}">
                <a16:creationId xmlns:a16="http://schemas.microsoft.com/office/drawing/2014/main" id="{764E1DDD-685F-4A10-996B-A57EFAF77339}"/>
              </a:ext>
            </a:extLst>
          </p:cNvPr>
          <p:cNvSpPr>
            <a:spLocks noGrp="1"/>
          </p:cNvSpPr>
          <p:nvPr>
            <p:ph sz="quarter" idx="38" hasCustomPrompt="1"/>
          </p:nvPr>
        </p:nvSpPr>
        <p:spPr bwMode="gray">
          <a:xfrm>
            <a:off x="941460" y="6426000"/>
            <a:ext cx="10801" cy="216000"/>
          </a:xfrm>
          <a:solidFill>
            <a:schemeClr val="bg1"/>
          </a:solidFill>
          <a:ln>
            <a:noFill/>
          </a:ln>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de-DE"/>
              <a:t> </a:t>
            </a:r>
          </a:p>
        </p:txBody>
      </p:sp>
      <p:sp>
        <p:nvSpPr>
          <p:cNvPr id="3" name="Foliennummernplatzhalter">
            <a:extLst>
              <a:ext uri="{FF2B5EF4-FFF2-40B4-BE49-F238E27FC236}">
                <a16:creationId xmlns:a16="http://schemas.microsoft.com/office/drawing/2014/main" id="{0073A1BC-A2B2-4A9E-B401-FF2A81FB77EC}"/>
              </a:ext>
            </a:extLst>
          </p:cNvPr>
          <p:cNvSpPr>
            <a:spLocks noGrp="1"/>
          </p:cNvSpPr>
          <p:nvPr>
            <p:ph type="sldNum" sz="quarter" idx="23"/>
          </p:nvPr>
        </p:nvSpPr>
        <p:spPr bwMode="gray"/>
        <p:txBody>
          <a:bodyPr/>
          <a:lstStyle>
            <a:lvl1pPr>
              <a:defRPr>
                <a:solidFill>
                  <a:schemeClr val="bg1"/>
                </a:solidFill>
              </a:defRPr>
            </a:lvl1pPr>
          </a:lstStyle>
          <a:p>
            <a:fld id="{65685BD5-7F70-499C-8F04-1460C72EE5D6}" type="slidenum">
              <a:rPr lang="de-DE" smtClean="0"/>
              <a:pPr/>
              <a:t>‹Nr.›</a:t>
            </a:fld>
            <a:endParaRPr lang="de-DE"/>
          </a:p>
        </p:txBody>
      </p:sp>
      <p:sp>
        <p:nvSpPr>
          <p:cNvPr id="10" name="Titel">
            <a:extLst>
              <a:ext uri="{FF2B5EF4-FFF2-40B4-BE49-F238E27FC236}">
                <a16:creationId xmlns:a16="http://schemas.microsoft.com/office/drawing/2014/main" id="{9BC0CC8A-C998-4EF9-8A6E-18521884302D}"/>
              </a:ext>
            </a:extLst>
          </p:cNvPr>
          <p:cNvSpPr>
            <a:spLocks noGrp="1"/>
          </p:cNvSpPr>
          <p:nvPr>
            <p:ph type="title"/>
          </p:nvPr>
        </p:nvSpPr>
        <p:spPr bwMode="gray">
          <a:xfrm>
            <a:off x="540070" y="432000"/>
            <a:ext cx="11111046" cy="792000"/>
          </a:xfrm>
        </p:spPr>
        <p:txBody>
          <a:bodyPr/>
          <a:lstStyle>
            <a:lvl1pPr>
              <a:defRPr cap="none" baseline="0">
                <a:solidFill>
                  <a:schemeClr val="bg1"/>
                </a:solidFill>
              </a:defRPr>
            </a:lvl1pPr>
          </a:lstStyle>
          <a:p>
            <a:r>
              <a:rPr lang="de-DE" noProof="0"/>
              <a:t>Titelmasterformat durch Klicken bearbeiten</a:t>
            </a:r>
          </a:p>
        </p:txBody>
      </p:sp>
      <p:sp>
        <p:nvSpPr>
          <p:cNvPr id="11" name="Untertitel">
            <a:extLst>
              <a:ext uri="{FF2B5EF4-FFF2-40B4-BE49-F238E27FC236}">
                <a16:creationId xmlns:a16="http://schemas.microsoft.com/office/drawing/2014/main" id="{93D51ABC-965D-446F-A309-26CB2694C5D4}"/>
              </a:ext>
            </a:extLst>
          </p:cNvPr>
          <p:cNvSpPr>
            <a:spLocks noGrp="1"/>
          </p:cNvSpPr>
          <p:nvPr>
            <p:ph type="body" sz="quarter" idx="13" hasCustomPrompt="1"/>
          </p:nvPr>
        </p:nvSpPr>
        <p:spPr bwMode="gray">
          <a:xfrm>
            <a:off x="540070" y="828000"/>
            <a:ext cx="11111046" cy="396000"/>
          </a:xfrm>
        </p:spPr>
        <p:txBody>
          <a:bodyPr/>
          <a:lstStyle>
            <a:lvl1pPr marL="0" indent="0">
              <a:buNone/>
              <a:defRPr sz="2000" b="1" baseline="0">
                <a:solidFill>
                  <a:schemeClr val="bg1"/>
                </a:solidFill>
              </a:defRPr>
            </a:lvl1pPr>
          </a:lstStyle>
          <a:p>
            <a:r>
              <a:rPr lang="de-DE" noProof="0"/>
              <a:t>Geben Sie Ihren Untertitel ein</a:t>
            </a:r>
          </a:p>
        </p:txBody>
      </p:sp>
      <p:sp>
        <p:nvSpPr>
          <p:cNvPr id="15" name="Fußzeilenplatzhalter">
            <a:extLst>
              <a:ext uri="{FF2B5EF4-FFF2-40B4-BE49-F238E27FC236}">
                <a16:creationId xmlns:a16="http://schemas.microsoft.com/office/drawing/2014/main" id="{0A237D71-8DF1-4A90-8C4C-00252C81646E}"/>
              </a:ext>
            </a:extLst>
          </p:cNvPr>
          <p:cNvSpPr txBox="1">
            <a:spLocks/>
          </p:cNvSpPr>
          <p:nvPr userDrawn="1"/>
        </p:nvSpPr>
        <p:spPr bwMode="gray">
          <a:xfrm>
            <a:off x="4018596" y="6390000"/>
            <a:ext cx="3668080" cy="288000"/>
          </a:xfrm>
          <a:prstGeom prst="rect">
            <a:avLst/>
          </a:prstGeom>
        </p:spPr>
        <p:txBody>
          <a:bodyPr vert="horz" lIns="0" tIns="0" rIns="0" bIns="0" rtlCol="0" anchor="ctr"/>
          <a:lstStyle>
            <a:defPPr>
              <a:defRPr lang="de-DE"/>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b="1">
                <a:solidFill>
                  <a:schemeClr val="bg1"/>
                </a:solidFill>
              </a:rPr>
              <a:t>Data Science in Industrial </a:t>
            </a:r>
            <a:r>
              <a:rPr lang="de-DE" b="1" err="1">
                <a:solidFill>
                  <a:schemeClr val="bg1"/>
                </a:solidFill>
              </a:rPr>
              <a:t>Applications</a:t>
            </a:r>
            <a:r>
              <a:rPr lang="de-DE" b="1">
                <a:solidFill>
                  <a:schemeClr val="bg1"/>
                </a:solidFill>
              </a:rPr>
              <a:t> – </a:t>
            </a:r>
            <a:r>
              <a:rPr lang="de-DE" b="1" err="1">
                <a:solidFill>
                  <a:schemeClr val="bg1"/>
                </a:solidFill>
              </a:rPr>
              <a:t>Lecture</a:t>
            </a:r>
            <a:r>
              <a:rPr lang="de-DE" b="1">
                <a:solidFill>
                  <a:schemeClr val="bg1"/>
                </a:solidFill>
              </a:rPr>
              <a:t> 01</a:t>
            </a:r>
          </a:p>
        </p:txBody>
      </p:sp>
    </p:spTree>
    <p:extLst>
      <p:ext uri="{BB962C8B-B14F-4D97-AF65-F5344CB8AC3E}">
        <p14:creationId xmlns:p14="http://schemas.microsoft.com/office/powerpoint/2010/main" val="140629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2.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png"/><Relationship Id="rId5" Type="http://schemas.openxmlformats.org/officeDocument/2006/relationships/slideLayout" Target="../slideLayouts/slideLayout37.xml"/><Relationship Id="rId10" Type="http://schemas.openxmlformats.org/officeDocument/2006/relationships/image" Target="../media/image3.png"/><Relationship Id="rId4" Type="http://schemas.openxmlformats.org/officeDocument/2006/relationships/slideLayout" Target="../slideLayouts/slideLayout3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png"/><Relationship Id="rId5" Type="http://schemas.openxmlformats.org/officeDocument/2006/relationships/slideLayout" Target="../slideLayouts/slideLayout45.xml"/><Relationship Id="rId10" Type="http://schemas.openxmlformats.org/officeDocument/2006/relationships/image" Target="../media/image3.png"/><Relationship Id="rId4" Type="http://schemas.openxmlformats.org/officeDocument/2006/relationships/slideLayout" Target="../slideLayouts/slideLayout4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3.png"/><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png"/><Relationship Id="rId5" Type="http://schemas.openxmlformats.org/officeDocument/2006/relationships/slideLayout" Target="../slideLayouts/slideLayout62.xml"/><Relationship Id="rId10" Type="http://schemas.openxmlformats.org/officeDocument/2006/relationships/image" Target="../media/image3.png"/><Relationship Id="rId4" Type="http://schemas.openxmlformats.org/officeDocument/2006/relationships/slideLayout" Target="../slideLayouts/slideLayout6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theme" Target="../theme/theme9.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image" Target="../media/image10.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4CE8EFA-1C04-256A-5CC4-3CDF1BA3BBFE}"/>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
        <p:nvSpPr>
          <p:cNvPr id="7" name="Rechteck 6">
            <a:extLst>
              <a:ext uri="{FF2B5EF4-FFF2-40B4-BE49-F238E27FC236}">
                <a16:creationId xmlns:a16="http://schemas.microsoft.com/office/drawing/2014/main" id="{8971535A-1FA7-D0CB-36C3-D7D8EBC5E8FF}"/>
              </a:ext>
            </a:extLst>
          </p:cNvPr>
          <p:cNvSpPr>
            <a:spLocks noGrp="1" noRot="1" noMove="1" noResize="1" noEditPoints="1" noAdjustHandles="1" noChangeArrowheads="1" noChangeShapeType="1"/>
          </p:cNvSpPr>
          <p:nvPr userDrawn="1"/>
        </p:nvSpPr>
        <p:spPr>
          <a:xfrm>
            <a:off x="0" y="6165850"/>
            <a:ext cx="12192000" cy="692150"/>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D53C0F20-71F9-A103-FAB5-6796334134B9}"/>
              </a:ext>
            </a:extLst>
          </p:cNvPr>
          <p:cNvSpPr>
            <a:spLocks noGrp="1"/>
          </p:cNvSpPr>
          <p:nvPr>
            <p:ph type="sldNum" sz="quarter" idx="4"/>
          </p:nvPr>
        </p:nvSpPr>
        <p:spPr>
          <a:xfrm>
            <a:off x="11222979" y="6313934"/>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pic>
        <p:nvPicPr>
          <p:cNvPr id="9" name="Grafik 8" descr="Ein Bild, das Text, Schrift, Grafiken, Grafikdesign enthält.&#10;&#10;Automatisch generierte Beschreibung">
            <a:extLst>
              <a:ext uri="{FF2B5EF4-FFF2-40B4-BE49-F238E27FC236}">
                <a16:creationId xmlns:a16="http://schemas.microsoft.com/office/drawing/2014/main" id="{F713E300-73AA-8C5D-C769-17083B57D62C}"/>
              </a:ext>
            </a:extLst>
          </p:cNvPr>
          <p:cNvPicPr>
            <a:picLocks noChangeAspect="1"/>
          </p:cNvPicPr>
          <p:nvPr userDrawn="1"/>
        </p:nvPicPr>
        <p:blipFill>
          <a:blip r:embed="rId10"/>
          <a:stretch>
            <a:fillRect/>
          </a:stretch>
        </p:blipFill>
        <p:spPr>
          <a:xfrm>
            <a:off x="442900" y="6292952"/>
            <a:ext cx="457784" cy="407091"/>
          </a:xfrm>
          <a:prstGeom prst="rect">
            <a:avLst/>
          </a:prstGeom>
        </p:spPr>
      </p:pic>
      <p:sp>
        <p:nvSpPr>
          <p:cNvPr id="19" name="Rechteck 18">
            <a:extLst>
              <a:ext uri="{FF2B5EF4-FFF2-40B4-BE49-F238E27FC236}">
                <a16:creationId xmlns:a16="http://schemas.microsoft.com/office/drawing/2014/main" id="{58473E53-793B-903E-3F6E-3667DEF6165B}"/>
              </a:ext>
            </a:extLst>
          </p:cNvPr>
          <p:cNvSpPr/>
          <p:nvPr userDrawn="1"/>
        </p:nvSpPr>
        <p:spPr>
          <a:xfrm>
            <a:off x="413564" y="1276815"/>
            <a:ext cx="1208938" cy="136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4691055A-1206-D4AB-B8B9-1F99A4CD78FD}"/>
              </a:ext>
            </a:extLst>
          </p:cNvPr>
          <p:cNvPicPr>
            <a:picLocks noChangeAspect="1"/>
          </p:cNvPicPr>
          <p:nvPr userDrawn="1"/>
        </p:nvPicPr>
        <p:blipFill rotWithShape="1">
          <a:blip r:embed="rId11"/>
          <a:srcRect r="57862"/>
          <a:stretch/>
        </p:blipFill>
        <p:spPr>
          <a:xfrm>
            <a:off x="10656608" y="17624"/>
            <a:ext cx="1130969" cy="1259191"/>
          </a:xfrm>
          <a:prstGeom prst="rect">
            <a:avLst/>
          </a:prstGeom>
        </p:spPr>
      </p:pic>
    </p:spTree>
    <p:extLst>
      <p:ext uri="{BB962C8B-B14F-4D97-AF65-F5344CB8AC3E}">
        <p14:creationId xmlns:p14="http://schemas.microsoft.com/office/powerpoint/2010/main" val="2841723693"/>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61" r:id="rId3"/>
    <p:sldLayoutId id="2147483673" r:id="rId4"/>
    <p:sldLayoutId id="2147483678" r:id="rId5"/>
    <p:sldLayoutId id="2147483679" r:id="rId6"/>
    <p:sldLayoutId id="2147483680" r:id="rId7"/>
    <p:sldLayoutId id="2147483681" r:id="rId8"/>
  </p:sldLayoutIdLst>
  <p:hf hdr="0" dt="0"/>
  <p:txStyles>
    <p:titleStyle>
      <a:lvl1pPr algn="l" defTabSz="914400" rtl="0" eaLnBrk="1" latinLnBrk="0" hangingPunct="1">
        <a:lnSpc>
          <a:spcPct val="10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userDrawn="1">
          <p15:clr>
            <a:srgbClr val="F26B43"/>
          </p15:clr>
        </p15:guide>
        <p15:guide id="2" pos="7129" userDrawn="1">
          <p15:clr>
            <a:srgbClr val="F26B43"/>
          </p15:clr>
        </p15:guide>
        <p15:guide id="3" pos="7423" userDrawn="1">
          <p15:clr>
            <a:srgbClr val="F26B43"/>
          </p15:clr>
        </p15:guide>
        <p15:guide id="4" orient="horz" pos="890" userDrawn="1">
          <p15:clr>
            <a:srgbClr val="F26B43"/>
          </p15:clr>
        </p15:guide>
        <p15:guide id="5" pos="3840" userDrawn="1">
          <p15:clr>
            <a:srgbClr val="F26B43"/>
          </p15:clr>
        </p15:guide>
        <p15:guide id="6" pos="266" userDrawn="1">
          <p15:clr>
            <a:srgbClr val="F26B43"/>
          </p15:clr>
        </p15:guide>
        <p15:guide id="7" pos="529" userDrawn="1">
          <p15:clr>
            <a:srgbClr val="F26B43"/>
          </p15:clr>
        </p15:guide>
        <p15:guide id="8" orient="horz" pos="3657" userDrawn="1">
          <p15:clr>
            <a:srgbClr val="F26B43"/>
          </p15:clr>
        </p15:guide>
        <p15:guide id="9"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4CE8EFA-1C04-256A-5CC4-3CDF1BA3BBFE}"/>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
        <p:nvSpPr>
          <p:cNvPr id="7" name="Rechteck 6">
            <a:extLst>
              <a:ext uri="{FF2B5EF4-FFF2-40B4-BE49-F238E27FC236}">
                <a16:creationId xmlns:a16="http://schemas.microsoft.com/office/drawing/2014/main" id="{8971535A-1FA7-D0CB-36C3-D7D8EBC5E8FF}"/>
              </a:ext>
            </a:extLst>
          </p:cNvPr>
          <p:cNvSpPr>
            <a:spLocks noGrp="1" noRot="1" noMove="1" noResize="1" noEditPoints="1" noAdjustHandles="1" noChangeArrowheads="1" noChangeShapeType="1"/>
          </p:cNvSpPr>
          <p:nvPr userDrawn="1"/>
        </p:nvSpPr>
        <p:spPr>
          <a:xfrm>
            <a:off x="0" y="6165850"/>
            <a:ext cx="12192000" cy="692150"/>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D53C0F20-71F9-A103-FAB5-6796334134B9}"/>
              </a:ext>
            </a:extLst>
          </p:cNvPr>
          <p:cNvSpPr>
            <a:spLocks noGrp="1"/>
          </p:cNvSpPr>
          <p:nvPr>
            <p:ph type="sldNum" sz="quarter" idx="4"/>
          </p:nvPr>
        </p:nvSpPr>
        <p:spPr>
          <a:xfrm>
            <a:off x="11222979" y="6313934"/>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pic>
        <p:nvPicPr>
          <p:cNvPr id="9" name="Grafik 8" descr="Ein Bild, das Text, Schrift, Grafiken, Grafikdesign enthält.&#10;&#10;Automatisch generierte Beschreibung">
            <a:extLst>
              <a:ext uri="{FF2B5EF4-FFF2-40B4-BE49-F238E27FC236}">
                <a16:creationId xmlns:a16="http://schemas.microsoft.com/office/drawing/2014/main" id="{F713E300-73AA-8C5D-C769-17083B57D62C}"/>
              </a:ext>
            </a:extLst>
          </p:cNvPr>
          <p:cNvPicPr>
            <a:picLocks noChangeAspect="1"/>
          </p:cNvPicPr>
          <p:nvPr userDrawn="1"/>
        </p:nvPicPr>
        <p:blipFill>
          <a:blip r:embed="rId10"/>
          <a:stretch>
            <a:fillRect/>
          </a:stretch>
        </p:blipFill>
        <p:spPr>
          <a:xfrm>
            <a:off x="442900" y="6292952"/>
            <a:ext cx="457784" cy="407091"/>
          </a:xfrm>
          <a:prstGeom prst="rect">
            <a:avLst/>
          </a:prstGeom>
        </p:spPr>
      </p:pic>
      <p:sp>
        <p:nvSpPr>
          <p:cNvPr id="19" name="Rechteck 18">
            <a:extLst>
              <a:ext uri="{FF2B5EF4-FFF2-40B4-BE49-F238E27FC236}">
                <a16:creationId xmlns:a16="http://schemas.microsoft.com/office/drawing/2014/main" id="{58473E53-793B-903E-3F6E-3667DEF6165B}"/>
              </a:ext>
            </a:extLst>
          </p:cNvPr>
          <p:cNvSpPr/>
          <p:nvPr userDrawn="1"/>
        </p:nvSpPr>
        <p:spPr>
          <a:xfrm>
            <a:off x="413564" y="1276815"/>
            <a:ext cx="1208938" cy="136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6918926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hf hdr="0" dt="0"/>
  <p:txStyles>
    <p:titleStyle>
      <a:lvl1pPr algn="l" defTabSz="914400" rtl="0" eaLnBrk="1" latinLnBrk="0" hangingPunct="1">
        <a:lnSpc>
          <a:spcPct val="10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2" pos="7129">
          <p15:clr>
            <a:srgbClr val="F26B43"/>
          </p15:clr>
        </p15:guide>
        <p15:guide id="3" pos="7423">
          <p15:clr>
            <a:srgbClr val="F26B43"/>
          </p15:clr>
        </p15:guide>
        <p15:guide id="4" orient="horz" pos="890">
          <p15:clr>
            <a:srgbClr val="F26B43"/>
          </p15:clr>
        </p15:guide>
        <p15:guide id="5" pos="3840">
          <p15:clr>
            <a:srgbClr val="F26B43"/>
          </p15:clr>
        </p15:guide>
        <p15:guide id="6" pos="266">
          <p15:clr>
            <a:srgbClr val="F26B43"/>
          </p15:clr>
        </p15:guide>
        <p15:guide id="7" pos="529">
          <p15:clr>
            <a:srgbClr val="F26B43"/>
          </p15:clr>
        </p15:guide>
        <p15:guide id="8" orient="horz" pos="3657">
          <p15:clr>
            <a:srgbClr val="F26B43"/>
          </p15:clr>
        </p15:guide>
        <p15:guide id="9" orient="horz" pos="10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25AC404-56CA-F055-31CE-F3C45DC0924B}"/>
              </a:ext>
            </a:extLst>
          </p:cNvPr>
          <p:cNvSpPr>
            <a:spLocks noGrp="1"/>
          </p:cNvSpPr>
          <p:nvPr>
            <p:ph type="ftr" sz="quarter" idx="3"/>
          </p:nvPr>
        </p:nvSpPr>
        <p:spPr>
          <a:xfrm>
            <a:off x="-23150" y="801954"/>
            <a:ext cx="10842400" cy="365125"/>
          </a:xfrm>
          <a:prstGeom prst="rect">
            <a:avLst/>
          </a:prstGeom>
          <a:noFill/>
          <a:effectLst/>
        </p:spPr>
        <p:txBody>
          <a:bodyPr vert="horz" lIns="432000" tIns="45720" rIns="91440" bIns="45720" rtlCol="0" anchor="t">
            <a:noAutofit/>
          </a:bodyPr>
          <a:lstStyle>
            <a:lvl1pPr>
              <a:defRPr lang="en-GB" sz="2400" b="0" dirty="0">
                <a:solidFill>
                  <a:schemeClr val="tx1">
                    <a:alpha val="86000"/>
                  </a:schemeClr>
                </a:solidFill>
                <a:latin typeface="Roboto" panose="02000000000000000000" pitchFamily="2" charset="0"/>
                <a:ea typeface="Roboto" panose="02000000000000000000" pitchFamily="2" charset="0"/>
              </a:defRPr>
            </a:lvl1pPr>
          </a:lstStyle>
          <a:p>
            <a:pPr marL="228600" indent="-228600">
              <a:lnSpc>
                <a:spcPct val="90000"/>
              </a:lnSpc>
              <a:spcBef>
                <a:spcPct val="0"/>
              </a:spcBef>
              <a:buFont typeface="Arial" panose="020B0604020202020204" pitchFamily="34" charset="0"/>
              <a:buNone/>
            </a:pPr>
            <a:r>
              <a:rPr lang="de-DE" dirty="0"/>
              <a:t>Untertitel der Folie</a:t>
            </a:r>
          </a:p>
        </p:txBody>
      </p:sp>
      <p:sp>
        <p:nvSpPr>
          <p:cNvPr id="2" name="Titelplatzhalter 1">
            <a:extLst>
              <a:ext uri="{FF2B5EF4-FFF2-40B4-BE49-F238E27FC236}">
                <a16:creationId xmlns:a16="http://schemas.microsoft.com/office/drawing/2014/main" id="{0E77559B-314E-E54B-82F3-6F3B28BB1626}"/>
              </a:ext>
            </a:extLst>
          </p:cNvPr>
          <p:cNvSpPr>
            <a:spLocks noGrp="1"/>
          </p:cNvSpPr>
          <p:nvPr>
            <p:ph type="title"/>
          </p:nvPr>
        </p:nvSpPr>
        <p:spPr>
          <a:xfrm>
            <a:off x="303650" y="132527"/>
            <a:ext cx="10515600" cy="669427"/>
          </a:xfrm>
          <a:prstGeom prst="rect">
            <a:avLst/>
          </a:prstGeom>
        </p:spPr>
        <p:txBody>
          <a:bodyPr/>
          <a:lstStyle/>
          <a:p>
            <a:pPr marL="0" lvl="0"/>
            <a:r>
              <a:rPr lang="de-DE" dirty="0"/>
              <a:t>Mastertitelformat bearbeiten</a:t>
            </a:r>
            <a:endParaRPr lang="en-GB" dirty="0"/>
          </a:p>
        </p:txBody>
      </p:sp>
      <p:sp>
        <p:nvSpPr>
          <p:cNvPr id="7" name="Rechteck 6">
            <a:extLst>
              <a:ext uri="{FF2B5EF4-FFF2-40B4-BE49-F238E27FC236}">
                <a16:creationId xmlns:a16="http://schemas.microsoft.com/office/drawing/2014/main" id="{8971535A-1FA7-D0CB-36C3-D7D8EBC5E8FF}"/>
              </a:ext>
            </a:extLst>
          </p:cNvPr>
          <p:cNvSpPr>
            <a:spLocks noGrp="1" noRot="1" noMove="1" noResize="1" noEditPoints="1" noAdjustHandles="1" noChangeArrowheads="1" noChangeShapeType="1"/>
          </p:cNvSpPr>
          <p:nvPr userDrawn="1"/>
        </p:nvSpPr>
        <p:spPr>
          <a:xfrm>
            <a:off x="0" y="6165850"/>
            <a:ext cx="12192000" cy="692150"/>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D53C0F20-71F9-A103-FAB5-6796334134B9}"/>
              </a:ext>
            </a:extLst>
          </p:cNvPr>
          <p:cNvSpPr>
            <a:spLocks noGrp="1"/>
          </p:cNvSpPr>
          <p:nvPr>
            <p:ph type="sldNum" sz="quarter" idx="4"/>
          </p:nvPr>
        </p:nvSpPr>
        <p:spPr>
          <a:xfrm>
            <a:off x="11222979" y="6313934"/>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pic>
        <p:nvPicPr>
          <p:cNvPr id="9" name="Grafik 8" descr="Ein Bild, das Text, Schrift, Grafiken, Grafikdesign enthält.&#10;&#10;Automatisch generierte Beschreibung">
            <a:extLst>
              <a:ext uri="{FF2B5EF4-FFF2-40B4-BE49-F238E27FC236}">
                <a16:creationId xmlns:a16="http://schemas.microsoft.com/office/drawing/2014/main" id="{F713E300-73AA-8C5D-C769-17083B57D62C}"/>
              </a:ext>
            </a:extLst>
          </p:cNvPr>
          <p:cNvPicPr>
            <a:picLocks noChangeAspect="1"/>
          </p:cNvPicPr>
          <p:nvPr userDrawn="1"/>
        </p:nvPicPr>
        <p:blipFill>
          <a:blip r:embed="rId10"/>
          <a:stretch>
            <a:fillRect/>
          </a:stretch>
        </p:blipFill>
        <p:spPr>
          <a:xfrm>
            <a:off x="442900" y="6292952"/>
            <a:ext cx="457784" cy="407091"/>
          </a:xfrm>
          <a:prstGeom prst="rect">
            <a:avLst/>
          </a:prstGeom>
        </p:spPr>
      </p:pic>
      <p:sp>
        <p:nvSpPr>
          <p:cNvPr id="19" name="Rechteck 18">
            <a:extLst>
              <a:ext uri="{FF2B5EF4-FFF2-40B4-BE49-F238E27FC236}">
                <a16:creationId xmlns:a16="http://schemas.microsoft.com/office/drawing/2014/main" id="{58473E53-793B-903E-3F6E-3667DEF6165B}"/>
              </a:ext>
            </a:extLst>
          </p:cNvPr>
          <p:cNvSpPr/>
          <p:nvPr userDrawn="1"/>
        </p:nvSpPr>
        <p:spPr>
          <a:xfrm>
            <a:off x="413564" y="1276815"/>
            <a:ext cx="1208938" cy="136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88C7B233-FC53-E96D-4694-7BC4B2CF04CD}"/>
              </a:ext>
            </a:extLst>
          </p:cNvPr>
          <p:cNvPicPr>
            <a:picLocks noChangeAspect="1"/>
          </p:cNvPicPr>
          <p:nvPr userDrawn="1"/>
        </p:nvPicPr>
        <p:blipFill rotWithShape="1">
          <a:blip r:embed="rId11"/>
          <a:srcRect r="57862"/>
          <a:stretch/>
        </p:blipFill>
        <p:spPr>
          <a:xfrm>
            <a:off x="10656608" y="17624"/>
            <a:ext cx="1130969" cy="1259191"/>
          </a:xfrm>
          <a:prstGeom prst="rect">
            <a:avLst/>
          </a:prstGeom>
          <a:effectLst>
            <a:outerShdw blurRad="50800" dist="37249" dir="780000" algn="ctr" rotWithShape="0">
              <a:schemeClr val="tx2">
                <a:alpha val="18755"/>
              </a:schemeClr>
            </a:outerShdw>
          </a:effectLst>
        </p:spPr>
      </p:pic>
    </p:spTree>
    <p:extLst>
      <p:ext uri="{BB962C8B-B14F-4D97-AF65-F5344CB8AC3E}">
        <p14:creationId xmlns:p14="http://schemas.microsoft.com/office/powerpoint/2010/main" val="320806361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675" r:id="rId3"/>
    <p:sldLayoutId id="2147483721" r:id="rId4"/>
    <p:sldLayoutId id="2147483674" r:id="rId5"/>
    <p:sldLayoutId id="2147483666" r:id="rId6"/>
    <p:sldLayoutId id="2147483667" r:id="rId7"/>
    <p:sldLayoutId id="2147483668" r:id="rId8"/>
  </p:sldLayoutIdLst>
  <p:hf hdr="0" dt="0"/>
  <p:txStyles>
    <p:titleStyle>
      <a:lvl1pPr algn="l" defTabSz="914400" rtl="0" eaLnBrk="1" latinLnBrk="0" hangingPunct="1">
        <a:lnSpc>
          <a:spcPct val="100000"/>
        </a:lnSpc>
        <a:spcBef>
          <a:spcPct val="0"/>
        </a:spcBef>
        <a:buNone/>
        <a:defRPr lang="en-GB" sz="4400" b="1" kern="1200" smtClean="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userDrawn="1">
          <p15:clr>
            <a:srgbClr val="F26B43"/>
          </p15:clr>
        </p15:guide>
        <p15:guide id="2" pos="7151" userDrawn="1">
          <p15:clr>
            <a:srgbClr val="F26B43"/>
          </p15:clr>
        </p15:guide>
        <p15:guide id="3" pos="7423">
          <p15:clr>
            <a:srgbClr val="F26B43"/>
          </p15:clr>
        </p15:guide>
        <p15:guide id="4" orient="horz" pos="890" userDrawn="1">
          <p15:clr>
            <a:srgbClr val="F26B43"/>
          </p15:clr>
        </p15:guide>
        <p15:guide id="5" pos="166">
          <p15:clr>
            <a:srgbClr val="F26B43"/>
          </p15:clr>
        </p15:guide>
        <p15:guide id="6" pos="266">
          <p15:clr>
            <a:srgbClr val="F26B43"/>
          </p15:clr>
        </p15:guide>
        <p15:guide id="7" pos="529" userDrawn="1">
          <p15:clr>
            <a:srgbClr val="F26B43"/>
          </p15:clr>
        </p15:guide>
        <p15:guide id="8" orient="horz" pos="3657" userDrawn="1">
          <p15:clr>
            <a:srgbClr val="F26B43"/>
          </p15:clr>
        </p15:guide>
        <p15:guide id="9" orient="horz" pos="1049" userDrawn="1">
          <p15:clr>
            <a:srgbClr val="F26B43"/>
          </p15:clr>
        </p15:guide>
        <p15:guide id="10"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D61F7DAD-841C-50C4-87CF-432EAD262E65}"/>
              </a:ext>
            </a:extLst>
          </p:cNvPr>
          <p:cNvSpPr>
            <a:spLocks noGrp="1"/>
          </p:cNvSpPr>
          <p:nvPr>
            <p:ph type="ftr" sz="quarter" idx="3"/>
          </p:nvPr>
        </p:nvSpPr>
        <p:spPr>
          <a:xfrm>
            <a:off x="-23151" y="801954"/>
            <a:ext cx="11807163" cy="365125"/>
          </a:xfrm>
          <a:prstGeom prst="rect">
            <a:avLst/>
          </a:prstGeom>
          <a:noFill/>
          <a:effectLst/>
        </p:spPr>
        <p:txBody>
          <a:bodyPr vert="horz" lIns="432000" tIns="45720" rIns="91440" bIns="45720" rtlCol="0" anchor="t">
            <a:noAutofit/>
          </a:bodyPr>
          <a:lstStyle>
            <a:lvl1pPr>
              <a:defRPr lang="de-DE" sz="2400" b="0" dirty="0">
                <a:solidFill>
                  <a:schemeClr val="tx1">
                    <a:alpha val="86000"/>
                  </a:schemeClr>
                </a:solidFill>
                <a:latin typeface="Roboto" panose="02000000000000000000" pitchFamily="2" charset="0"/>
                <a:ea typeface="Roboto" panose="02000000000000000000" pitchFamily="2" charset="0"/>
              </a:defRPr>
            </a:lvl1pPr>
          </a:lstStyle>
          <a:p>
            <a:pPr marL="228600" indent="-228600">
              <a:lnSpc>
                <a:spcPct val="90000"/>
              </a:lnSpc>
              <a:spcBef>
                <a:spcPct val="0"/>
              </a:spcBef>
              <a:buFont typeface="Arial" panose="020B0604020202020204" pitchFamily="34" charset="0"/>
              <a:buNone/>
            </a:pPr>
            <a:r>
              <a:rPr lang="de-DE" dirty="0"/>
              <a:t>Untertitel der Folie</a:t>
            </a:r>
          </a:p>
        </p:txBody>
      </p:sp>
      <p:sp>
        <p:nvSpPr>
          <p:cNvPr id="2" name="Titelplatzhalter 1">
            <a:extLst>
              <a:ext uri="{FF2B5EF4-FFF2-40B4-BE49-F238E27FC236}">
                <a16:creationId xmlns:a16="http://schemas.microsoft.com/office/drawing/2014/main" id="{AD12D1D3-5323-A5C7-74A6-7CD638B0E02E}"/>
              </a:ext>
            </a:extLst>
          </p:cNvPr>
          <p:cNvSpPr>
            <a:spLocks noGrp="1"/>
          </p:cNvSpPr>
          <p:nvPr>
            <p:ph type="title"/>
          </p:nvPr>
        </p:nvSpPr>
        <p:spPr>
          <a:xfrm>
            <a:off x="303650" y="132527"/>
            <a:ext cx="11480363" cy="669428"/>
          </a:xfrm>
          <a:prstGeom prst="rect">
            <a:avLst/>
          </a:prstGeom>
        </p:spPr>
        <p:txBody>
          <a:bodyPr/>
          <a:lstStyle/>
          <a:p>
            <a:pPr marL="0" lvl="0"/>
            <a:r>
              <a:rPr lang="de-DE" dirty="0"/>
              <a:t>Mastertitelformat bearbeiten</a:t>
            </a:r>
            <a:endParaRPr lang="en-GB" dirty="0"/>
          </a:p>
        </p:txBody>
      </p:sp>
      <p:sp>
        <p:nvSpPr>
          <p:cNvPr id="7" name="Rechteck 6">
            <a:extLst>
              <a:ext uri="{FF2B5EF4-FFF2-40B4-BE49-F238E27FC236}">
                <a16:creationId xmlns:a16="http://schemas.microsoft.com/office/drawing/2014/main" id="{8971535A-1FA7-D0CB-36C3-D7D8EBC5E8FF}"/>
              </a:ext>
            </a:extLst>
          </p:cNvPr>
          <p:cNvSpPr>
            <a:spLocks noGrp="1" noRot="1" noMove="1" noResize="1" noEditPoints="1" noAdjustHandles="1" noChangeArrowheads="1" noChangeShapeType="1"/>
          </p:cNvSpPr>
          <p:nvPr userDrawn="1"/>
        </p:nvSpPr>
        <p:spPr>
          <a:xfrm>
            <a:off x="0" y="6165850"/>
            <a:ext cx="12192000" cy="692150"/>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D53C0F20-71F9-A103-FAB5-6796334134B9}"/>
              </a:ext>
            </a:extLst>
          </p:cNvPr>
          <p:cNvSpPr>
            <a:spLocks noGrp="1"/>
          </p:cNvSpPr>
          <p:nvPr>
            <p:ph type="sldNum" sz="quarter" idx="4"/>
          </p:nvPr>
        </p:nvSpPr>
        <p:spPr>
          <a:xfrm>
            <a:off x="11222979" y="6313934"/>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pic>
        <p:nvPicPr>
          <p:cNvPr id="9" name="Grafik 8" descr="Ein Bild, das Text, Schrift, Grafiken, Grafikdesign enthält.&#10;&#10;Automatisch generierte Beschreibung">
            <a:extLst>
              <a:ext uri="{FF2B5EF4-FFF2-40B4-BE49-F238E27FC236}">
                <a16:creationId xmlns:a16="http://schemas.microsoft.com/office/drawing/2014/main" id="{F713E300-73AA-8C5D-C769-17083B57D62C}"/>
              </a:ext>
            </a:extLst>
          </p:cNvPr>
          <p:cNvPicPr>
            <a:picLocks noChangeAspect="1"/>
          </p:cNvPicPr>
          <p:nvPr userDrawn="1"/>
        </p:nvPicPr>
        <p:blipFill>
          <a:blip r:embed="rId10"/>
          <a:stretch>
            <a:fillRect/>
          </a:stretch>
        </p:blipFill>
        <p:spPr>
          <a:xfrm>
            <a:off x="442900" y="6292952"/>
            <a:ext cx="457784" cy="407091"/>
          </a:xfrm>
          <a:prstGeom prst="rect">
            <a:avLst/>
          </a:prstGeom>
        </p:spPr>
      </p:pic>
      <p:sp>
        <p:nvSpPr>
          <p:cNvPr id="19" name="Rechteck 18">
            <a:extLst>
              <a:ext uri="{FF2B5EF4-FFF2-40B4-BE49-F238E27FC236}">
                <a16:creationId xmlns:a16="http://schemas.microsoft.com/office/drawing/2014/main" id="{58473E53-793B-903E-3F6E-3667DEF6165B}"/>
              </a:ext>
            </a:extLst>
          </p:cNvPr>
          <p:cNvSpPr/>
          <p:nvPr userDrawn="1"/>
        </p:nvSpPr>
        <p:spPr>
          <a:xfrm>
            <a:off x="413564" y="1276815"/>
            <a:ext cx="1208938" cy="136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9569548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22" r:id="rId4"/>
    <p:sldLayoutId id="2147483717" r:id="rId5"/>
    <p:sldLayoutId id="2147483718" r:id="rId6"/>
    <p:sldLayoutId id="2147483719" r:id="rId7"/>
    <p:sldLayoutId id="2147483720" r:id="rId8"/>
  </p:sldLayoutIdLst>
  <p:hf hdr="0" dt="0"/>
  <p:txStyles>
    <p:titleStyle>
      <a:lvl1pPr algn="l" defTabSz="914400" rtl="0" eaLnBrk="1" latinLnBrk="0" hangingPunct="1">
        <a:lnSpc>
          <a:spcPct val="100000"/>
        </a:lnSpc>
        <a:spcBef>
          <a:spcPct val="0"/>
        </a:spcBef>
        <a:buNone/>
        <a:defRPr lang="en-GB" sz="4400" b="1" kern="1200" smtClean="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2" pos="7151">
          <p15:clr>
            <a:srgbClr val="F26B43"/>
          </p15:clr>
        </p15:guide>
        <p15:guide id="3" pos="7423">
          <p15:clr>
            <a:srgbClr val="F26B43"/>
          </p15:clr>
        </p15:guide>
        <p15:guide id="4" orient="horz" pos="890">
          <p15:clr>
            <a:srgbClr val="F26B43"/>
          </p15:clr>
        </p15:guide>
        <p15:guide id="5" pos="166">
          <p15:clr>
            <a:srgbClr val="F26B43"/>
          </p15:clr>
        </p15:guide>
        <p15:guide id="6" pos="266">
          <p15:clr>
            <a:srgbClr val="F26B43"/>
          </p15:clr>
        </p15:guide>
        <p15:guide id="7" pos="529">
          <p15:clr>
            <a:srgbClr val="F26B43"/>
          </p15:clr>
        </p15:guide>
        <p15:guide id="8" orient="horz" pos="3657">
          <p15:clr>
            <a:srgbClr val="F26B43"/>
          </p15:clr>
        </p15:guide>
        <p15:guide id="9" orient="horz" pos="1049">
          <p15:clr>
            <a:srgbClr val="F26B43"/>
          </p15:clr>
        </p15:guide>
        <p15:guide id="10"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descr="Ein Bild, das Text, Screenshot, Menschliches Gesicht, Grafikdesign enthält.&#10;&#10;Automatisch generierte Beschreibung">
            <a:extLst>
              <a:ext uri="{FF2B5EF4-FFF2-40B4-BE49-F238E27FC236}">
                <a16:creationId xmlns:a16="http://schemas.microsoft.com/office/drawing/2014/main" id="{439F0BBD-9DFC-39C9-9751-AF322050A0A6}"/>
              </a:ext>
            </a:extLst>
          </p:cNvPr>
          <p:cNvPicPr>
            <a:picLocks noChangeAspect="1"/>
          </p:cNvPicPr>
          <p:nvPr userDrawn="1"/>
        </p:nvPicPr>
        <p:blipFill rotWithShape="1">
          <a:blip r:embed="rId10"/>
          <a:srcRect l="20320" t="148" r="53060" b="63278"/>
          <a:stretch/>
        </p:blipFill>
        <p:spPr>
          <a:xfrm>
            <a:off x="4985886" y="-9625"/>
            <a:ext cx="7206114" cy="6410425"/>
          </a:xfrm>
          <a:prstGeom prst="rect">
            <a:avLst/>
          </a:prstGeom>
        </p:spPr>
      </p:pic>
      <p:sp>
        <p:nvSpPr>
          <p:cNvPr id="3" name="Rechteck 2">
            <a:extLst>
              <a:ext uri="{FF2B5EF4-FFF2-40B4-BE49-F238E27FC236}">
                <a16:creationId xmlns:a16="http://schemas.microsoft.com/office/drawing/2014/main" id="{A2E05469-1697-D552-C4D1-3036F3C1AD48}"/>
              </a:ext>
            </a:extLst>
          </p:cNvPr>
          <p:cNvSpPr/>
          <p:nvPr userDrawn="1"/>
        </p:nvSpPr>
        <p:spPr>
          <a:xfrm>
            <a:off x="4985886" y="-9625"/>
            <a:ext cx="7206114" cy="6410425"/>
          </a:xfrm>
          <a:prstGeom prst="rect">
            <a:avLst/>
          </a:prstGeom>
          <a:gradFill>
            <a:gsLst>
              <a:gs pos="4000">
                <a:srgbClr val="2D90A6">
                  <a:alpha val="81000"/>
                </a:srgbClr>
              </a:gs>
              <a:gs pos="65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oboto" panose="02000000000000000000" pitchFamily="2" charset="0"/>
              <a:ea typeface="Roboto" panose="02000000000000000000" pitchFamily="2" charset="0"/>
              <a:cs typeface="Roboto" panose="02000000000000000000" pitchFamily="2" charset="0"/>
            </a:endParaRPr>
          </a:p>
        </p:txBody>
      </p:sp>
      <p:sp>
        <p:nvSpPr>
          <p:cNvPr id="7" name="Rechteck 6">
            <a:extLst>
              <a:ext uri="{FF2B5EF4-FFF2-40B4-BE49-F238E27FC236}">
                <a16:creationId xmlns:a16="http://schemas.microsoft.com/office/drawing/2014/main" id="{8971535A-1FA7-D0CB-36C3-D7D8EBC5E8FF}"/>
              </a:ext>
            </a:extLst>
          </p:cNvPr>
          <p:cNvSpPr>
            <a:spLocks noGrp="1" noRot="1" noMove="1" noResize="1" noEditPoints="1" noAdjustHandles="1" noChangeArrowheads="1" noChangeShapeType="1"/>
          </p:cNvSpPr>
          <p:nvPr userDrawn="1"/>
        </p:nvSpPr>
        <p:spPr>
          <a:xfrm>
            <a:off x="0" y="6165850"/>
            <a:ext cx="12192000" cy="692150"/>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D53C0F20-71F9-A103-FAB5-6796334134B9}"/>
              </a:ext>
            </a:extLst>
          </p:cNvPr>
          <p:cNvSpPr>
            <a:spLocks noGrp="1"/>
          </p:cNvSpPr>
          <p:nvPr>
            <p:ph type="sldNum" sz="quarter" idx="4"/>
          </p:nvPr>
        </p:nvSpPr>
        <p:spPr>
          <a:xfrm>
            <a:off x="11222979" y="6313934"/>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pic>
        <p:nvPicPr>
          <p:cNvPr id="9" name="Grafik 8" descr="Ein Bild, das Text, Schrift, Grafiken, Grafikdesign enthält.&#10;&#10;Automatisch generierte Beschreibung">
            <a:extLst>
              <a:ext uri="{FF2B5EF4-FFF2-40B4-BE49-F238E27FC236}">
                <a16:creationId xmlns:a16="http://schemas.microsoft.com/office/drawing/2014/main" id="{F713E300-73AA-8C5D-C769-17083B57D62C}"/>
              </a:ext>
            </a:extLst>
          </p:cNvPr>
          <p:cNvPicPr>
            <a:picLocks noChangeAspect="1"/>
          </p:cNvPicPr>
          <p:nvPr userDrawn="1"/>
        </p:nvPicPr>
        <p:blipFill>
          <a:blip r:embed="rId11"/>
          <a:stretch>
            <a:fillRect/>
          </a:stretch>
        </p:blipFill>
        <p:spPr>
          <a:xfrm>
            <a:off x="442900" y="6292952"/>
            <a:ext cx="457784" cy="407091"/>
          </a:xfrm>
          <a:prstGeom prst="rect">
            <a:avLst/>
          </a:prstGeom>
        </p:spPr>
      </p:pic>
      <p:sp>
        <p:nvSpPr>
          <p:cNvPr id="19" name="Rechteck 18">
            <a:extLst>
              <a:ext uri="{FF2B5EF4-FFF2-40B4-BE49-F238E27FC236}">
                <a16:creationId xmlns:a16="http://schemas.microsoft.com/office/drawing/2014/main" id="{58473E53-793B-903E-3F6E-3667DEF6165B}"/>
              </a:ext>
            </a:extLst>
          </p:cNvPr>
          <p:cNvSpPr/>
          <p:nvPr userDrawn="1"/>
        </p:nvSpPr>
        <p:spPr>
          <a:xfrm>
            <a:off x="413564" y="1276815"/>
            <a:ext cx="1208938" cy="136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CD8907CF-D776-3530-6C74-E674B53E58A4}"/>
              </a:ext>
            </a:extLst>
          </p:cNvPr>
          <p:cNvPicPr>
            <a:picLocks noChangeAspect="1"/>
          </p:cNvPicPr>
          <p:nvPr userDrawn="1"/>
        </p:nvPicPr>
        <p:blipFill rotWithShape="1">
          <a:blip r:embed="rId12"/>
          <a:srcRect r="57862"/>
          <a:stretch/>
        </p:blipFill>
        <p:spPr>
          <a:xfrm>
            <a:off x="10656608" y="17624"/>
            <a:ext cx="1130969" cy="1259191"/>
          </a:xfrm>
          <a:prstGeom prst="rect">
            <a:avLst/>
          </a:prstGeom>
          <a:effectLst>
            <a:outerShdw blurRad="50800" dist="37249" dir="780000" algn="ctr" rotWithShape="0">
              <a:schemeClr val="tx2">
                <a:alpha val="18755"/>
              </a:schemeClr>
            </a:outerShdw>
          </a:effectLst>
        </p:spPr>
      </p:pic>
      <p:sp>
        <p:nvSpPr>
          <p:cNvPr id="5" name="Titelplatzhalter 1">
            <a:extLst>
              <a:ext uri="{FF2B5EF4-FFF2-40B4-BE49-F238E27FC236}">
                <a16:creationId xmlns:a16="http://schemas.microsoft.com/office/drawing/2014/main" id="{644A4828-2EDB-BDCD-9355-901670CF6A02}"/>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392323160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665" r:id="rId3"/>
    <p:sldLayoutId id="2147483676" r:id="rId4"/>
    <p:sldLayoutId id="2147483669" r:id="rId5"/>
    <p:sldLayoutId id="2147483670" r:id="rId6"/>
    <p:sldLayoutId id="2147483671" r:id="rId7"/>
    <p:sldLayoutId id="2147483672" r:id="rId8"/>
  </p:sldLayoutIdLst>
  <p:hf hdr="0" dt="0"/>
  <p:txStyles>
    <p:titleStyle>
      <a:lvl1pPr algn="l" defTabSz="914400" rtl="0" eaLnBrk="1" latinLnBrk="0" hangingPunct="1">
        <a:lnSpc>
          <a:spcPct val="10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7151" userDrawn="1">
          <p15:clr>
            <a:srgbClr val="F26B43"/>
          </p15:clr>
        </p15:guide>
        <p15:guide id="3" pos="7423">
          <p15:clr>
            <a:srgbClr val="F26B43"/>
          </p15:clr>
        </p15:guide>
        <p15:guide id="4" orient="horz" pos="890" userDrawn="1">
          <p15:clr>
            <a:srgbClr val="F26B43"/>
          </p15:clr>
        </p15:guide>
        <p15:guide id="5" pos="166">
          <p15:clr>
            <a:srgbClr val="F26B43"/>
          </p15:clr>
        </p15:guide>
        <p15:guide id="6" pos="266">
          <p15:clr>
            <a:srgbClr val="F26B43"/>
          </p15:clr>
        </p15:guide>
        <p15:guide id="7" pos="529" userDrawn="1">
          <p15:clr>
            <a:srgbClr val="F26B43"/>
          </p15:clr>
        </p15:guide>
        <p15:guide id="8" orient="horz" pos="3657">
          <p15:clr>
            <a:srgbClr val="F26B43"/>
          </p15:clr>
        </p15:guide>
        <p15:guide id="9" orient="horz" pos="104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descr="Ein Bild, das Text, Screenshot, Menschliches Gesicht, Grafikdesign enthält.&#10;&#10;Automatisch generierte Beschreibung">
            <a:extLst>
              <a:ext uri="{FF2B5EF4-FFF2-40B4-BE49-F238E27FC236}">
                <a16:creationId xmlns:a16="http://schemas.microsoft.com/office/drawing/2014/main" id="{439F0BBD-9DFC-39C9-9751-AF322050A0A6}"/>
              </a:ext>
            </a:extLst>
          </p:cNvPr>
          <p:cNvPicPr>
            <a:picLocks noChangeAspect="1"/>
          </p:cNvPicPr>
          <p:nvPr userDrawn="1"/>
        </p:nvPicPr>
        <p:blipFill rotWithShape="1">
          <a:blip r:embed="rId10"/>
          <a:srcRect l="20320" t="148" r="53060" b="63278"/>
          <a:stretch/>
        </p:blipFill>
        <p:spPr>
          <a:xfrm>
            <a:off x="4985886" y="-9625"/>
            <a:ext cx="7206114" cy="6410425"/>
          </a:xfrm>
          <a:prstGeom prst="rect">
            <a:avLst/>
          </a:prstGeom>
        </p:spPr>
      </p:pic>
      <p:sp>
        <p:nvSpPr>
          <p:cNvPr id="3" name="Rechteck 2">
            <a:extLst>
              <a:ext uri="{FF2B5EF4-FFF2-40B4-BE49-F238E27FC236}">
                <a16:creationId xmlns:a16="http://schemas.microsoft.com/office/drawing/2014/main" id="{A2E05469-1697-D552-C4D1-3036F3C1AD48}"/>
              </a:ext>
            </a:extLst>
          </p:cNvPr>
          <p:cNvSpPr/>
          <p:nvPr userDrawn="1"/>
        </p:nvSpPr>
        <p:spPr>
          <a:xfrm>
            <a:off x="4985886" y="-9625"/>
            <a:ext cx="7206114" cy="6410425"/>
          </a:xfrm>
          <a:prstGeom prst="rect">
            <a:avLst/>
          </a:prstGeom>
          <a:gradFill>
            <a:gsLst>
              <a:gs pos="4000">
                <a:srgbClr val="2D90A6">
                  <a:alpha val="81000"/>
                </a:srgbClr>
              </a:gs>
              <a:gs pos="65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oboto" panose="02000000000000000000" pitchFamily="2" charset="0"/>
              <a:ea typeface="Roboto" panose="02000000000000000000" pitchFamily="2" charset="0"/>
              <a:cs typeface="Roboto" panose="02000000000000000000" pitchFamily="2" charset="0"/>
            </a:endParaRPr>
          </a:p>
        </p:txBody>
      </p:sp>
      <p:sp>
        <p:nvSpPr>
          <p:cNvPr id="7" name="Rechteck 6">
            <a:extLst>
              <a:ext uri="{FF2B5EF4-FFF2-40B4-BE49-F238E27FC236}">
                <a16:creationId xmlns:a16="http://schemas.microsoft.com/office/drawing/2014/main" id="{8971535A-1FA7-D0CB-36C3-D7D8EBC5E8FF}"/>
              </a:ext>
            </a:extLst>
          </p:cNvPr>
          <p:cNvSpPr>
            <a:spLocks noGrp="1" noRot="1" noMove="1" noResize="1" noEditPoints="1" noAdjustHandles="1" noChangeArrowheads="1" noChangeShapeType="1"/>
          </p:cNvSpPr>
          <p:nvPr userDrawn="1"/>
        </p:nvSpPr>
        <p:spPr>
          <a:xfrm>
            <a:off x="0" y="6165850"/>
            <a:ext cx="12192000" cy="692150"/>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D53C0F20-71F9-A103-FAB5-6796334134B9}"/>
              </a:ext>
            </a:extLst>
          </p:cNvPr>
          <p:cNvSpPr>
            <a:spLocks noGrp="1"/>
          </p:cNvSpPr>
          <p:nvPr>
            <p:ph type="sldNum" sz="quarter" idx="4"/>
          </p:nvPr>
        </p:nvSpPr>
        <p:spPr>
          <a:xfrm>
            <a:off x="11222979" y="6313934"/>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pic>
        <p:nvPicPr>
          <p:cNvPr id="9" name="Grafik 8" descr="Ein Bild, das Text, Schrift, Grafiken, Grafikdesign enthält.&#10;&#10;Automatisch generierte Beschreibung">
            <a:extLst>
              <a:ext uri="{FF2B5EF4-FFF2-40B4-BE49-F238E27FC236}">
                <a16:creationId xmlns:a16="http://schemas.microsoft.com/office/drawing/2014/main" id="{F713E300-73AA-8C5D-C769-17083B57D62C}"/>
              </a:ext>
            </a:extLst>
          </p:cNvPr>
          <p:cNvPicPr>
            <a:picLocks noChangeAspect="1"/>
          </p:cNvPicPr>
          <p:nvPr userDrawn="1"/>
        </p:nvPicPr>
        <p:blipFill>
          <a:blip r:embed="rId11"/>
          <a:stretch>
            <a:fillRect/>
          </a:stretch>
        </p:blipFill>
        <p:spPr>
          <a:xfrm>
            <a:off x="442900" y="6292952"/>
            <a:ext cx="457784" cy="407091"/>
          </a:xfrm>
          <a:prstGeom prst="rect">
            <a:avLst/>
          </a:prstGeom>
        </p:spPr>
      </p:pic>
      <p:sp>
        <p:nvSpPr>
          <p:cNvPr id="19" name="Rechteck 18">
            <a:extLst>
              <a:ext uri="{FF2B5EF4-FFF2-40B4-BE49-F238E27FC236}">
                <a16:creationId xmlns:a16="http://schemas.microsoft.com/office/drawing/2014/main" id="{58473E53-793B-903E-3F6E-3667DEF6165B}"/>
              </a:ext>
            </a:extLst>
          </p:cNvPr>
          <p:cNvSpPr/>
          <p:nvPr userDrawn="1"/>
        </p:nvSpPr>
        <p:spPr>
          <a:xfrm>
            <a:off x="413564" y="1276815"/>
            <a:ext cx="1208938" cy="136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platzhalter 1">
            <a:extLst>
              <a:ext uri="{FF2B5EF4-FFF2-40B4-BE49-F238E27FC236}">
                <a16:creationId xmlns:a16="http://schemas.microsoft.com/office/drawing/2014/main" id="{70796056-D806-378B-369F-B6176276FFF5}"/>
              </a:ext>
            </a:extLst>
          </p:cNvPr>
          <p:cNvSpPr>
            <a:spLocks noGrp="1"/>
          </p:cNvSpPr>
          <p:nvPr>
            <p:ph type="title"/>
          </p:nvPr>
        </p:nvSpPr>
        <p:spPr>
          <a:xfrm>
            <a:off x="322124" y="172610"/>
            <a:ext cx="10515600" cy="892053"/>
          </a:xfrm>
          <a:prstGeom prst="rect">
            <a:avLst/>
          </a:prstGeom>
        </p:spPr>
        <p:txBody>
          <a:bodyPr vert="horz" lIns="91440" tIns="45720" rIns="91440" bIns="45720" rtlCol="0" anchor="ctr">
            <a:normAutofit/>
          </a:bodyPr>
          <a:lstStyle/>
          <a:p>
            <a:r>
              <a:rPr lang="de-DE" dirty="0"/>
              <a:t>Mastertitelformat bearbeiten</a:t>
            </a:r>
          </a:p>
        </p:txBody>
      </p:sp>
    </p:spTree>
    <p:extLst>
      <p:ext uri="{BB962C8B-B14F-4D97-AF65-F5344CB8AC3E}">
        <p14:creationId xmlns:p14="http://schemas.microsoft.com/office/powerpoint/2010/main" val="15495035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p:hf hdr="0" dt="0"/>
  <p:txStyles>
    <p:titleStyle>
      <a:lvl1pPr algn="l" defTabSz="914400" rtl="0" eaLnBrk="1" latinLnBrk="0" hangingPunct="1">
        <a:lnSpc>
          <a:spcPct val="10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7151">
          <p15:clr>
            <a:srgbClr val="F26B43"/>
          </p15:clr>
        </p15:guide>
        <p15:guide id="3" pos="7423">
          <p15:clr>
            <a:srgbClr val="F26B43"/>
          </p15:clr>
        </p15:guide>
        <p15:guide id="4" orient="horz" pos="890">
          <p15:clr>
            <a:srgbClr val="F26B43"/>
          </p15:clr>
        </p15:guide>
        <p15:guide id="5" pos="166">
          <p15:clr>
            <a:srgbClr val="F26B43"/>
          </p15:clr>
        </p15:guide>
        <p15:guide id="6" pos="266">
          <p15:clr>
            <a:srgbClr val="F26B43"/>
          </p15:clr>
        </p15:guide>
        <p15:guide id="7" pos="529">
          <p15:clr>
            <a:srgbClr val="F26B43"/>
          </p15:clr>
        </p15:guide>
        <p15:guide id="8" orient="horz" pos="3657">
          <p15:clr>
            <a:srgbClr val="F26B43"/>
          </p15:clr>
        </p15:guide>
        <p15:guide id="9" orient="horz" pos="104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descr="Ein Bild, das Text, Screenshot, Menschliches Gesicht, Grafikdesign enthält.&#10;&#10;Automatisch generierte Beschreibung">
            <a:extLst>
              <a:ext uri="{FF2B5EF4-FFF2-40B4-BE49-F238E27FC236}">
                <a16:creationId xmlns:a16="http://schemas.microsoft.com/office/drawing/2014/main" id="{439F0BBD-9DFC-39C9-9751-AF322050A0A6}"/>
              </a:ext>
            </a:extLst>
          </p:cNvPr>
          <p:cNvPicPr>
            <a:picLocks noChangeAspect="1"/>
          </p:cNvPicPr>
          <p:nvPr userDrawn="1"/>
        </p:nvPicPr>
        <p:blipFill rotWithShape="1">
          <a:blip r:embed="rId11"/>
          <a:srcRect l="20320" t="148" r="53060" b="63278"/>
          <a:stretch/>
        </p:blipFill>
        <p:spPr>
          <a:xfrm>
            <a:off x="4985886" y="-9625"/>
            <a:ext cx="7206114" cy="6410425"/>
          </a:xfrm>
          <a:prstGeom prst="rect">
            <a:avLst/>
          </a:prstGeom>
        </p:spPr>
      </p:pic>
      <p:sp>
        <p:nvSpPr>
          <p:cNvPr id="3" name="Rechteck 2">
            <a:extLst>
              <a:ext uri="{FF2B5EF4-FFF2-40B4-BE49-F238E27FC236}">
                <a16:creationId xmlns:a16="http://schemas.microsoft.com/office/drawing/2014/main" id="{A2E05469-1697-D552-C4D1-3036F3C1AD48}"/>
              </a:ext>
            </a:extLst>
          </p:cNvPr>
          <p:cNvSpPr/>
          <p:nvPr userDrawn="1"/>
        </p:nvSpPr>
        <p:spPr>
          <a:xfrm>
            <a:off x="4985886" y="-9625"/>
            <a:ext cx="7206114" cy="6410425"/>
          </a:xfrm>
          <a:prstGeom prst="rect">
            <a:avLst/>
          </a:prstGeom>
          <a:gradFill>
            <a:gsLst>
              <a:gs pos="4000">
                <a:srgbClr val="2D90A6">
                  <a:alpha val="81000"/>
                </a:srgbClr>
              </a:gs>
              <a:gs pos="65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oboto" panose="02000000000000000000" pitchFamily="2" charset="0"/>
              <a:ea typeface="Roboto" panose="02000000000000000000" pitchFamily="2" charset="0"/>
              <a:cs typeface="Roboto" panose="02000000000000000000" pitchFamily="2" charset="0"/>
            </a:endParaRPr>
          </a:p>
        </p:txBody>
      </p:sp>
      <p:sp>
        <p:nvSpPr>
          <p:cNvPr id="7" name="Rechteck 6">
            <a:extLst>
              <a:ext uri="{FF2B5EF4-FFF2-40B4-BE49-F238E27FC236}">
                <a16:creationId xmlns:a16="http://schemas.microsoft.com/office/drawing/2014/main" id="{8971535A-1FA7-D0CB-36C3-D7D8EBC5E8FF}"/>
              </a:ext>
            </a:extLst>
          </p:cNvPr>
          <p:cNvSpPr>
            <a:spLocks noGrp="1" noRot="1" noMove="1" noResize="1" noEditPoints="1" noAdjustHandles="1" noChangeArrowheads="1" noChangeShapeType="1"/>
          </p:cNvSpPr>
          <p:nvPr userDrawn="1"/>
        </p:nvSpPr>
        <p:spPr>
          <a:xfrm>
            <a:off x="0" y="6165850"/>
            <a:ext cx="12192000" cy="692150"/>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D53C0F20-71F9-A103-FAB5-6796334134B9}"/>
              </a:ext>
            </a:extLst>
          </p:cNvPr>
          <p:cNvSpPr>
            <a:spLocks noGrp="1"/>
          </p:cNvSpPr>
          <p:nvPr>
            <p:ph type="sldNum" sz="quarter" idx="4"/>
          </p:nvPr>
        </p:nvSpPr>
        <p:spPr>
          <a:xfrm>
            <a:off x="11222979" y="6313934"/>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pic>
        <p:nvPicPr>
          <p:cNvPr id="9" name="Grafik 8" descr="Ein Bild, das Text, Schrift, Grafiken, Grafikdesign enthält.&#10;&#10;Automatisch generierte Beschreibung">
            <a:extLst>
              <a:ext uri="{FF2B5EF4-FFF2-40B4-BE49-F238E27FC236}">
                <a16:creationId xmlns:a16="http://schemas.microsoft.com/office/drawing/2014/main" id="{F713E300-73AA-8C5D-C769-17083B57D62C}"/>
              </a:ext>
            </a:extLst>
          </p:cNvPr>
          <p:cNvPicPr>
            <a:picLocks noChangeAspect="1"/>
          </p:cNvPicPr>
          <p:nvPr userDrawn="1"/>
        </p:nvPicPr>
        <p:blipFill>
          <a:blip r:embed="rId12"/>
          <a:stretch>
            <a:fillRect/>
          </a:stretch>
        </p:blipFill>
        <p:spPr>
          <a:xfrm>
            <a:off x="442900" y="6292952"/>
            <a:ext cx="457784" cy="407091"/>
          </a:xfrm>
          <a:prstGeom prst="rect">
            <a:avLst/>
          </a:prstGeom>
        </p:spPr>
      </p:pic>
      <p:sp>
        <p:nvSpPr>
          <p:cNvPr id="19" name="Rechteck 18">
            <a:extLst>
              <a:ext uri="{FF2B5EF4-FFF2-40B4-BE49-F238E27FC236}">
                <a16:creationId xmlns:a16="http://schemas.microsoft.com/office/drawing/2014/main" id="{58473E53-793B-903E-3F6E-3667DEF6165B}"/>
              </a:ext>
            </a:extLst>
          </p:cNvPr>
          <p:cNvSpPr/>
          <p:nvPr userDrawn="1"/>
        </p:nvSpPr>
        <p:spPr>
          <a:xfrm>
            <a:off x="413564" y="1276815"/>
            <a:ext cx="1208938" cy="136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1">
            <a:extLst>
              <a:ext uri="{FF2B5EF4-FFF2-40B4-BE49-F238E27FC236}">
                <a16:creationId xmlns:a16="http://schemas.microsoft.com/office/drawing/2014/main" id="{F88DB86B-C030-E9D6-C8C5-F32C9C09256D}"/>
              </a:ext>
            </a:extLst>
          </p:cNvPr>
          <p:cNvSpPr txBox="1">
            <a:spLocks/>
          </p:cNvSpPr>
          <p:nvPr userDrawn="1"/>
        </p:nvSpPr>
        <p:spPr>
          <a:xfrm>
            <a:off x="303650" y="132526"/>
            <a:ext cx="10515600" cy="892053"/>
          </a:xfrm>
          <a:prstGeom prst="rect">
            <a:avLst/>
          </a:prstGeom>
        </p:spPr>
        <p:txBody>
          <a:bodyPr/>
          <a:lstStyle>
            <a:lvl1pPr algn="l" defTabSz="914400" rtl="0" eaLnBrk="1" latinLnBrk="0" hangingPunct="1">
              <a:lnSpc>
                <a:spcPct val="10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de-DE" dirty="0"/>
              <a:t>Mastertitelformat bearbeiten</a:t>
            </a:r>
          </a:p>
        </p:txBody>
      </p:sp>
      <p:sp>
        <p:nvSpPr>
          <p:cNvPr id="10" name="Textplatzhalter 18">
            <a:extLst>
              <a:ext uri="{FF2B5EF4-FFF2-40B4-BE49-F238E27FC236}">
                <a16:creationId xmlns:a16="http://schemas.microsoft.com/office/drawing/2014/main" id="{04278E5A-BFE9-B0F2-EB9F-9687F8477C59}"/>
              </a:ext>
            </a:extLst>
          </p:cNvPr>
          <p:cNvSpPr txBox="1">
            <a:spLocks/>
          </p:cNvSpPr>
          <p:nvPr userDrawn="1"/>
        </p:nvSpPr>
        <p:spPr>
          <a:xfrm>
            <a:off x="-23150" y="801954"/>
            <a:ext cx="12192000" cy="339374"/>
          </a:xfrm>
          <a:prstGeom prst="rect">
            <a:avLst/>
          </a:prstGeom>
          <a:noFill/>
          <a:effectLst/>
        </p:spPr>
        <p:txBody>
          <a:bodyPr vert="horz" lIns="43200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smtClean="0">
                <a:solidFill>
                  <a:schemeClr val="tx1">
                    <a:alpha val="86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400" kern="1200" smtClean="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000" kern="1200" smtClean="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de-DE" sz="1800" kern="1200" smtClean="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ct val="0"/>
              </a:spcBef>
            </a:pPr>
            <a:r>
              <a:rPr lang="de-DE" dirty="0"/>
              <a:t>Untertitel der Folie</a:t>
            </a:r>
          </a:p>
        </p:txBody>
      </p:sp>
      <p:pic>
        <p:nvPicPr>
          <p:cNvPr id="11" name="Grafik 10">
            <a:extLst>
              <a:ext uri="{FF2B5EF4-FFF2-40B4-BE49-F238E27FC236}">
                <a16:creationId xmlns:a16="http://schemas.microsoft.com/office/drawing/2014/main" id="{CD8907CF-D776-3530-6C74-E674B53E58A4}"/>
              </a:ext>
            </a:extLst>
          </p:cNvPr>
          <p:cNvPicPr>
            <a:picLocks noChangeAspect="1"/>
          </p:cNvPicPr>
          <p:nvPr userDrawn="1"/>
        </p:nvPicPr>
        <p:blipFill rotWithShape="1">
          <a:blip r:embed="rId13"/>
          <a:srcRect r="57862"/>
          <a:stretch/>
        </p:blipFill>
        <p:spPr>
          <a:xfrm>
            <a:off x="10656608" y="17624"/>
            <a:ext cx="1130969" cy="1259191"/>
          </a:xfrm>
          <a:prstGeom prst="rect">
            <a:avLst/>
          </a:prstGeom>
          <a:effectLst>
            <a:outerShdw blurRad="50800" dist="37249" dir="780000" algn="ctr" rotWithShape="0">
              <a:schemeClr val="tx2">
                <a:alpha val="18755"/>
              </a:schemeClr>
            </a:outerShdw>
          </a:effectLst>
        </p:spPr>
      </p:pic>
    </p:spTree>
    <p:extLst>
      <p:ext uri="{BB962C8B-B14F-4D97-AF65-F5344CB8AC3E}">
        <p14:creationId xmlns:p14="http://schemas.microsoft.com/office/powerpoint/2010/main" val="32633267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41" r:id="rId3"/>
    <p:sldLayoutId id="2147483726" r:id="rId4"/>
    <p:sldLayoutId id="2147483727" r:id="rId5"/>
    <p:sldLayoutId id="2147483728" r:id="rId6"/>
    <p:sldLayoutId id="2147483729" r:id="rId7"/>
    <p:sldLayoutId id="2147483730" r:id="rId8"/>
    <p:sldLayoutId id="2147483731" r:id="rId9"/>
  </p:sldLayoutIdLst>
  <p:hf hdr="0" dt="0"/>
  <p:txStyles>
    <p:titleStyle>
      <a:lvl1pPr algn="l" defTabSz="914400" rtl="0" eaLnBrk="1" latinLnBrk="0" hangingPunct="1">
        <a:lnSpc>
          <a:spcPct val="10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7151">
          <p15:clr>
            <a:srgbClr val="F26B43"/>
          </p15:clr>
        </p15:guide>
        <p15:guide id="3" pos="7423">
          <p15:clr>
            <a:srgbClr val="F26B43"/>
          </p15:clr>
        </p15:guide>
        <p15:guide id="4" orient="horz" pos="890">
          <p15:clr>
            <a:srgbClr val="F26B43"/>
          </p15:clr>
        </p15:guide>
        <p15:guide id="5" pos="166">
          <p15:clr>
            <a:srgbClr val="F26B43"/>
          </p15:clr>
        </p15:guide>
        <p15:guide id="6" pos="266">
          <p15:clr>
            <a:srgbClr val="F26B43"/>
          </p15:clr>
        </p15:guide>
        <p15:guide id="7" pos="529">
          <p15:clr>
            <a:srgbClr val="F26B43"/>
          </p15:clr>
        </p15:guide>
        <p15:guide id="8" orient="horz" pos="3657">
          <p15:clr>
            <a:srgbClr val="F26B43"/>
          </p15:clr>
        </p15:guide>
        <p15:guide id="9" orient="horz" pos="104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descr="Ein Bild, das Text, Screenshot, Menschliches Gesicht, Grafikdesign enthält.&#10;&#10;Automatisch generierte Beschreibung">
            <a:extLst>
              <a:ext uri="{FF2B5EF4-FFF2-40B4-BE49-F238E27FC236}">
                <a16:creationId xmlns:a16="http://schemas.microsoft.com/office/drawing/2014/main" id="{439F0BBD-9DFC-39C9-9751-AF322050A0A6}"/>
              </a:ext>
            </a:extLst>
          </p:cNvPr>
          <p:cNvPicPr>
            <a:picLocks noChangeAspect="1"/>
          </p:cNvPicPr>
          <p:nvPr userDrawn="1"/>
        </p:nvPicPr>
        <p:blipFill rotWithShape="1">
          <a:blip r:embed="rId10"/>
          <a:srcRect l="20320" t="148" r="53060" b="63278"/>
          <a:stretch/>
        </p:blipFill>
        <p:spPr>
          <a:xfrm>
            <a:off x="4985886" y="-9625"/>
            <a:ext cx="7206114" cy="6410425"/>
          </a:xfrm>
          <a:prstGeom prst="rect">
            <a:avLst/>
          </a:prstGeom>
        </p:spPr>
      </p:pic>
      <p:sp>
        <p:nvSpPr>
          <p:cNvPr id="3" name="Rechteck 2">
            <a:extLst>
              <a:ext uri="{FF2B5EF4-FFF2-40B4-BE49-F238E27FC236}">
                <a16:creationId xmlns:a16="http://schemas.microsoft.com/office/drawing/2014/main" id="{A2E05469-1697-D552-C4D1-3036F3C1AD48}"/>
              </a:ext>
            </a:extLst>
          </p:cNvPr>
          <p:cNvSpPr/>
          <p:nvPr userDrawn="1"/>
        </p:nvSpPr>
        <p:spPr>
          <a:xfrm>
            <a:off x="4985886" y="-9625"/>
            <a:ext cx="7206114" cy="6410425"/>
          </a:xfrm>
          <a:prstGeom prst="rect">
            <a:avLst/>
          </a:prstGeom>
          <a:gradFill>
            <a:gsLst>
              <a:gs pos="4000">
                <a:srgbClr val="2D90A6">
                  <a:alpha val="81000"/>
                </a:srgbClr>
              </a:gs>
              <a:gs pos="65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Roboto" panose="02000000000000000000" pitchFamily="2" charset="0"/>
              <a:ea typeface="Roboto" panose="02000000000000000000" pitchFamily="2" charset="0"/>
              <a:cs typeface="Roboto" panose="02000000000000000000" pitchFamily="2" charset="0"/>
            </a:endParaRPr>
          </a:p>
        </p:txBody>
      </p:sp>
      <p:sp>
        <p:nvSpPr>
          <p:cNvPr id="7" name="Rechteck 6">
            <a:extLst>
              <a:ext uri="{FF2B5EF4-FFF2-40B4-BE49-F238E27FC236}">
                <a16:creationId xmlns:a16="http://schemas.microsoft.com/office/drawing/2014/main" id="{8971535A-1FA7-D0CB-36C3-D7D8EBC5E8FF}"/>
              </a:ext>
            </a:extLst>
          </p:cNvPr>
          <p:cNvSpPr>
            <a:spLocks noGrp="1" noRot="1" noMove="1" noResize="1" noEditPoints="1" noAdjustHandles="1" noChangeArrowheads="1" noChangeShapeType="1"/>
          </p:cNvSpPr>
          <p:nvPr userDrawn="1"/>
        </p:nvSpPr>
        <p:spPr>
          <a:xfrm>
            <a:off x="0" y="6165850"/>
            <a:ext cx="12192000" cy="692150"/>
          </a:xfrm>
          <a:prstGeom prst="rect">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D53C0F20-71F9-A103-FAB5-6796334134B9}"/>
              </a:ext>
            </a:extLst>
          </p:cNvPr>
          <p:cNvSpPr>
            <a:spLocks noGrp="1"/>
          </p:cNvSpPr>
          <p:nvPr>
            <p:ph type="sldNum" sz="quarter" idx="4"/>
          </p:nvPr>
        </p:nvSpPr>
        <p:spPr>
          <a:xfrm>
            <a:off x="11222979" y="6313934"/>
            <a:ext cx="544692" cy="365125"/>
          </a:xfrm>
          <a:prstGeom prst="rect">
            <a:avLst/>
          </a:prstGeom>
        </p:spPr>
        <p:txBody>
          <a:bodyPr vert="horz" lIns="91440" tIns="45720" rIns="91440" bIns="45720" rtlCol="0" anchor="ctr"/>
          <a:lstStyle>
            <a:lvl1pPr algn="l">
              <a:defRPr sz="1200">
                <a:solidFill>
                  <a:schemeClr val="bg1"/>
                </a:solidFill>
                <a:latin typeface="Roboto" panose="02000000000000000000" pitchFamily="2" charset="0"/>
                <a:ea typeface="Roboto" panose="02000000000000000000" pitchFamily="2" charset="0"/>
              </a:defRPr>
            </a:lvl1pPr>
          </a:lstStyle>
          <a:p>
            <a:fld id="{6C453C7E-A4EE-1B4C-AE58-4F92523615D8}" type="slidenum">
              <a:rPr lang="de-DE" smtClean="0"/>
              <a:pPr/>
              <a:t>‹Nr.›</a:t>
            </a:fld>
            <a:endParaRPr lang="de-DE" dirty="0"/>
          </a:p>
        </p:txBody>
      </p:sp>
      <p:pic>
        <p:nvPicPr>
          <p:cNvPr id="9" name="Grafik 8" descr="Ein Bild, das Text, Schrift, Grafiken, Grafikdesign enthält.&#10;&#10;Automatisch generierte Beschreibung">
            <a:extLst>
              <a:ext uri="{FF2B5EF4-FFF2-40B4-BE49-F238E27FC236}">
                <a16:creationId xmlns:a16="http://schemas.microsoft.com/office/drawing/2014/main" id="{F713E300-73AA-8C5D-C769-17083B57D62C}"/>
              </a:ext>
            </a:extLst>
          </p:cNvPr>
          <p:cNvPicPr>
            <a:picLocks noChangeAspect="1"/>
          </p:cNvPicPr>
          <p:nvPr userDrawn="1"/>
        </p:nvPicPr>
        <p:blipFill>
          <a:blip r:embed="rId11"/>
          <a:stretch>
            <a:fillRect/>
          </a:stretch>
        </p:blipFill>
        <p:spPr>
          <a:xfrm>
            <a:off x="442900" y="6292952"/>
            <a:ext cx="457784" cy="407091"/>
          </a:xfrm>
          <a:prstGeom prst="rect">
            <a:avLst/>
          </a:prstGeom>
        </p:spPr>
      </p:pic>
      <p:sp>
        <p:nvSpPr>
          <p:cNvPr id="19" name="Rechteck 18">
            <a:extLst>
              <a:ext uri="{FF2B5EF4-FFF2-40B4-BE49-F238E27FC236}">
                <a16:creationId xmlns:a16="http://schemas.microsoft.com/office/drawing/2014/main" id="{58473E53-793B-903E-3F6E-3667DEF6165B}"/>
              </a:ext>
            </a:extLst>
          </p:cNvPr>
          <p:cNvSpPr/>
          <p:nvPr userDrawn="1"/>
        </p:nvSpPr>
        <p:spPr>
          <a:xfrm>
            <a:off x="413564" y="1276815"/>
            <a:ext cx="1208938" cy="1360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1">
            <a:extLst>
              <a:ext uri="{FF2B5EF4-FFF2-40B4-BE49-F238E27FC236}">
                <a16:creationId xmlns:a16="http://schemas.microsoft.com/office/drawing/2014/main" id="{F88DB86B-C030-E9D6-C8C5-F32C9C09256D}"/>
              </a:ext>
            </a:extLst>
          </p:cNvPr>
          <p:cNvSpPr txBox="1">
            <a:spLocks/>
          </p:cNvSpPr>
          <p:nvPr userDrawn="1"/>
        </p:nvSpPr>
        <p:spPr>
          <a:xfrm>
            <a:off x="303650" y="132526"/>
            <a:ext cx="10515600" cy="892053"/>
          </a:xfrm>
          <a:prstGeom prst="rect">
            <a:avLst/>
          </a:prstGeom>
        </p:spPr>
        <p:txBody>
          <a:bodyPr/>
          <a:lstStyle>
            <a:lvl1pPr algn="l" defTabSz="914400" rtl="0" eaLnBrk="1" latinLnBrk="0" hangingPunct="1">
              <a:lnSpc>
                <a:spcPct val="10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a:lstStyle>
          <a:p>
            <a:r>
              <a:rPr lang="de-DE" dirty="0"/>
              <a:t>Mastertitelformat bearbeiten</a:t>
            </a:r>
          </a:p>
        </p:txBody>
      </p:sp>
      <p:sp>
        <p:nvSpPr>
          <p:cNvPr id="10" name="Textplatzhalter 18">
            <a:extLst>
              <a:ext uri="{FF2B5EF4-FFF2-40B4-BE49-F238E27FC236}">
                <a16:creationId xmlns:a16="http://schemas.microsoft.com/office/drawing/2014/main" id="{04278E5A-BFE9-B0F2-EB9F-9687F8477C59}"/>
              </a:ext>
            </a:extLst>
          </p:cNvPr>
          <p:cNvSpPr txBox="1">
            <a:spLocks/>
          </p:cNvSpPr>
          <p:nvPr userDrawn="1"/>
        </p:nvSpPr>
        <p:spPr>
          <a:xfrm>
            <a:off x="-23150" y="801954"/>
            <a:ext cx="12192000" cy="339374"/>
          </a:xfrm>
          <a:prstGeom prst="rect">
            <a:avLst/>
          </a:prstGeom>
          <a:noFill/>
          <a:effectLst/>
        </p:spPr>
        <p:txBody>
          <a:bodyPr vert="horz" lIns="43200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smtClean="0">
                <a:solidFill>
                  <a:schemeClr val="tx1">
                    <a:alpha val="86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400" kern="1200" smtClean="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000" kern="1200" smtClean="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de-DE" sz="1800" kern="1200" smtClean="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ct val="0"/>
              </a:spcBef>
            </a:pPr>
            <a:r>
              <a:rPr lang="de-DE" dirty="0"/>
              <a:t>Untertitel der Folie</a:t>
            </a:r>
          </a:p>
        </p:txBody>
      </p:sp>
    </p:spTree>
    <p:extLst>
      <p:ext uri="{BB962C8B-B14F-4D97-AF65-F5344CB8AC3E}">
        <p14:creationId xmlns:p14="http://schemas.microsoft.com/office/powerpoint/2010/main" val="2639015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hdr="0" dt="0"/>
  <p:txStyles>
    <p:titleStyle>
      <a:lvl1pPr algn="l" defTabSz="914400" rtl="0" eaLnBrk="1" latinLnBrk="0" hangingPunct="1">
        <a:lnSpc>
          <a:spcPct val="10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7151">
          <p15:clr>
            <a:srgbClr val="F26B43"/>
          </p15:clr>
        </p15:guide>
        <p15:guide id="3" pos="7423">
          <p15:clr>
            <a:srgbClr val="F26B43"/>
          </p15:clr>
        </p15:guide>
        <p15:guide id="4" orient="horz" pos="890">
          <p15:clr>
            <a:srgbClr val="F26B43"/>
          </p15:clr>
        </p15:guide>
        <p15:guide id="5" pos="166">
          <p15:clr>
            <a:srgbClr val="F26B43"/>
          </p15:clr>
        </p15:guide>
        <p15:guide id="6" pos="266">
          <p15:clr>
            <a:srgbClr val="F26B43"/>
          </p15:clr>
        </p15:guide>
        <p15:guide id="7" pos="529">
          <p15:clr>
            <a:srgbClr val="F26B43"/>
          </p15:clr>
        </p15:guide>
        <p15:guide id="8" orient="horz" pos="3657">
          <p15:clr>
            <a:srgbClr val="F26B43"/>
          </p15:clr>
        </p15:guide>
        <p15:guide id="9" orient="horz" pos="104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pSp>
        <p:nvGrpSpPr>
          <p:cNvPr id="32" name="Hilfslinien">
            <a:extLst>
              <a:ext uri="{FF2B5EF4-FFF2-40B4-BE49-F238E27FC236}">
                <a16:creationId xmlns:a16="http://schemas.microsoft.com/office/drawing/2014/main" id="{029E0DA0-27A9-4C6F-81D0-B6B9FE9CE389}"/>
              </a:ext>
            </a:extLst>
          </p:cNvPr>
          <p:cNvGrpSpPr/>
          <p:nvPr userDrawn="1"/>
        </p:nvGrpSpPr>
        <p:grpSpPr bwMode="gray">
          <a:xfrm>
            <a:off x="-737348" y="-737252"/>
            <a:ext cx="12388466" cy="7487552"/>
            <a:chOff x="-737252" y="-737252"/>
            <a:chExt cx="12386853" cy="7487552"/>
          </a:xfrm>
        </p:grpSpPr>
        <p:grpSp>
          <p:nvGrpSpPr>
            <p:cNvPr id="33" name="Hilfslinie">
              <a:extLst>
                <a:ext uri="{FF2B5EF4-FFF2-40B4-BE49-F238E27FC236}">
                  <a16:creationId xmlns:a16="http://schemas.microsoft.com/office/drawing/2014/main" id="{F8EA553C-2B1A-455D-9F39-1C6E6A3ABE76}"/>
                </a:ext>
              </a:extLst>
            </p:cNvPr>
            <p:cNvGrpSpPr/>
            <p:nvPr userDrawn="1"/>
          </p:nvGrpSpPr>
          <p:grpSpPr bwMode="gray">
            <a:xfrm>
              <a:off x="538163" y="-737252"/>
              <a:ext cx="8489837" cy="720000"/>
              <a:chOff x="538163" y="-737252"/>
              <a:chExt cx="8489837" cy="720000"/>
            </a:xfrm>
          </p:grpSpPr>
          <p:cxnSp>
            <p:nvCxnSpPr>
              <p:cNvPr id="46" name="Line">
                <a:extLst>
                  <a:ext uri="{FF2B5EF4-FFF2-40B4-BE49-F238E27FC236}">
                    <a16:creationId xmlns:a16="http://schemas.microsoft.com/office/drawing/2014/main" id="{9B37005D-054E-45D7-A713-7E0D3A4D79BD}"/>
                  </a:ext>
                </a:extLst>
              </p:cNvPr>
              <p:cNvCxnSpPr/>
              <p:nvPr userDrawn="1"/>
            </p:nvCxnSpPr>
            <p:spPr bwMode="gray">
              <a:xfrm flipV="1">
                <a:off x="538164"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Text">
                <a:extLst>
                  <a:ext uri="{FF2B5EF4-FFF2-40B4-BE49-F238E27FC236}">
                    <a16:creationId xmlns:a16="http://schemas.microsoft.com/office/drawing/2014/main" id="{C9CAF25F-A04E-43B4-BB06-EA9E18676B77}"/>
                  </a:ext>
                </a:extLst>
              </p:cNvPr>
              <p:cNvSpPr txBox="1"/>
              <p:nvPr userDrawn="1"/>
            </p:nvSpPr>
            <p:spPr bwMode="gray">
              <a:xfrm>
                <a:off x="538163"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a:t>Position auxiliary line</a:t>
                </a:r>
                <a:br>
                  <a:rPr lang="de-DE" sz="1200" noProof="0"/>
                </a:br>
                <a:r>
                  <a:rPr lang="de-DE" sz="1200" noProof="0"/>
                  <a:t>15,43</a:t>
                </a:r>
              </a:p>
            </p:txBody>
          </p:sp>
          <p:cxnSp>
            <p:nvCxnSpPr>
              <p:cNvPr id="48" name="Line">
                <a:extLst>
                  <a:ext uri="{FF2B5EF4-FFF2-40B4-BE49-F238E27FC236}">
                    <a16:creationId xmlns:a16="http://schemas.microsoft.com/office/drawing/2014/main" id="{C2E239CF-4C31-4598-9F3C-2CFFF800CB1A}"/>
                  </a:ext>
                </a:extLst>
              </p:cNvPr>
              <p:cNvCxnSpPr/>
              <p:nvPr userDrawn="1"/>
            </p:nvCxnSpPr>
            <p:spPr bwMode="gray">
              <a:xfrm flipV="1">
                <a:off x="4060825"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Text">
                <a:extLst>
                  <a:ext uri="{FF2B5EF4-FFF2-40B4-BE49-F238E27FC236}">
                    <a16:creationId xmlns:a16="http://schemas.microsoft.com/office/drawing/2014/main" id="{86E5A0D7-5C86-4057-9E8A-AD4B6C004369}"/>
                  </a:ext>
                </a:extLst>
              </p:cNvPr>
              <p:cNvSpPr txBox="1"/>
              <p:nvPr userDrawn="1"/>
            </p:nvSpPr>
            <p:spPr bwMode="gray">
              <a:xfrm>
                <a:off x="4060824"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a:t>Position auxiliary line</a:t>
                </a:r>
                <a:br>
                  <a:rPr lang="de-DE" sz="1200" noProof="0"/>
                </a:br>
                <a:r>
                  <a:rPr lang="de-DE" sz="1200" noProof="0"/>
                  <a:t>5,65</a:t>
                </a:r>
              </a:p>
            </p:txBody>
          </p:sp>
          <p:cxnSp>
            <p:nvCxnSpPr>
              <p:cNvPr id="50" name="Line">
                <a:extLst>
                  <a:ext uri="{FF2B5EF4-FFF2-40B4-BE49-F238E27FC236}">
                    <a16:creationId xmlns:a16="http://schemas.microsoft.com/office/drawing/2014/main" id="{6DE3FC2C-66F2-4AA6-A07B-9EED2743F108}"/>
                  </a:ext>
                </a:extLst>
              </p:cNvPr>
              <p:cNvCxnSpPr/>
              <p:nvPr userDrawn="1"/>
            </p:nvCxnSpPr>
            <p:spPr bwMode="gray">
              <a:xfrm flipV="1">
                <a:off x="8128001"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Text">
                <a:extLst>
                  <a:ext uri="{FF2B5EF4-FFF2-40B4-BE49-F238E27FC236}">
                    <a16:creationId xmlns:a16="http://schemas.microsoft.com/office/drawing/2014/main" id="{89B4FE51-8980-4248-AA9E-67765C0575C2}"/>
                  </a:ext>
                </a:extLst>
              </p:cNvPr>
              <p:cNvSpPr txBox="1"/>
              <p:nvPr userDrawn="1"/>
            </p:nvSpPr>
            <p:spPr bwMode="gray">
              <a:xfrm>
                <a:off x="8128000"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a:t>Position auxiliary line</a:t>
                </a:r>
                <a:br>
                  <a:rPr lang="de-DE" sz="1200" noProof="0"/>
                </a:br>
                <a:r>
                  <a:rPr lang="de-DE" sz="1200" noProof="0"/>
                  <a:t>5,65</a:t>
                </a:r>
              </a:p>
            </p:txBody>
          </p:sp>
        </p:grpSp>
        <p:grpSp>
          <p:nvGrpSpPr>
            <p:cNvPr id="34" name="Hilfslinie">
              <a:extLst>
                <a:ext uri="{FF2B5EF4-FFF2-40B4-BE49-F238E27FC236}">
                  <a16:creationId xmlns:a16="http://schemas.microsoft.com/office/drawing/2014/main" id="{22B42123-F804-4B11-87BA-555F0FB1D8EB}"/>
                </a:ext>
              </a:extLst>
            </p:cNvPr>
            <p:cNvGrpSpPr/>
            <p:nvPr userDrawn="1"/>
          </p:nvGrpSpPr>
          <p:grpSpPr bwMode="gray">
            <a:xfrm>
              <a:off x="10749601" y="-737252"/>
              <a:ext cx="900000" cy="720000"/>
              <a:chOff x="10749601" y="-737252"/>
              <a:chExt cx="900000" cy="720000"/>
            </a:xfrm>
          </p:grpSpPr>
          <p:cxnSp>
            <p:nvCxnSpPr>
              <p:cNvPr id="44" name="Line">
                <a:extLst>
                  <a:ext uri="{FF2B5EF4-FFF2-40B4-BE49-F238E27FC236}">
                    <a16:creationId xmlns:a16="http://schemas.microsoft.com/office/drawing/2014/main" id="{E5300B31-6D6C-4F6E-B19E-2901A2BE1F83}"/>
                  </a:ext>
                </a:extLst>
              </p:cNvPr>
              <p:cNvCxnSpPr/>
              <p:nvPr userDrawn="1"/>
            </p:nvCxnSpPr>
            <p:spPr bwMode="gray">
              <a:xfrm flipV="1">
                <a:off x="11649601" y="-737252"/>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Text">
                <a:extLst>
                  <a:ext uri="{FF2B5EF4-FFF2-40B4-BE49-F238E27FC236}">
                    <a16:creationId xmlns:a16="http://schemas.microsoft.com/office/drawing/2014/main" id="{4510DFC9-91E3-44AE-B37B-B6D0CB7769EB}"/>
                  </a:ext>
                </a:extLst>
              </p:cNvPr>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a:t>Position auxiliary line 15.43</a:t>
                </a:r>
              </a:p>
            </p:txBody>
          </p:sp>
        </p:grpSp>
        <p:grpSp>
          <p:nvGrpSpPr>
            <p:cNvPr id="35" name="Hilfslinie">
              <a:extLst>
                <a:ext uri="{FF2B5EF4-FFF2-40B4-BE49-F238E27FC236}">
                  <a16:creationId xmlns:a16="http://schemas.microsoft.com/office/drawing/2014/main" id="{EC4D3013-BC96-46BD-B432-949E31B32214}"/>
                </a:ext>
              </a:extLst>
            </p:cNvPr>
            <p:cNvGrpSpPr/>
            <p:nvPr userDrawn="1"/>
          </p:nvGrpSpPr>
          <p:grpSpPr bwMode="gray">
            <a:xfrm>
              <a:off x="-737252" y="432000"/>
              <a:ext cx="737252" cy="540000"/>
              <a:chOff x="-737252" y="432000"/>
              <a:chExt cx="737252" cy="540000"/>
            </a:xfrm>
          </p:grpSpPr>
          <p:cxnSp>
            <p:nvCxnSpPr>
              <p:cNvPr id="42" name="Line">
                <a:extLst>
                  <a:ext uri="{FF2B5EF4-FFF2-40B4-BE49-F238E27FC236}">
                    <a16:creationId xmlns:a16="http://schemas.microsoft.com/office/drawing/2014/main" id="{B33C227D-A47A-4DDF-AE92-E71E84622A82}"/>
                  </a:ext>
                </a:extLst>
              </p:cNvPr>
              <p:cNvCxnSpPr/>
              <p:nvPr/>
            </p:nvCxnSpPr>
            <p:spPr bwMode="gray">
              <a:xfrm>
                <a:off x="-737252"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Text">
                <a:extLst>
                  <a:ext uri="{FF2B5EF4-FFF2-40B4-BE49-F238E27FC236}">
                    <a16:creationId xmlns:a16="http://schemas.microsoft.com/office/drawing/2014/main" id="{01765DDA-1112-417D-9463-1975F0AC5B27}"/>
                  </a:ext>
                </a:extLst>
              </p:cNvPr>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a:t>Position auxiliary line</a:t>
                </a:r>
                <a:br>
                  <a:rPr lang="de-DE" sz="1200" noProof="0"/>
                </a:br>
                <a:r>
                  <a:rPr lang="de-DE" sz="1200" noProof="0"/>
                  <a:t>8,32</a:t>
                </a:r>
              </a:p>
            </p:txBody>
          </p:sp>
        </p:grpSp>
        <p:grpSp>
          <p:nvGrpSpPr>
            <p:cNvPr id="36" name="Hilfslinie">
              <a:extLst>
                <a:ext uri="{FF2B5EF4-FFF2-40B4-BE49-F238E27FC236}">
                  <a16:creationId xmlns:a16="http://schemas.microsoft.com/office/drawing/2014/main" id="{1BF41E65-EFBA-4537-9B9C-801BC3595119}"/>
                </a:ext>
              </a:extLst>
            </p:cNvPr>
            <p:cNvGrpSpPr/>
            <p:nvPr userDrawn="1"/>
          </p:nvGrpSpPr>
          <p:grpSpPr bwMode="gray">
            <a:xfrm>
              <a:off x="-737252" y="1512000"/>
              <a:ext cx="737252" cy="540000"/>
              <a:chOff x="-737252" y="1512000"/>
              <a:chExt cx="737252" cy="540000"/>
            </a:xfrm>
          </p:grpSpPr>
          <p:cxnSp>
            <p:nvCxnSpPr>
              <p:cNvPr id="40" name="Line">
                <a:extLst>
                  <a:ext uri="{FF2B5EF4-FFF2-40B4-BE49-F238E27FC236}">
                    <a16:creationId xmlns:a16="http://schemas.microsoft.com/office/drawing/2014/main" id="{8667A443-770B-440E-A70F-5CE12E7AD8A7}"/>
                  </a:ext>
                </a:extLst>
              </p:cNvPr>
              <p:cNvCxnSpPr/>
              <p:nvPr userDrawn="1"/>
            </p:nvCxnSpPr>
            <p:spPr bwMode="gray">
              <a:xfrm>
                <a:off x="-737252"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Text">
                <a:extLst>
                  <a:ext uri="{FF2B5EF4-FFF2-40B4-BE49-F238E27FC236}">
                    <a16:creationId xmlns:a16="http://schemas.microsoft.com/office/drawing/2014/main" id="{E433A705-4C95-4F71-8547-23130028F169}"/>
                  </a:ext>
                </a:extLst>
              </p:cNvPr>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a:t>Position auxiliary line</a:t>
                </a:r>
                <a:br>
                  <a:rPr lang="de-DE" sz="1200" noProof="0"/>
                </a:br>
                <a:r>
                  <a:rPr lang="de-DE" sz="1200" noProof="0"/>
                  <a:t>5,33</a:t>
                </a:r>
              </a:p>
            </p:txBody>
          </p:sp>
        </p:grpSp>
        <p:grpSp>
          <p:nvGrpSpPr>
            <p:cNvPr id="37" name="Hilfslinie">
              <a:extLst>
                <a:ext uri="{FF2B5EF4-FFF2-40B4-BE49-F238E27FC236}">
                  <a16:creationId xmlns:a16="http://schemas.microsoft.com/office/drawing/2014/main" id="{A41BB2B1-F0EB-4A5D-B7BE-CDF1C60AE0E4}"/>
                </a:ext>
              </a:extLst>
            </p:cNvPr>
            <p:cNvGrpSpPr/>
            <p:nvPr userDrawn="1"/>
          </p:nvGrpSpPr>
          <p:grpSpPr bwMode="gray">
            <a:xfrm>
              <a:off x="-737252" y="6210300"/>
              <a:ext cx="737252" cy="540000"/>
              <a:chOff x="-737252" y="6210300"/>
              <a:chExt cx="737252" cy="540000"/>
            </a:xfrm>
          </p:grpSpPr>
          <p:sp>
            <p:nvSpPr>
              <p:cNvPr id="38" name="Text">
                <a:extLst>
                  <a:ext uri="{FF2B5EF4-FFF2-40B4-BE49-F238E27FC236}">
                    <a16:creationId xmlns:a16="http://schemas.microsoft.com/office/drawing/2014/main" id="{D1212F74-C9E0-4D6D-B9A9-A7B144532636}"/>
                  </a:ext>
                </a:extLst>
              </p:cNvPr>
              <p:cNvSpPr txBox="1"/>
              <p:nvPr userDrawn="1"/>
            </p:nvSpPr>
            <p:spPr bwMode="gray">
              <a:xfrm>
                <a:off x="-720000" y="62103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a:t>Position auxiliary line</a:t>
                </a:r>
                <a:br>
                  <a:rPr lang="de-DE" sz="1200" noProof="0"/>
                </a:br>
                <a:r>
                  <a:rPr lang="de-DE" sz="1200" noProof="0"/>
                  <a:t>7,72</a:t>
                </a:r>
              </a:p>
            </p:txBody>
          </p:sp>
          <p:cxnSp>
            <p:nvCxnSpPr>
              <p:cNvPr id="39" name="Line">
                <a:extLst>
                  <a:ext uri="{FF2B5EF4-FFF2-40B4-BE49-F238E27FC236}">
                    <a16:creationId xmlns:a16="http://schemas.microsoft.com/office/drawing/2014/main" id="{4E6CD564-2E7F-4BF9-8AAB-58B004A8332E}"/>
                  </a:ext>
                </a:extLst>
              </p:cNvPr>
              <p:cNvCxnSpPr/>
              <p:nvPr userDrawn="1"/>
            </p:nvCxnSpPr>
            <p:spPr bwMode="gray">
              <a:xfrm>
                <a:off x="-737252" y="62103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5" name="Farbpalette">
            <a:extLst>
              <a:ext uri="{FF2B5EF4-FFF2-40B4-BE49-F238E27FC236}">
                <a16:creationId xmlns:a16="http://schemas.microsoft.com/office/drawing/2014/main" id="{5521E296-85CB-451D-98A2-CC4418698B5F}"/>
              </a:ext>
            </a:extLst>
          </p:cNvPr>
          <p:cNvGrpSpPr/>
          <p:nvPr userDrawn="1"/>
        </p:nvGrpSpPr>
        <p:grpSpPr bwMode="gray">
          <a:xfrm>
            <a:off x="12407215" y="0"/>
            <a:ext cx="1372513" cy="6858000"/>
            <a:chOff x="12407215" y="0"/>
            <a:chExt cx="1372513" cy="6858000"/>
          </a:xfrm>
        </p:grpSpPr>
        <p:grpSp>
          <p:nvGrpSpPr>
            <p:cNvPr id="2" name="HNI">
              <a:extLst>
                <a:ext uri="{FF2B5EF4-FFF2-40B4-BE49-F238E27FC236}">
                  <a16:creationId xmlns:a16="http://schemas.microsoft.com/office/drawing/2014/main" id="{6FFC1219-B3E6-4ACD-A242-9C1D4B83651E}"/>
                </a:ext>
              </a:extLst>
            </p:cNvPr>
            <p:cNvGrpSpPr/>
            <p:nvPr userDrawn="1"/>
          </p:nvGrpSpPr>
          <p:grpSpPr bwMode="gray">
            <a:xfrm>
              <a:off x="12411551" y="4120641"/>
              <a:ext cx="1366017" cy="2737359"/>
              <a:chOff x="12411551" y="4120641"/>
              <a:chExt cx="1366017" cy="2737359"/>
            </a:xfrm>
          </p:grpSpPr>
          <p:sp>
            <p:nvSpPr>
              <p:cNvPr id="53" name="Textfeld 52">
                <a:extLst>
                  <a:ext uri="{FF2B5EF4-FFF2-40B4-BE49-F238E27FC236}">
                    <a16:creationId xmlns:a16="http://schemas.microsoft.com/office/drawing/2014/main" id="{910CF911-1165-4023-BE0C-DE8C4E52D356}"/>
                  </a:ext>
                </a:extLst>
              </p:cNvPr>
              <p:cNvSpPr txBox="1"/>
              <p:nvPr userDrawn="1"/>
            </p:nvSpPr>
            <p:spPr bwMode="gray">
              <a:xfrm>
                <a:off x="12411551" y="4120641"/>
                <a:ext cx="282229" cy="108000"/>
              </a:xfrm>
              <a:prstGeom prst="rect">
                <a:avLst/>
              </a:prstGeom>
              <a:noFill/>
            </p:spPr>
            <p:txBody>
              <a:bodyPr wrap="none" lIns="0" tIns="0" rIns="0" bIns="0" rtlCol="0" anchor="ctr" anchorCtr="0">
                <a:noAutofit/>
              </a:bodyPr>
              <a:lstStyle/>
              <a:p>
                <a:r>
                  <a:rPr lang="de-DE" sz="1000" b="1" noProof="0">
                    <a:latin typeface="+mn-lt"/>
                    <a:cs typeface="Arial" panose="020B0604020202020204" pitchFamily="34" charset="0"/>
                  </a:rPr>
                  <a:t>HNI</a:t>
                </a:r>
              </a:p>
            </p:txBody>
          </p:sp>
          <p:cxnSp>
            <p:nvCxnSpPr>
              <p:cNvPr id="54" name="Gerader Verbinder 53">
                <a:extLst>
                  <a:ext uri="{FF2B5EF4-FFF2-40B4-BE49-F238E27FC236}">
                    <a16:creationId xmlns:a16="http://schemas.microsoft.com/office/drawing/2014/main" id="{D0B1A41B-B681-4AAB-9242-C9561835E5FD}"/>
                  </a:ext>
                </a:extLst>
              </p:cNvPr>
              <p:cNvCxnSpPr/>
              <p:nvPr userDrawn="1"/>
            </p:nvCxnSpPr>
            <p:spPr bwMode="gray">
              <a:xfrm>
                <a:off x="12411551" y="4285441"/>
                <a:ext cx="1353904"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Rechteck 54">
                <a:extLst>
                  <a:ext uri="{FF2B5EF4-FFF2-40B4-BE49-F238E27FC236}">
                    <a16:creationId xmlns:a16="http://schemas.microsoft.com/office/drawing/2014/main" id="{69517F97-9472-47BE-A3BC-E77F6E255A9E}"/>
                  </a:ext>
                </a:extLst>
              </p:cNvPr>
              <p:cNvSpPr>
                <a:spLocks noChangeAspect="1"/>
              </p:cNvSpPr>
              <p:nvPr userDrawn="1"/>
            </p:nvSpPr>
            <p:spPr bwMode="gray">
              <a:xfrm>
                <a:off x="12412996" y="4929121"/>
                <a:ext cx="213868" cy="213840"/>
              </a:xfrm>
              <a:prstGeom prst="rect">
                <a:avLst/>
              </a:prstGeom>
              <a:solidFill>
                <a:srgbClr val="3391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latin typeface="+mn-lt"/>
                </a:endParaRPr>
              </a:p>
            </p:txBody>
          </p:sp>
          <p:sp>
            <p:nvSpPr>
              <p:cNvPr id="56" name="Rechteck 55">
                <a:extLst>
                  <a:ext uri="{FF2B5EF4-FFF2-40B4-BE49-F238E27FC236}">
                    <a16:creationId xmlns:a16="http://schemas.microsoft.com/office/drawing/2014/main" id="{F477271F-BBAD-41E4-957C-6677A44746C5}"/>
                  </a:ext>
                </a:extLst>
              </p:cNvPr>
              <p:cNvSpPr>
                <a:spLocks noChangeAspect="1"/>
              </p:cNvSpPr>
              <p:nvPr userDrawn="1"/>
            </p:nvSpPr>
            <p:spPr bwMode="gray">
              <a:xfrm>
                <a:off x="12699587" y="4929121"/>
                <a:ext cx="213868" cy="213840"/>
              </a:xfrm>
              <a:prstGeom prst="rect">
                <a:avLst/>
              </a:prstGeom>
              <a:solidFill>
                <a:srgbClr val="67AED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57" name="Rechteck 56">
                <a:extLst>
                  <a:ext uri="{FF2B5EF4-FFF2-40B4-BE49-F238E27FC236}">
                    <a16:creationId xmlns:a16="http://schemas.microsoft.com/office/drawing/2014/main" id="{A8CF8317-AEC1-460A-9494-FEBE81E752FE}"/>
                  </a:ext>
                </a:extLst>
              </p:cNvPr>
              <p:cNvSpPr>
                <a:spLocks noChangeAspect="1"/>
              </p:cNvSpPr>
              <p:nvPr userDrawn="1"/>
            </p:nvSpPr>
            <p:spPr bwMode="gray">
              <a:xfrm>
                <a:off x="13275662" y="4929121"/>
                <a:ext cx="213868" cy="213840"/>
              </a:xfrm>
              <a:prstGeom prst="rect">
                <a:avLst/>
              </a:prstGeom>
              <a:solidFill>
                <a:srgbClr val="CEE8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58" name="Rechteck 57">
                <a:extLst>
                  <a:ext uri="{FF2B5EF4-FFF2-40B4-BE49-F238E27FC236}">
                    <a16:creationId xmlns:a16="http://schemas.microsoft.com/office/drawing/2014/main" id="{7B677D3C-7B61-4969-83EC-4EBF9A069C8C}"/>
                  </a:ext>
                </a:extLst>
              </p:cNvPr>
              <p:cNvSpPr>
                <a:spLocks noChangeAspect="1"/>
              </p:cNvSpPr>
              <p:nvPr userDrawn="1"/>
            </p:nvSpPr>
            <p:spPr bwMode="gray">
              <a:xfrm>
                <a:off x="12987625" y="4929121"/>
                <a:ext cx="213868" cy="213840"/>
              </a:xfrm>
              <a:prstGeom prst="rect">
                <a:avLst/>
              </a:prstGeom>
              <a:solidFill>
                <a:srgbClr val="9ACB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59" name="Rechteck 58">
                <a:extLst>
                  <a:ext uri="{FF2B5EF4-FFF2-40B4-BE49-F238E27FC236}">
                    <a16:creationId xmlns:a16="http://schemas.microsoft.com/office/drawing/2014/main" id="{02DFBC17-3FC4-4EB1-8297-CBBB91102DCD}"/>
                  </a:ext>
                </a:extLst>
              </p:cNvPr>
              <p:cNvSpPr>
                <a:spLocks noChangeAspect="1"/>
              </p:cNvSpPr>
              <p:nvPr userDrawn="1"/>
            </p:nvSpPr>
            <p:spPr bwMode="gray">
              <a:xfrm>
                <a:off x="12412996" y="6644160"/>
                <a:ext cx="213868" cy="213840"/>
              </a:xfrm>
              <a:prstGeom prst="rect">
                <a:avLst/>
              </a:prstGeom>
              <a:solidFill>
                <a:srgbClr val="34A29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latin typeface="+mn-lt"/>
                </a:endParaRPr>
              </a:p>
            </p:txBody>
          </p:sp>
          <p:sp>
            <p:nvSpPr>
              <p:cNvPr id="60" name="Rechteck 59">
                <a:extLst>
                  <a:ext uri="{FF2B5EF4-FFF2-40B4-BE49-F238E27FC236}">
                    <a16:creationId xmlns:a16="http://schemas.microsoft.com/office/drawing/2014/main" id="{B361BE09-9C89-4AA7-A077-F4379CA21300}"/>
                  </a:ext>
                </a:extLst>
              </p:cNvPr>
              <p:cNvSpPr>
                <a:spLocks noChangeAspect="1"/>
              </p:cNvSpPr>
              <p:nvPr userDrawn="1"/>
            </p:nvSpPr>
            <p:spPr bwMode="gray">
              <a:xfrm>
                <a:off x="12699587" y="6644160"/>
                <a:ext cx="213868" cy="213840"/>
              </a:xfrm>
              <a:prstGeom prst="rect">
                <a:avLst/>
              </a:prstGeom>
              <a:solidFill>
                <a:srgbClr val="69BA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61" name="Rechteck 60">
                <a:extLst>
                  <a:ext uri="{FF2B5EF4-FFF2-40B4-BE49-F238E27FC236}">
                    <a16:creationId xmlns:a16="http://schemas.microsoft.com/office/drawing/2014/main" id="{6167D83C-B7CA-4BE9-85AF-D4D9B732DFEB}"/>
                  </a:ext>
                </a:extLst>
              </p:cNvPr>
              <p:cNvSpPr>
                <a:spLocks noChangeAspect="1"/>
              </p:cNvSpPr>
              <p:nvPr userDrawn="1"/>
            </p:nvSpPr>
            <p:spPr bwMode="gray">
              <a:xfrm>
                <a:off x="12987625" y="6644160"/>
                <a:ext cx="213868" cy="213840"/>
              </a:xfrm>
              <a:prstGeom prst="rect">
                <a:avLst/>
              </a:prstGeom>
              <a:solidFill>
                <a:srgbClr val="9ED1C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62" name="Rechteck 61">
                <a:extLst>
                  <a:ext uri="{FF2B5EF4-FFF2-40B4-BE49-F238E27FC236}">
                    <a16:creationId xmlns:a16="http://schemas.microsoft.com/office/drawing/2014/main" id="{1E5D58A7-3E55-4E0B-ABE9-66CB74468E48}"/>
                  </a:ext>
                </a:extLst>
              </p:cNvPr>
              <p:cNvSpPr>
                <a:spLocks noChangeAspect="1"/>
              </p:cNvSpPr>
              <p:nvPr userDrawn="1"/>
            </p:nvSpPr>
            <p:spPr bwMode="gray">
              <a:xfrm>
                <a:off x="13275662" y="6644160"/>
                <a:ext cx="213868" cy="213840"/>
              </a:xfrm>
              <a:prstGeom prst="rect">
                <a:avLst/>
              </a:prstGeom>
              <a:solidFill>
                <a:srgbClr val="D3E9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63" name="Rechteck 62">
                <a:extLst>
                  <a:ext uri="{FF2B5EF4-FFF2-40B4-BE49-F238E27FC236}">
                    <a16:creationId xmlns:a16="http://schemas.microsoft.com/office/drawing/2014/main" id="{077BF734-1BEC-4034-AA11-2E7831858D66}"/>
                  </a:ext>
                </a:extLst>
              </p:cNvPr>
              <p:cNvSpPr>
                <a:spLocks noChangeAspect="1"/>
              </p:cNvSpPr>
              <p:nvPr userDrawn="1"/>
            </p:nvSpPr>
            <p:spPr bwMode="gray">
              <a:xfrm>
                <a:off x="12412996" y="5214961"/>
                <a:ext cx="213868" cy="213840"/>
              </a:xfrm>
              <a:prstGeom prst="rect">
                <a:avLst/>
              </a:prstGeom>
              <a:solidFill>
                <a:srgbClr val="8777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latin typeface="+mn-lt"/>
                </a:endParaRPr>
              </a:p>
            </p:txBody>
          </p:sp>
          <p:sp>
            <p:nvSpPr>
              <p:cNvPr id="64" name="Rechteck 63">
                <a:extLst>
                  <a:ext uri="{FF2B5EF4-FFF2-40B4-BE49-F238E27FC236}">
                    <a16:creationId xmlns:a16="http://schemas.microsoft.com/office/drawing/2014/main" id="{D01FEF8C-51BD-4AE6-BC8C-DA671C2980DE}"/>
                  </a:ext>
                </a:extLst>
              </p:cNvPr>
              <p:cNvSpPr>
                <a:spLocks noChangeAspect="1"/>
              </p:cNvSpPr>
              <p:nvPr userDrawn="1"/>
            </p:nvSpPr>
            <p:spPr bwMode="gray">
              <a:xfrm>
                <a:off x="12699587" y="5214961"/>
                <a:ext cx="213868" cy="213840"/>
              </a:xfrm>
              <a:prstGeom prst="rect">
                <a:avLst/>
              </a:prstGeom>
              <a:solidFill>
                <a:srgbClr val="A598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65" name="Rechteck 64">
                <a:extLst>
                  <a:ext uri="{FF2B5EF4-FFF2-40B4-BE49-F238E27FC236}">
                    <a16:creationId xmlns:a16="http://schemas.microsoft.com/office/drawing/2014/main" id="{87A577BF-B3BF-4B5F-A4E4-1E9167FBD7E3}"/>
                  </a:ext>
                </a:extLst>
              </p:cNvPr>
              <p:cNvSpPr>
                <a:spLocks noChangeAspect="1"/>
              </p:cNvSpPr>
              <p:nvPr userDrawn="1"/>
            </p:nvSpPr>
            <p:spPr bwMode="gray">
              <a:xfrm>
                <a:off x="12987625" y="5214961"/>
                <a:ext cx="213868" cy="213840"/>
              </a:xfrm>
              <a:prstGeom prst="rect">
                <a:avLst/>
              </a:prstGeom>
              <a:solidFill>
                <a:srgbClr val="C2B9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66" name="Rechteck 65">
                <a:extLst>
                  <a:ext uri="{FF2B5EF4-FFF2-40B4-BE49-F238E27FC236}">
                    <a16:creationId xmlns:a16="http://schemas.microsoft.com/office/drawing/2014/main" id="{0347FA54-69BD-4E94-9AFE-D79662DA46A7}"/>
                  </a:ext>
                </a:extLst>
              </p:cNvPr>
              <p:cNvSpPr>
                <a:spLocks noChangeAspect="1"/>
              </p:cNvSpPr>
              <p:nvPr userDrawn="1"/>
            </p:nvSpPr>
            <p:spPr bwMode="gray">
              <a:xfrm>
                <a:off x="13275662" y="5214961"/>
                <a:ext cx="213868" cy="213840"/>
              </a:xfrm>
              <a:prstGeom prst="rect">
                <a:avLst/>
              </a:prstGeom>
              <a:solidFill>
                <a:srgbClr val="E0DAE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67" name="Rechteck 66">
                <a:extLst>
                  <a:ext uri="{FF2B5EF4-FFF2-40B4-BE49-F238E27FC236}">
                    <a16:creationId xmlns:a16="http://schemas.microsoft.com/office/drawing/2014/main" id="{438D056C-5BBF-47C6-ADD2-CF754C4505CB}"/>
                  </a:ext>
                </a:extLst>
              </p:cNvPr>
              <p:cNvSpPr>
                <a:spLocks noChangeAspect="1"/>
              </p:cNvSpPr>
              <p:nvPr userDrawn="1"/>
            </p:nvSpPr>
            <p:spPr bwMode="gray">
              <a:xfrm>
                <a:off x="12412996" y="6358321"/>
                <a:ext cx="213868" cy="213840"/>
              </a:xfrm>
              <a:prstGeom prst="rect">
                <a:avLst/>
              </a:prstGeom>
              <a:solidFill>
                <a:srgbClr val="78B45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latin typeface="+mn-lt"/>
                </a:endParaRPr>
              </a:p>
            </p:txBody>
          </p:sp>
          <p:sp>
            <p:nvSpPr>
              <p:cNvPr id="68" name="Rechteck 67">
                <a:extLst>
                  <a:ext uri="{FF2B5EF4-FFF2-40B4-BE49-F238E27FC236}">
                    <a16:creationId xmlns:a16="http://schemas.microsoft.com/office/drawing/2014/main" id="{92A49E33-62C1-4F4E-B040-D904263FBA4F}"/>
                  </a:ext>
                </a:extLst>
              </p:cNvPr>
              <p:cNvSpPr>
                <a:spLocks noChangeAspect="1"/>
              </p:cNvSpPr>
              <p:nvPr userDrawn="1"/>
            </p:nvSpPr>
            <p:spPr bwMode="gray">
              <a:xfrm>
                <a:off x="12699587" y="6358321"/>
                <a:ext cx="213868" cy="213840"/>
              </a:xfrm>
              <a:prstGeom prst="rect">
                <a:avLst/>
              </a:prstGeom>
              <a:solidFill>
                <a:srgbClr val="98C57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69" name="Rechteck 68">
                <a:extLst>
                  <a:ext uri="{FF2B5EF4-FFF2-40B4-BE49-F238E27FC236}">
                    <a16:creationId xmlns:a16="http://schemas.microsoft.com/office/drawing/2014/main" id="{FEFC631E-F5CA-4570-96E1-824A1DFF46E3}"/>
                  </a:ext>
                </a:extLst>
              </p:cNvPr>
              <p:cNvSpPr>
                <a:spLocks noChangeAspect="1"/>
              </p:cNvSpPr>
              <p:nvPr userDrawn="1"/>
            </p:nvSpPr>
            <p:spPr bwMode="gray">
              <a:xfrm>
                <a:off x="12987625" y="6358321"/>
                <a:ext cx="213868" cy="213840"/>
              </a:xfrm>
              <a:prstGeom prst="rect">
                <a:avLst/>
              </a:prstGeom>
              <a:solidFill>
                <a:srgbClr val="B7D6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0" name="Rechteck 69">
                <a:extLst>
                  <a:ext uri="{FF2B5EF4-FFF2-40B4-BE49-F238E27FC236}">
                    <a16:creationId xmlns:a16="http://schemas.microsoft.com/office/drawing/2014/main" id="{03E058C5-80A4-4A78-8168-E155B91FE9CF}"/>
                  </a:ext>
                </a:extLst>
              </p:cNvPr>
              <p:cNvSpPr>
                <a:spLocks noChangeAspect="1"/>
              </p:cNvSpPr>
              <p:nvPr userDrawn="1"/>
            </p:nvSpPr>
            <p:spPr bwMode="gray">
              <a:xfrm>
                <a:off x="13275662" y="6358321"/>
                <a:ext cx="213868" cy="213840"/>
              </a:xfrm>
              <a:prstGeom prst="rect">
                <a:avLst/>
              </a:prstGeom>
              <a:solidFill>
                <a:srgbClr val="D9E8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1" name="Rechteck 70">
                <a:extLst>
                  <a:ext uri="{FF2B5EF4-FFF2-40B4-BE49-F238E27FC236}">
                    <a16:creationId xmlns:a16="http://schemas.microsoft.com/office/drawing/2014/main" id="{D24BA508-30FD-4B18-ABFB-B1CA240427E4}"/>
                  </a:ext>
                </a:extLst>
              </p:cNvPr>
              <p:cNvSpPr>
                <a:spLocks noChangeAspect="1"/>
              </p:cNvSpPr>
              <p:nvPr userDrawn="1"/>
            </p:nvSpPr>
            <p:spPr bwMode="gray">
              <a:xfrm>
                <a:off x="12412996" y="5500801"/>
                <a:ext cx="213868" cy="213840"/>
              </a:xfrm>
              <a:prstGeom prst="rect">
                <a:avLst/>
              </a:prstGeom>
              <a:solidFill>
                <a:srgbClr val="DB484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latin typeface="+mn-lt"/>
                </a:endParaRPr>
              </a:p>
            </p:txBody>
          </p:sp>
          <p:sp>
            <p:nvSpPr>
              <p:cNvPr id="72" name="Rechteck 71">
                <a:extLst>
                  <a:ext uri="{FF2B5EF4-FFF2-40B4-BE49-F238E27FC236}">
                    <a16:creationId xmlns:a16="http://schemas.microsoft.com/office/drawing/2014/main" id="{B6F6076B-D99B-42D3-95F8-B09C895D2273}"/>
                  </a:ext>
                </a:extLst>
              </p:cNvPr>
              <p:cNvSpPr>
                <a:spLocks noChangeAspect="1"/>
              </p:cNvSpPr>
              <p:nvPr userDrawn="1"/>
            </p:nvSpPr>
            <p:spPr bwMode="gray">
              <a:xfrm>
                <a:off x="12699587" y="5500801"/>
                <a:ext cx="213868" cy="213840"/>
              </a:xfrm>
              <a:prstGeom prst="rect">
                <a:avLst/>
              </a:prstGeom>
              <a:solidFill>
                <a:srgbClr val="E67C7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3" name="Rechteck 72">
                <a:extLst>
                  <a:ext uri="{FF2B5EF4-FFF2-40B4-BE49-F238E27FC236}">
                    <a16:creationId xmlns:a16="http://schemas.microsoft.com/office/drawing/2014/main" id="{64E05916-D7A8-4004-B4C3-3E988FBC56DB}"/>
                  </a:ext>
                </a:extLst>
              </p:cNvPr>
              <p:cNvSpPr>
                <a:spLocks noChangeAspect="1"/>
              </p:cNvSpPr>
              <p:nvPr userDrawn="1"/>
            </p:nvSpPr>
            <p:spPr bwMode="gray">
              <a:xfrm>
                <a:off x="12987625" y="5500801"/>
                <a:ext cx="213868" cy="213840"/>
              </a:xfrm>
              <a:prstGeom prst="rect">
                <a:avLst/>
              </a:prstGeom>
              <a:solidFill>
                <a:srgbClr val="F1B0B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4" name="Rechteck 73">
                <a:extLst>
                  <a:ext uri="{FF2B5EF4-FFF2-40B4-BE49-F238E27FC236}">
                    <a16:creationId xmlns:a16="http://schemas.microsoft.com/office/drawing/2014/main" id="{D600BF78-81A5-4FAF-8B99-0B49B921765F}"/>
                  </a:ext>
                </a:extLst>
              </p:cNvPr>
              <p:cNvSpPr>
                <a:spLocks noChangeAspect="1"/>
              </p:cNvSpPr>
              <p:nvPr userDrawn="1"/>
            </p:nvSpPr>
            <p:spPr bwMode="gray">
              <a:xfrm>
                <a:off x="13275662" y="5500801"/>
                <a:ext cx="213868" cy="213840"/>
              </a:xfrm>
              <a:prstGeom prst="rect">
                <a:avLst/>
              </a:prstGeom>
              <a:solidFill>
                <a:srgbClr val="FCE5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5" name="Rechteck 74">
                <a:extLst>
                  <a:ext uri="{FF2B5EF4-FFF2-40B4-BE49-F238E27FC236}">
                    <a16:creationId xmlns:a16="http://schemas.microsoft.com/office/drawing/2014/main" id="{EC4B8E01-DCFD-408D-B898-F07E6236E620}"/>
                  </a:ext>
                </a:extLst>
              </p:cNvPr>
              <p:cNvSpPr>
                <a:spLocks noChangeAspect="1"/>
              </p:cNvSpPr>
              <p:nvPr userDrawn="1"/>
            </p:nvSpPr>
            <p:spPr bwMode="gray">
              <a:xfrm>
                <a:off x="12412996" y="5786641"/>
                <a:ext cx="213868" cy="213840"/>
              </a:xfrm>
              <a:prstGeom prst="rect">
                <a:avLst/>
              </a:prstGeom>
              <a:solidFill>
                <a:srgbClr val="F6AE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6" name="Rechteck 75">
                <a:extLst>
                  <a:ext uri="{FF2B5EF4-FFF2-40B4-BE49-F238E27FC236}">
                    <a16:creationId xmlns:a16="http://schemas.microsoft.com/office/drawing/2014/main" id="{53B01AC7-8FE9-495C-8EC7-C10596CA0E90}"/>
                  </a:ext>
                </a:extLst>
              </p:cNvPr>
              <p:cNvSpPr>
                <a:spLocks noChangeAspect="1"/>
              </p:cNvSpPr>
              <p:nvPr userDrawn="1"/>
            </p:nvSpPr>
            <p:spPr bwMode="gray">
              <a:xfrm>
                <a:off x="12699587" y="5786641"/>
                <a:ext cx="213868" cy="213840"/>
              </a:xfrm>
              <a:prstGeom prst="rect">
                <a:avLst/>
              </a:prstGeom>
              <a:solidFill>
                <a:srgbClr val="F9C1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7" name="Rechteck 76">
                <a:extLst>
                  <a:ext uri="{FF2B5EF4-FFF2-40B4-BE49-F238E27FC236}">
                    <a16:creationId xmlns:a16="http://schemas.microsoft.com/office/drawing/2014/main" id="{EB01F991-2EDA-40F8-8CC2-DA6C5A751E98}"/>
                  </a:ext>
                </a:extLst>
              </p:cNvPr>
              <p:cNvSpPr>
                <a:spLocks noChangeAspect="1"/>
              </p:cNvSpPr>
              <p:nvPr userDrawn="1"/>
            </p:nvSpPr>
            <p:spPr bwMode="gray">
              <a:xfrm>
                <a:off x="12987625" y="5786641"/>
                <a:ext cx="213868" cy="213840"/>
              </a:xfrm>
              <a:prstGeom prst="rect">
                <a:avLst/>
              </a:prstGeom>
              <a:solidFill>
                <a:srgbClr val="FCD48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8" name="Rechteck 77">
                <a:extLst>
                  <a:ext uri="{FF2B5EF4-FFF2-40B4-BE49-F238E27FC236}">
                    <a16:creationId xmlns:a16="http://schemas.microsoft.com/office/drawing/2014/main" id="{0C50B529-7D7E-4AC3-A5DB-85711BD84E9D}"/>
                  </a:ext>
                </a:extLst>
              </p:cNvPr>
              <p:cNvSpPr>
                <a:spLocks noChangeAspect="1"/>
              </p:cNvSpPr>
              <p:nvPr userDrawn="1"/>
            </p:nvSpPr>
            <p:spPr bwMode="gray">
              <a:xfrm>
                <a:off x="13275662" y="5786641"/>
                <a:ext cx="213868" cy="213840"/>
              </a:xfrm>
              <a:prstGeom prst="rect">
                <a:avLst/>
              </a:prstGeom>
              <a:solidFill>
                <a:srgbClr val="FFE7A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79" name="Rechteck 78">
                <a:extLst>
                  <a:ext uri="{FF2B5EF4-FFF2-40B4-BE49-F238E27FC236}">
                    <a16:creationId xmlns:a16="http://schemas.microsoft.com/office/drawing/2014/main" id="{6961DCFA-69D5-48A3-B8BD-D605F10CBCF6}"/>
                  </a:ext>
                </a:extLst>
              </p:cNvPr>
              <p:cNvSpPr>
                <a:spLocks noChangeAspect="1"/>
              </p:cNvSpPr>
              <p:nvPr userDrawn="1"/>
            </p:nvSpPr>
            <p:spPr bwMode="gray">
              <a:xfrm>
                <a:off x="12412996" y="6072481"/>
                <a:ext cx="213868" cy="213840"/>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80" name="Rechteck 79">
                <a:extLst>
                  <a:ext uri="{FF2B5EF4-FFF2-40B4-BE49-F238E27FC236}">
                    <a16:creationId xmlns:a16="http://schemas.microsoft.com/office/drawing/2014/main" id="{F9B0547F-EACE-475C-8245-354AD1B38298}"/>
                  </a:ext>
                </a:extLst>
              </p:cNvPr>
              <p:cNvSpPr>
                <a:spLocks noChangeAspect="1"/>
              </p:cNvSpPr>
              <p:nvPr userDrawn="1"/>
            </p:nvSpPr>
            <p:spPr bwMode="gray">
              <a:xfrm>
                <a:off x="12699587" y="6072481"/>
                <a:ext cx="213868" cy="213840"/>
              </a:xfrm>
              <a:prstGeom prst="rect">
                <a:avLst/>
              </a:prstGeom>
              <a:solidFill>
                <a:srgbClr val="FFE83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81" name="Rechteck 80">
                <a:extLst>
                  <a:ext uri="{FF2B5EF4-FFF2-40B4-BE49-F238E27FC236}">
                    <a16:creationId xmlns:a16="http://schemas.microsoft.com/office/drawing/2014/main" id="{58A34DFE-F254-45D7-BC84-F8D41F1818BF}"/>
                  </a:ext>
                </a:extLst>
              </p:cNvPr>
              <p:cNvSpPr>
                <a:spLocks noChangeAspect="1"/>
              </p:cNvSpPr>
              <p:nvPr userDrawn="1"/>
            </p:nvSpPr>
            <p:spPr bwMode="gray">
              <a:xfrm>
                <a:off x="12987625" y="6072481"/>
                <a:ext cx="213868" cy="213840"/>
              </a:xfrm>
              <a:prstGeom prst="rect">
                <a:avLst/>
              </a:prstGeom>
              <a:solidFill>
                <a:srgbClr val="FFF3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82" name="Rechteck 81">
                <a:extLst>
                  <a:ext uri="{FF2B5EF4-FFF2-40B4-BE49-F238E27FC236}">
                    <a16:creationId xmlns:a16="http://schemas.microsoft.com/office/drawing/2014/main" id="{281F4A4E-5A94-4ACD-A1A7-E8E4555A21B4}"/>
                  </a:ext>
                </a:extLst>
              </p:cNvPr>
              <p:cNvSpPr>
                <a:spLocks noChangeAspect="1"/>
              </p:cNvSpPr>
              <p:nvPr userDrawn="1"/>
            </p:nvSpPr>
            <p:spPr bwMode="gray">
              <a:xfrm>
                <a:off x="12412996" y="4643281"/>
                <a:ext cx="213868" cy="2138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b="1" noProof="0">
                  <a:latin typeface="+mn-lt"/>
                </a:endParaRPr>
              </a:p>
            </p:txBody>
          </p:sp>
          <p:sp>
            <p:nvSpPr>
              <p:cNvPr id="83" name="Rechteck 82">
                <a:extLst>
                  <a:ext uri="{FF2B5EF4-FFF2-40B4-BE49-F238E27FC236}">
                    <a16:creationId xmlns:a16="http://schemas.microsoft.com/office/drawing/2014/main" id="{1CCF0ED2-0707-4350-9AE5-1B7046B5C35B}"/>
                  </a:ext>
                </a:extLst>
              </p:cNvPr>
              <p:cNvSpPr>
                <a:spLocks noChangeAspect="1"/>
              </p:cNvSpPr>
              <p:nvPr userDrawn="1"/>
            </p:nvSpPr>
            <p:spPr bwMode="gray">
              <a:xfrm>
                <a:off x="12699587" y="4643281"/>
                <a:ext cx="213868" cy="213840"/>
              </a:xfrm>
              <a:prstGeom prst="rect">
                <a:avLst/>
              </a:prstGeom>
              <a:solidFill>
                <a:srgbClr val="696A6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b="1" noProof="0">
                  <a:latin typeface="+mn-lt"/>
                </a:endParaRPr>
              </a:p>
            </p:txBody>
          </p:sp>
          <p:sp>
            <p:nvSpPr>
              <p:cNvPr id="84" name="Rechteck 83">
                <a:extLst>
                  <a:ext uri="{FF2B5EF4-FFF2-40B4-BE49-F238E27FC236}">
                    <a16:creationId xmlns:a16="http://schemas.microsoft.com/office/drawing/2014/main" id="{189C4821-967F-4E3A-B6E3-1FE938FC06DC}"/>
                  </a:ext>
                </a:extLst>
              </p:cNvPr>
              <p:cNvSpPr>
                <a:spLocks noChangeAspect="1"/>
              </p:cNvSpPr>
              <p:nvPr userDrawn="1"/>
            </p:nvSpPr>
            <p:spPr bwMode="gray">
              <a:xfrm>
                <a:off x="12987625" y="4643281"/>
                <a:ext cx="213868" cy="213840"/>
              </a:xfrm>
              <a:prstGeom prst="rect">
                <a:avLst/>
              </a:prstGeom>
              <a:solidFill>
                <a:srgbClr val="9FA0A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85" name="Rechteck 84">
                <a:extLst>
                  <a:ext uri="{FF2B5EF4-FFF2-40B4-BE49-F238E27FC236}">
                    <a16:creationId xmlns:a16="http://schemas.microsoft.com/office/drawing/2014/main" id="{1E8C7110-E929-45A3-92DD-BCEAD4C66793}"/>
                  </a:ext>
                </a:extLst>
              </p:cNvPr>
              <p:cNvSpPr>
                <a:spLocks noChangeAspect="1"/>
              </p:cNvSpPr>
              <p:nvPr userDrawn="1"/>
            </p:nvSpPr>
            <p:spPr bwMode="gray">
              <a:xfrm>
                <a:off x="13275662" y="4643281"/>
                <a:ext cx="213868" cy="213840"/>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86" name="Rechteck 85">
                <a:extLst>
                  <a:ext uri="{FF2B5EF4-FFF2-40B4-BE49-F238E27FC236}">
                    <a16:creationId xmlns:a16="http://schemas.microsoft.com/office/drawing/2014/main" id="{5FF72B14-CC83-4472-8924-16F53C9F8D67}"/>
                  </a:ext>
                </a:extLst>
              </p:cNvPr>
              <p:cNvSpPr>
                <a:spLocks noChangeAspect="1"/>
              </p:cNvSpPr>
              <p:nvPr userDrawn="1"/>
            </p:nvSpPr>
            <p:spPr bwMode="gray">
              <a:xfrm>
                <a:off x="13563700" y="4643281"/>
                <a:ext cx="213868" cy="213840"/>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87" name="Rechteck 86">
                <a:extLst>
                  <a:ext uri="{FF2B5EF4-FFF2-40B4-BE49-F238E27FC236}">
                    <a16:creationId xmlns:a16="http://schemas.microsoft.com/office/drawing/2014/main" id="{EA00A132-09AB-4844-BA25-E15F6B4BCE5E}"/>
                  </a:ext>
                </a:extLst>
              </p:cNvPr>
              <p:cNvSpPr>
                <a:spLocks noChangeAspect="1"/>
              </p:cNvSpPr>
              <p:nvPr userDrawn="1"/>
            </p:nvSpPr>
            <p:spPr bwMode="gray">
              <a:xfrm>
                <a:off x="12412996" y="4357441"/>
                <a:ext cx="213868" cy="213840"/>
              </a:xfrm>
              <a:prstGeom prst="rect">
                <a:avLst/>
              </a:prstGeom>
              <a:solidFill>
                <a:srgbClr val="003A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b="1" noProof="0">
                  <a:latin typeface="+mn-lt"/>
                </a:endParaRPr>
              </a:p>
            </p:txBody>
          </p:sp>
          <p:sp>
            <p:nvSpPr>
              <p:cNvPr id="88" name="Rechteck 87">
                <a:extLst>
                  <a:ext uri="{FF2B5EF4-FFF2-40B4-BE49-F238E27FC236}">
                    <a16:creationId xmlns:a16="http://schemas.microsoft.com/office/drawing/2014/main" id="{FB96B60A-B8E3-4B4E-97E1-7538983068D5}"/>
                  </a:ext>
                </a:extLst>
              </p:cNvPr>
              <p:cNvSpPr>
                <a:spLocks noChangeAspect="1"/>
              </p:cNvSpPr>
              <p:nvPr userDrawn="1"/>
            </p:nvSpPr>
            <p:spPr bwMode="gray">
              <a:xfrm>
                <a:off x="12699587" y="4357441"/>
                <a:ext cx="213868" cy="213840"/>
              </a:xfrm>
              <a:prstGeom prst="rect">
                <a:avLst/>
              </a:prstGeom>
              <a:solidFill>
                <a:srgbClr val="90C4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sp>
            <p:nvSpPr>
              <p:cNvPr id="89" name="Rechteck 88">
                <a:extLst>
                  <a:ext uri="{FF2B5EF4-FFF2-40B4-BE49-F238E27FC236}">
                    <a16:creationId xmlns:a16="http://schemas.microsoft.com/office/drawing/2014/main" id="{22C1448B-02A7-41D0-BBCE-97B424C33E21}"/>
                  </a:ext>
                </a:extLst>
              </p:cNvPr>
              <p:cNvSpPr>
                <a:spLocks noChangeAspect="1"/>
              </p:cNvSpPr>
              <p:nvPr userDrawn="1"/>
            </p:nvSpPr>
            <p:spPr bwMode="gray">
              <a:xfrm>
                <a:off x="12987625" y="4357441"/>
                <a:ext cx="213868" cy="213840"/>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e-DE" sz="1800" noProof="0">
                  <a:solidFill>
                    <a:schemeClr val="tx1"/>
                  </a:solidFill>
                  <a:latin typeface="+mn-lt"/>
                </a:endParaRPr>
              </a:p>
            </p:txBody>
          </p:sp>
        </p:grpSp>
        <p:grpSp>
          <p:nvGrpSpPr>
            <p:cNvPr id="3" name="IEM">
              <a:extLst>
                <a:ext uri="{FF2B5EF4-FFF2-40B4-BE49-F238E27FC236}">
                  <a16:creationId xmlns:a16="http://schemas.microsoft.com/office/drawing/2014/main" id="{94A5BE77-AE9B-4653-B68C-2EFF81B1F038}"/>
                </a:ext>
              </a:extLst>
            </p:cNvPr>
            <p:cNvGrpSpPr/>
            <p:nvPr userDrawn="1"/>
          </p:nvGrpSpPr>
          <p:grpSpPr bwMode="gray">
            <a:xfrm>
              <a:off x="12407215" y="756794"/>
              <a:ext cx="1372513" cy="3059853"/>
              <a:chOff x="12407215" y="756794"/>
              <a:chExt cx="1372513" cy="3059853"/>
            </a:xfrm>
          </p:grpSpPr>
          <p:sp>
            <p:nvSpPr>
              <p:cNvPr id="90" name="AutoShape 3">
                <a:extLst>
                  <a:ext uri="{FF2B5EF4-FFF2-40B4-BE49-F238E27FC236}">
                    <a16:creationId xmlns:a16="http://schemas.microsoft.com/office/drawing/2014/main" id="{B9B67661-D722-471F-80C6-AB82C8090AD9}"/>
                  </a:ext>
                </a:extLst>
              </p:cNvPr>
              <p:cNvSpPr>
                <a:spLocks noChangeAspect="1" noChangeArrowheads="1" noTextEdit="1"/>
              </p:cNvSpPr>
              <p:nvPr userDrawn="1"/>
            </p:nvSpPr>
            <p:spPr bwMode="gray">
              <a:xfrm>
                <a:off x="12407215" y="977775"/>
                <a:ext cx="216028" cy="44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1" name="Rectangle 5">
                <a:extLst>
                  <a:ext uri="{FF2B5EF4-FFF2-40B4-BE49-F238E27FC236}">
                    <a16:creationId xmlns:a16="http://schemas.microsoft.com/office/drawing/2014/main" id="{73C6F773-D358-4DB5-9766-DD5D11A79561}"/>
                  </a:ext>
                </a:extLst>
              </p:cNvPr>
              <p:cNvSpPr>
                <a:spLocks noChangeAspect="1" noChangeArrowheads="1"/>
              </p:cNvSpPr>
              <p:nvPr userDrawn="1"/>
            </p:nvSpPr>
            <p:spPr bwMode="gray">
              <a:xfrm>
                <a:off x="12411550" y="993594"/>
                <a:ext cx="216028" cy="216000"/>
              </a:xfrm>
              <a:prstGeom prst="rect">
                <a:avLst/>
              </a:prstGeom>
              <a:solidFill>
                <a:srgbClr val="D4E6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2" name="Rectangle 6">
                <a:extLst>
                  <a:ext uri="{FF2B5EF4-FFF2-40B4-BE49-F238E27FC236}">
                    <a16:creationId xmlns:a16="http://schemas.microsoft.com/office/drawing/2014/main" id="{3473F3B9-0DA3-423B-B310-57C2AF870650}"/>
                  </a:ext>
                </a:extLst>
              </p:cNvPr>
              <p:cNvSpPr>
                <a:spLocks noChangeAspect="1" noChangeArrowheads="1"/>
              </p:cNvSpPr>
              <p:nvPr userDrawn="1"/>
            </p:nvSpPr>
            <p:spPr bwMode="gray">
              <a:xfrm>
                <a:off x="12411550" y="1281594"/>
                <a:ext cx="216028" cy="216000"/>
              </a:xfrm>
              <a:prstGeom prst="rect">
                <a:avLst/>
              </a:prstGeom>
              <a:solidFill>
                <a:srgbClr val="C7C1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3" name="Rectangle 7">
                <a:extLst>
                  <a:ext uri="{FF2B5EF4-FFF2-40B4-BE49-F238E27FC236}">
                    <a16:creationId xmlns:a16="http://schemas.microsoft.com/office/drawing/2014/main" id="{B54A30B1-7CEC-4805-8359-EEE4DD3CFE7D}"/>
                  </a:ext>
                </a:extLst>
              </p:cNvPr>
              <p:cNvSpPr>
                <a:spLocks noChangeAspect="1" noChangeArrowheads="1"/>
              </p:cNvSpPr>
              <p:nvPr userDrawn="1"/>
            </p:nvSpPr>
            <p:spPr bwMode="gray">
              <a:xfrm>
                <a:off x="12411550" y="3599168"/>
                <a:ext cx="216028" cy="217479"/>
              </a:xfrm>
              <a:prstGeom prst="rect">
                <a:avLst/>
              </a:prstGeom>
              <a:solidFill>
                <a:srgbClr val="C7CA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4" name="Rectangle 8">
                <a:extLst>
                  <a:ext uri="{FF2B5EF4-FFF2-40B4-BE49-F238E27FC236}">
                    <a16:creationId xmlns:a16="http://schemas.microsoft.com/office/drawing/2014/main" id="{B4C94FBA-8B8C-4FC1-A12B-2E63BAED963C}"/>
                  </a:ext>
                </a:extLst>
              </p:cNvPr>
              <p:cNvSpPr>
                <a:spLocks noChangeAspect="1" noChangeArrowheads="1"/>
              </p:cNvSpPr>
              <p:nvPr userDrawn="1"/>
            </p:nvSpPr>
            <p:spPr bwMode="gray">
              <a:xfrm>
                <a:off x="13563700" y="2447168"/>
                <a:ext cx="216028" cy="216000"/>
              </a:xfrm>
              <a:prstGeom prst="rect">
                <a:avLst/>
              </a:prstGeom>
              <a:solidFill>
                <a:srgbClr val="6A73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5" name="Rectangle 9">
                <a:extLst>
                  <a:ext uri="{FF2B5EF4-FFF2-40B4-BE49-F238E27FC236}">
                    <a16:creationId xmlns:a16="http://schemas.microsoft.com/office/drawing/2014/main" id="{39E27AB1-195E-4994-A990-DBB3A955DDBE}"/>
                  </a:ext>
                </a:extLst>
              </p:cNvPr>
              <p:cNvSpPr>
                <a:spLocks noChangeAspect="1" noChangeArrowheads="1"/>
              </p:cNvSpPr>
              <p:nvPr userDrawn="1"/>
            </p:nvSpPr>
            <p:spPr bwMode="gray">
              <a:xfrm>
                <a:off x="12699587" y="993594"/>
                <a:ext cx="216028" cy="216000"/>
              </a:xfrm>
              <a:prstGeom prst="rect">
                <a:avLst/>
              </a:prstGeom>
              <a:solidFill>
                <a:srgbClr val="88BC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6" name="Rectangle 10">
                <a:extLst>
                  <a:ext uri="{FF2B5EF4-FFF2-40B4-BE49-F238E27FC236}">
                    <a16:creationId xmlns:a16="http://schemas.microsoft.com/office/drawing/2014/main" id="{87A9A038-1C92-4176-905E-8BF5F6D303BB}"/>
                  </a:ext>
                </a:extLst>
              </p:cNvPr>
              <p:cNvSpPr>
                <a:spLocks noChangeAspect="1" noChangeArrowheads="1"/>
              </p:cNvSpPr>
              <p:nvPr userDrawn="1"/>
            </p:nvSpPr>
            <p:spPr bwMode="gray">
              <a:xfrm>
                <a:off x="13275662" y="3023168"/>
                <a:ext cx="216028" cy="216000"/>
              </a:xfrm>
              <a:prstGeom prst="rect">
                <a:avLst/>
              </a:prstGeom>
              <a:solidFill>
                <a:srgbClr val="4C63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7" name="Rectangle 11">
                <a:extLst>
                  <a:ext uri="{FF2B5EF4-FFF2-40B4-BE49-F238E27FC236}">
                    <a16:creationId xmlns:a16="http://schemas.microsoft.com/office/drawing/2014/main" id="{33AD9457-AB23-4A27-8DEC-DD677D1E62DF}"/>
                  </a:ext>
                </a:extLst>
              </p:cNvPr>
              <p:cNvSpPr>
                <a:spLocks noChangeAspect="1" noChangeArrowheads="1"/>
              </p:cNvSpPr>
              <p:nvPr userDrawn="1"/>
            </p:nvSpPr>
            <p:spPr bwMode="gray">
              <a:xfrm>
                <a:off x="12411550" y="3311168"/>
                <a:ext cx="216028" cy="216000"/>
              </a:xfrm>
              <a:prstGeom prst="rect">
                <a:avLst/>
              </a:prstGeom>
              <a:solidFill>
                <a:srgbClr val="33B8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8" name="Rectangle 12">
                <a:extLst>
                  <a:ext uri="{FF2B5EF4-FFF2-40B4-BE49-F238E27FC236}">
                    <a16:creationId xmlns:a16="http://schemas.microsoft.com/office/drawing/2014/main" id="{968CBD10-74C9-455D-93F8-7F5E4E978DFE}"/>
                  </a:ext>
                </a:extLst>
              </p:cNvPr>
              <p:cNvSpPr>
                <a:spLocks noChangeAspect="1" noChangeArrowheads="1"/>
              </p:cNvSpPr>
              <p:nvPr userDrawn="1"/>
            </p:nvSpPr>
            <p:spPr bwMode="gray">
              <a:xfrm>
                <a:off x="12699587" y="3311168"/>
                <a:ext cx="216028" cy="216000"/>
              </a:xfrm>
              <a:prstGeom prst="rect">
                <a:avLst/>
              </a:prstGeom>
              <a:solidFill>
                <a:srgbClr val="25BA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99" name="Rectangle 13">
                <a:extLst>
                  <a:ext uri="{FF2B5EF4-FFF2-40B4-BE49-F238E27FC236}">
                    <a16:creationId xmlns:a16="http://schemas.microsoft.com/office/drawing/2014/main" id="{3AFB792C-BAE1-41C7-8822-778E4A769EF2}"/>
                  </a:ext>
                </a:extLst>
              </p:cNvPr>
              <p:cNvSpPr>
                <a:spLocks noChangeAspect="1" noChangeArrowheads="1"/>
              </p:cNvSpPr>
              <p:nvPr userDrawn="1"/>
            </p:nvSpPr>
            <p:spPr bwMode="gray">
              <a:xfrm>
                <a:off x="12987625" y="2144768"/>
                <a:ext cx="216028" cy="216000"/>
              </a:xfrm>
              <a:prstGeom prst="rect">
                <a:avLst/>
              </a:prstGeom>
              <a:solidFill>
                <a:srgbClr val="FFD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0" name="Rectangle 14">
                <a:extLst>
                  <a:ext uri="{FF2B5EF4-FFF2-40B4-BE49-F238E27FC236}">
                    <a16:creationId xmlns:a16="http://schemas.microsoft.com/office/drawing/2014/main" id="{AB9CC1D4-9550-41E0-9493-F9113F87E7F8}"/>
                  </a:ext>
                </a:extLst>
              </p:cNvPr>
              <p:cNvSpPr>
                <a:spLocks noChangeAspect="1" noChangeArrowheads="1"/>
              </p:cNvSpPr>
              <p:nvPr userDrawn="1"/>
            </p:nvSpPr>
            <p:spPr bwMode="gray">
              <a:xfrm>
                <a:off x="12987625" y="1567289"/>
                <a:ext cx="216028" cy="216000"/>
              </a:xfrm>
              <a:prstGeom prst="rect">
                <a:avLst/>
              </a:prstGeom>
              <a:solidFill>
                <a:srgbClr val="E200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1" name="Rectangle 15">
                <a:extLst>
                  <a:ext uri="{FF2B5EF4-FFF2-40B4-BE49-F238E27FC236}">
                    <a16:creationId xmlns:a16="http://schemas.microsoft.com/office/drawing/2014/main" id="{B90040C7-6AD8-4759-B958-6DEC1C391545}"/>
                  </a:ext>
                </a:extLst>
              </p:cNvPr>
              <p:cNvSpPr>
                <a:spLocks noChangeAspect="1" noChangeArrowheads="1"/>
              </p:cNvSpPr>
              <p:nvPr userDrawn="1"/>
            </p:nvSpPr>
            <p:spPr bwMode="gray">
              <a:xfrm>
                <a:off x="12987625" y="1855289"/>
                <a:ext cx="216028" cy="217479"/>
              </a:xfrm>
              <a:prstGeom prst="rect">
                <a:avLst/>
              </a:prstGeom>
              <a:solidFill>
                <a:srgbClr val="F29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2" name="Rectangle 16">
                <a:extLst>
                  <a:ext uri="{FF2B5EF4-FFF2-40B4-BE49-F238E27FC236}">
                    <a16:creationId xmlns:a16="http://schemas.microsoft.com/office/drawing/2014/main" id="{6936991A-1E58-436F-AA02-787C9332858D}"/>
                  </a:ext>
                </a:extLst>
              </p:cNvPr>
              <p:cNvSpPr>
                <a:spLocks noChangeAspect="1" noChangeArrowheads="1"/>
              </p:cNvSpPr>
              <p:nvPr userDrawn="1"/>
            </p:nvSpPr>
            <p:spPr bwMode="gray">
              <a:xfrm>
                <a:off x="12987625" y="2447168"/>
                <a:ext cx="216028" cy="216000"/>
              </a:xfrm>
              <a:prstGeom prst="rect">
                <a:avLst/>
              </a:prstGeom>
              <a:solidFill>
                <a:srgbClr val="B1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3" name="Rectangle 17">
                <a:extLst>
                  <a:ext uri="{FF2B5EF4-FFF2-40B4-BE49-F238E27FC236}">
                    <a16:creationId xmlns:a16="http://schemas.microsoft.com/office/drawing/2014/main" id="{33126881-9970-4146-B1ED-666B63C0523D}"/>
                  </a:ext>
                </a:extLst>
              </p:cNvPr>
              <p:cNvSpPr>
                <a:spLocks noChangeAspect="1" noChangeArrowheads="1"/>
              </p:cNvSpPr>
              <p:nvPr userDrawn="1"/>
            </p:nvSpPr>
            <p:spPr bwMode="gray">
              <a:xfrm>
                <a:off x="12987625" y="1281594"/>
                <a:ext cx="216028" cy="216000"/>
              </a:xfrm>
              <a:prstGeom prst="rect">
                <a:avLst/>
              </a:prstGeom>
              <a:solidFill>
                <a:srgbClr val="3937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4" name="Rectangle 18">
                <a:extLst>
                  <a:ext uri="{FF2B5EF4-FFF2-40B4-BE49-F238E27FC236}">
                    <a16:creationId xmlns:a16="http://schemas.microsoft.com/office/drawing/2014/main" id="{CFC988D3-7752-4C05-8822-E5010F924B49}"/>
                  </a:ext>
                </a:extLst>
              </p:cNvPr>
              <p:cNvSpPr>
                <a:spLocks noChangeAspect="1" noChangeArrowheads="1"/>
              </p:cNvSpPr>
              <p:nvPr userDrawn="1"/>
            </p:nvSpPr>
            <p:spPr bwMode="gray">
              <a:xfrm>
                <a:off x="12987625" y="2735168"/>
                <a:ext cx="216028" cy="216000"/>
              </a:xfrm>
              <a:prstGeom prst="rect">
                <a:avLst/>
              </a:prstGeom>
              <a:solidFill>
                <a:srgbClr val="179C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5" name="Rectangle 19">
                <a:extLst>
                  <a:ext uri="{FF2B5EF4-FFF2-40B4-BE49-F238E27FC236}">
                    <a16:creationId xmlns:a16="http://schemas.microsoft.com/office/drawing/2014/main" id="{CAC419BD-91FA-45A9-B04A-114D380E48FC}"/>
                  </a:ext>
                </a:extLst>
              </p:cNvPr>
              <p:cNvSpPr>
                <a:spLocks noChangeAspect="1" noChangeArrowheads="1"/>
              </p:cNvSpPr>
              <p:nvPr userDrawn="1"/>
            </p:nvSpPr>
            <p:spPr bwMode="gray">
              <a:xfrm>
                <a:off x="12987625" y="993594"/>
                <a:ext cx="216028" cy="216000"/>
              </a:xfrm>
              <a:prstGeom prst="rect">
                <a:avLst/>
              </a:prstGeom>
              <a:solidFill>
                <a:srgbClr val="1F82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6" name="Rectangle 20">
                <a:extLst>
                  <a:ext uri="{FF2B5EF4-FFF2-40B4-BE49-F238E27FC236}">
                    <a16:creationId xmlns:a16="http://schemas.microsoft.com/office/drawing/2014/main" id="{E8CE249C-61E3-403B-B376-9F4F12084B3C}"/>
                  </a:ext>
                </a:extLst>
              </p:cNvPr>
              <p:cNvSpPr>
                <a:spLocks noChangeAspect="1" noChangeArrowheads="1"/>
              </p:cNvSpPr>
              <p:nvPr userDrawn="1"/>
            </p:nvSpPr>
            <p:spPr bwMode="gray">
              <a:xfrm>
                <a:off x="12699587" y="2144768"/>
                <a:ext cx="216028" cy="214531"/>
              </a:xfrm>
              <a:prstGeom prst="rect">
                <a:avLst/>
              </a:prstGeom>
              <a:solidFill>
                <a:srgbClr val="FFF3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7" name="Rectangle 21">
                <a:extLst>
                  <a:ext uri="{FF2B5EF4-FFF2-40B4-BE49-F238E27FC236}">
                    <a16:creationId xmlns:a16="http://schemas.microsoft.com/office/drawing/2014/main" id="{9037C4E2-C737-4973-A78D-7BA8098C185B}"/>
                  </a:ext>
                </a:extLst>
              </p:cNvPr>
              <p:cNvSpPr>
                <a:spLocks noChangeAspect="1" noChangeArrowheads="1"/>
              </p:cNvSpPr>
              <p:nvPr userDrawn="1"/>
            </p:nvSpPr>
            <p:spPr bwMode="gray">
              <a:xfrm>
                <a:off x="12699587" y="1855289"/>
                <a:ext cx="216028" cy="216000"/>
              </a:xfrm>
              <a:prstGeom prst="rect">
                <a:avLst/>
              </a:prstGeom>
              <a:solidFill>
                <a:srgbClr val="FBCB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8" name="Rectangle 22">
                <a:extLst>
                  <a:ext uri="{FF2B5EF4-FFF2-40B4-BE49-F238E27FC236}">
                    <a16:creationId xmlns:a16="http://schemas.microsoft.com/office/drawing/2014/main" id="{8A28627A-55C8-457F-94F8-A2AA5FF1EF6A}"/>
                  </a:ext>
                </a:extLst>
              </p:cNvPr>
              <p:cNvSpPr>
                <a:spLocks noChangeAspect="1" noChangeArrowheads="1"/>
              </p:cNvSpPr>
              <p:nvPr userDrawn="1"/>
            </p:nvSpPr>
            <p:spPr bwMode="gray">
              <a:xfrm>
                <a:off x="12699587" y="2447168"/>
                <a:ext cx="216028" cy="216000"/>
              </a:xfrm>
              <a:prstGeom prst="rect">
                <a:avLst/>
              </a:prstGeom>
              <a:solidFill>
                <a:srgbClr val="D1DD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09" name="Rectangle 23">
                <a:extLst>
                  <a:ext uri="{FF2B5EF4-FFF2-40B4-BE49-F238E27FC236}">
                    <a16:creationId xmlns:a16="http://schemas.microsoft.com/office/drawing/2014/main" id="{3B43C15F-704D-4AA0-92EA-5BFEBCA07AEE}"/>
                  </a:ext>
                </a:extLst>
              </p:cNvPr>
              <p:cNvSpPr>
                <a:spLocks noChangeAspect="1" noChangeArrowheads="1"/>
              </p:cNvSpPr>
              <p:nvPr userDrawn="1"/>
            </p:nvSpPr>
            <p:spPr bwMode="gray">
              <a:xfrm>
                <a:off x="12699587" y="1281594"/>
                <a:ext cx="216028" cy="216000"/>
              </a:xfrm>
              <a:prstGeom prst="rect">
                <a:avLst/>
              </a:prstGeom>
              <a:solidFill>
                <a:srgbClr val="9085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0" name="Rectangle 24">
                <a:extLst>
                  <a:ext uri="{FF2B5EF4-FFF2-40B4-BE49-F238E27FC236}">
                    <a16:creationId xmlns:a16="http://schemas.microsoft.com/office/drawing/2014/main" id="{3DCA6882-FF7A-4FBE-B585-3B3704D2D1C9}"/>
                  </a:ext>
                </a:extLst>
              </p:cNvPr>
              <p:cNvSpPr>
                <a:spLocks noChangeAspect="1" noChangeArrowheads="1"/>
              </p:cNvSpPr>
              <p:nvPr userDrawn="1"/>
            </p:nvSpPr>
            <p:spPr bwMode="gray">
              <a:xfrm>
                <a:off x="12414439" y="2144768"/>
                <a:ext cx="216028" cy="216000"/>
              </a:xfrm>
              <a:prstGeom prst="rect">
                <a:avLst/>
              </a:prstGeom>
              <a:solidFill>
                <a:srgbClr val="FFFA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1" name="Rectangle 25">
                <a:extLst>
                  <a:ext uri="{FF2B5EF4-FFF2-40B4-BE49-F238E27FC236}">
                    <a16:creationId xmlns:a16="http://schemas.microsoft.com/office/drawing/2014/main" id="{FB64DB54-2CD6-4BE0-BC0D-3401F70EEA58}"/>
                  </a:ext>
                </a:extLst>
              </p:cNvPr>
              <p:cNvSpPr>
                <a:spLocks noChangeAspect="1" noChangeArrowheads="1"/>
              </p:cNvSpPr>
              <p:nvPr userDrawn="1"/>
            </p:nvSpPr>
            <p:spPr bwMode="gray">
              <a:xfrm>
                <a:off x="12414439" y="1855289"/>
                <a:ext cx="216028" cy="217479"/>
              </a:xfrm>
              <a:prstGeom prst="rect">
                <a:avLst/>
              </a:prstGeom>
              <a:solidFill>
                <a:srgbClr val="FEE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2" name="Rectangle 26">
                <a:extLst>
                  <a:ext uri="{FF2B5EF4-FFF2-40B4-BE49-F238E27FC236}">
                    <a16:creationId xmlns:a16="http://schemas.microsoft.com/office/drawing/2014/main" id="{556B99EB-6F2B-4C1C-BA61-ED64C18DCDF2}"/>
                  </a:ext>
                </a:extLst>
              </p:cNvPr>
              <p:cNvSpPr>
                <a:spLocks noChangeAspect="1" noChangeArrowheads="1"/>
              </p:cNvSpPr>
              <p:nvPr userDrawn="1"/>
            </p:nvSpPr>
            <p:spPr bwMode="gray">
              <a:xfrm>
                <a:off x="12412995" y="3023168"/>
                <a:ext cx="216028" cy="216000"/>
              </a:xfrm>
              <a:prstGeom prst="rect">
                <a:avLst/>
              </a:prstGeom>
              <a:solidFill>
                <a:srgbClr val="D7E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3" name="Rectangle 27">
                <a:extLst>
                  <a:ext uri="{FF2B5EF4-FFF2-40B4-BE49-F238E27FC236}">
                    <a16:creationId xmlns:a16="http://schemas.microsoft.com/office/drawing/2014/main" id="{DB869FF0-E384-4B22-9910-1765E9B054B3}"/>
                  </a:ext>
                </a:extLst>
              </p:cNvPr>
              <p:cNvSpPr>
                <a:spLocks noChangeAspect="1" noChangeArrowheads="1"/>
              </p:cNvSpPr>
              <p:nvPr userDrawn="1"/>
            </p:nvSpPr>
            <p:spPr bwMode="gray">
              <a:xfrm>
                <a:off x="13275662" y="2144768"/>
                <a:ext cx="216028" cy="214531"/>
              </a:xfrm>
              <a:prstGeom prst="rect">
                <a:avLst/>
              </a:prstGeom>
              <a:solidFill>
                <a:srgbClr val="FD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4" name="Rectangle 28">
                <a:extLst>
                  <a:ext uri="{FF2B5EF4-FFF2-40B4-BE49-F238E27FC236}">
                    <a16:creationId xmlns:a16="http://schemas.microsoft.com/office/drawing/2014/main" id="{40A7C8EA-F987-4CC3-819C-FA0E1C59EFF2}"/>
                  </a:ext>
                </a:extLst>
              </p:cNvPr>
              <p:cNvSpPr>
                <a:spLocks noChangeAspect="1" noChangeArrowheads="1"/>
              </p:cNvSpPr>
              <p:nvPr userDrawn="1"/>
            </p:nvSpPr>
            <p:spPr bwMode="gray">
              <a:xfrm>
                <a:off x="13275662" y="1565810"/>
                <a:ext cx="216028" cy="217479"/>
              </a:xfrm>
              <a:prstGeom prst="rect">
                <a:avLst/>
              </a:prstGeom>
              <a:solidFill>
                <a:srgbClr val="9E1C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5" name="Rectangle 29">
                <a:extLst>
                  <a:ext uri="{FF2B5EF4-FFF2-40B4-BE49-F238E27FC236}">
                    <a16:creationId xmlns:a16="http://schemas.microsoft.com/office/drawing/2014/main" id="{B743335C-2D09-4356-B85E-A97618384677}"/>
                  </a:ext>
                </a:extLst>
              </p:cNvPr>
              <p:cNvSpPr>
                <a:spLocks noChangeAspect="1" noChangeArrowheads="1"/>
              </p:cNvSpPr>
              <p:nvPr userDrawn="1"/>
            </p:nvSpPr>
            <p:spPr bwMode="gray">
              <a:xfrm>
                <a:off x="13275662" y="1855289"/>
                <a:ext cx="216028" cy="216000"/>
              </a:xfrm>
              <a:prstGeom prst="rect">
                <a:avLst/>
              </a:prstGeom>
              <a:solidFill>
                <a:srgbClr val="EB6A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6" name="Rectangle 30">
                <a:extLst>
                  <a:ext uri="{FF2B5EF4-FFF2-40B4-BE49-F238E27FC236}">
                    <a16:creationId xmlns:a16="http://schemas.microsoft.com/office/drawing/2014/main" id="{BE85F75C-5E7F-4A9E-8678-5C6ABE0EC5F7}"/>
                  </a:ext>
                </a:extLst>
              </p:cNvPr>
              <p:cNvSpPr>
                <a:spLocks noChangeAspect="1" noChangeArrowheads="1"/>
              </p:cNvSpPr>
              <p:nvPr userDrawn="1"/>
            </p:nvSpPr>
            <p:spPr bwMode="gray">
              <a:xfrm>
                <a:off x="13275662" y="2447168"/>
                <a:ext cx="216028" cy="216000"/>
              </a:xfrm>
              <a:prstGeom prst="rect">
                <a:avLst/>
              </a:prstGeom>
              <a:solidFill>
                <a:srgbClr val="8FA4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7" name="Rectangle 31">
                <a:extLst>
                  <a:ext uri="{FF2B5EF4-FFF2-40B4-BE49-F238E27FC236}">
                    <a16:creationId xmlns:a16="http://schemas.microsoft.com/office/drawing/2014/main" id="{91125983-AEAE-443D-B190-2BB5C2E3AB72}"/>
                  </a:ext>
                </a:extLst>
              </p:cNvPr>
              <p:cNvSpPr>
                <a:spLocks noChangeAspect="1" noChangeArrowheads="1"/>
              </p:cNvSpPr>
              <p:nvPr userDrawn="1"/>
            </p:nvSpPr>
            <p:spPr bwMode="gray">
              <a:xfrm>
                <a:off x="13275662" y="993594"/>
                <a:ext cx="216028" cy="216000"/>
              </a:xfrm>
              <a:prstGeom prst="rect">
                <a:avLst/>
              </a:prstGeom>
              <a:solidFill>
                <a:srgbClr val="005A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8" name="Rectangle 32">
                <a:extLst>
                  <a:ext uri="{FF2B5EF4-FFF2-40B4-BE49-F238E27FC236}">
                    <a16:creationId xmlns:a16="http://schemas.microsoft.com/office/drawing/2014/main" id="{CAEA9A3C-6F7C-4F20-A938-14ABECBD6539}"/>
                  </a:ext>
                </a:extLst>
              </p:cNvPr>
              <p:cNvSpPr>
                <a:spLocks noChangeAspect="1" noChangeArrowheads="1"/>
              </p:cNvSpPr>
              <p:nvPr userDrawn="1"/>
            </p:nvSpPr>
            <p:spPr bwMode="gray">
              <a:xfrm>
                <a:off x="13563700" y="1567289"/>
                <a:ext cx="216028" cy="216000"/>
              </a:xfrm>
              <a:prstGeom prst="rect">
                <a:avLst/>
              </a:prstGeom>
              <a:solidFill>
                <a:srgbClr val="771C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19" name="Rectangle 33">
                <a:extLst>
                  <a:ext uri="{FF2B5EF4-FFF2-40B4-BE49-F238E27FC236}">
                    <a16:creationId xmlns:a16="http://schemas.microsoft.com/office/drawing/2014/main" id="{0E874DD1-CE1D-46DB-A4D2-2FDD4DD3E650}"/>
                  </a:ext>
                </a:extLst>
              </p:cNvPr>
              <p:cNvSpPr>
                <a:spLocks noChangeAspect="1" noChangeArrowheads="1"/>
              </p:cNvSpPr>
              <p:nvPr userDrawn="1"/>
            </p:nvSpPr>
            <p:spPr bwMode="gray">
              <a:xfrm>
                <a:off x="13275662" y="1281594"/>
                <a:ext cx="216028" cy="216000"/>
              </a:xfrm>
              <a:prstGeom prst="rect">
                <a:avLst/>
              </a:prstGeom>
              <a:solidFill>
                <a:srgbClr val="2928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20" name="Rectangle 34">
                <a:extLst>
                  <a:ext uri="{FF2B5EF4-FFF2-40B4-BE49-F238E27FC236}">
                    <a16:creationId xmlns:a16="http://schemas.microsoft.com/office/drawing/2014/main" id="{2241B987-F739-4E6E-9CC0-24D8797D04D2}"/>
                  </a:ext>
                </a:extLst>
              </p:cNvPr>
              <p:cNvSpPr>
                <a:spLocks noChangeAspect="1" noChangeArrowheads="1"/>
              </p:cNvSpPr>
              <p:nvPr userDrawn="1"/>
            </p:nvSpPr>
            <p:spPr bwMode="gray">
              <a:xfrm>
                <a:off x="13563700" y="993594"/>
                <a:ext cx="216028" cy="216000"/>
              </a:xfrm>
              <a:prstGeom prst="rect">
                <a:avLst/>
              </a:prstGeom>
              <a:solidFill>
                <a:srgbClr val="003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21" name="Rectangle 35">
                <a:extLst>
                  <a:ext uri="{FF2B5EF4-FFF2-40B4-BE49-F238E27FC236}">
                    <a16:creationId xmlns:a16="http://schemas.microsoft.com/office/drawing/2014/main" id="{946B81AE-036E-4CCD-BD3F-2C2BF1A46380}"/>
                  </a:ext>
                </a:extLst>
              </p:cNvPr>
              <p:cNvSpPr>
                <a:spLocks noChangeAspect="1" noChangeArrowheads="1"/>
              </p:cNvSpPr>
              <p:nvPr userDrawn="1"/>
            </p:nvSpPr>
            <p:spPr bwMode="gray">
              <a:xfrm>
                <a:off x="12987625" y="3023168"/>
                <a:ext cx="216028" cy="216000"/>
              </a:xfrm>
              <a:prstGeom prst="rect">
                <a:avLst/>
              </a:prstGeom>
              <a:solidFill>
                <a:srgbClr val="462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22" name="Rectangle 36">
                <a:extLst>
                  <a:ext uri="{FF2B5EF4-FFF2-40B4-BE49-F238E27FC236}">
                    <a16:creationId xmlns:a16="http://schemas.microsoft.com/office/drawing/2014/main" id="{1949303B-5009-43FB-A0B2-A553BB35A665}"/>
                  </a:ext>
                </a:extLst>
              </p:cNvPr>
              <p:cNvSpPr>
                <a:spLocks noChangeAspect="1" noChangeArrowheads="1"/>
              </p:cNvSpPr>
              <p:nvPr userDrawn="1"/>
            </p:nvSpPr>
            <p:spPr bwMode="gray">
              <a:xfrm>
                <a:off x="12699587" y="3023168"/>
                <a:ext cx="216028" cy="216000"/>
              </a:xfrm>
              <a:prstGeom prst="rect">
                <a:avLst/>
              </a:prstGeom>
              <a:solidFill>
                <a:srgbClr val="CBAF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23" name="Rectangle 37">
                <a:extLst>
                  <a:ext uri="{FF2B5EF4-FFF2-40B4-BE49-F238E27FC236}">
                    <a16:creationId xmlns:a16="http://schemas.microsoft.com/office/drawing/2014/main" id="{178EF350-D42F-48D3-B8C2-97DFA645821F}"/>
                  </a:ext>
                </a:extLst>
              </p:cNvPr>
              <p:cNvSpPr>
                <a:spLocks noChangeAspect="1" noChangeArrowheads="1"/>
              </p:cNvSpPr>
              <p:nvPr userDrawn="1"/>
            </p:nvSpPr>
            <p:spPr bwMode="gray">
              <a:xfrm>
                <a:off x="12412995" y="2447168"/>
                <a:ext cx="216028" cy="216000"/>
              </a:xfrm>
              <a:prstGeom prst="rect">
                <a:avLst/>
              </a:prstGeom>
              <a:solidFill>
                <a:srgbClr val="EEEF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24" name="Rectangle 38">
                <a:extLst>
                  <a:ext uri="{FF2B5EF4-FFF2-40B4-BE49-F238E27FC236}">
                    <a16:creationId xmlns:a16="http://schemas.microsoft.com/office/drawing/2014/main" id="{944A3A09-2838-4005-8541-99F67B080E36}"/>
                  </a:ext>
                </a:extLst>
              </p:cNvPr>
              <p:cNvSpPr>
                <a:spLocks noChangeAspect="1" noChangeArrowheads="1"/>
              </p:cNvSpPr>
              <p:nvPr userDrawn="1"/>
            </p:nvSpPr>
            <p:spPr bwMode="gray">
              <a:xfrm>
                <a:off x="12987625" y="3311168"/>
                <a:ext cx="216028" cy="216000"/>
              </a:xfrm>
              <a:prstGeom prst="rect">
                <a:avLst/>
              </a:prstGeom>
              <a:solidFill>
                <a:srgbClr val="006E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25" name="Rectangle 39">
                <a:extLst>
                  <a:ext uri="{FF2B5EF4-FFF2-40B4-BE49-F238E27FC236}">
                    <a16:creationId xmlns:a16="http://schemas.microsoft.com/office/drawing/2014/main" id="{05A39816-59D5-4ED3-A5DB-C28F8BDAA74D}"/>
                  </a:ext>
                </a:extLst>
              </p:cNvPr>
              <p:cNvSpPr>
                <a:spLocks noChangeAspect="1" noChangeArrowheads="1"/>
              </p:cNvSpPr>
              <p:nvPr userDrawn="1"/>
            </p:nvSpPr>
            <p:spPr bwMode="gray">
              <a:xfrm>
                <a:off x="12699587" y="2735168"/>
                <a:ext cx="216028" cy="216000"/>
              </a:xfrm>
              <a:prstGeom prst="rect">
                <a:avLst/>
              </a:prstGeom>
              <a:solidFill>
                <a:srgbClr val="6DBF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26" name="Rectangle 40">
                <a:extLst>
                  <a:ext uri="{FF2B5EF4-FFF2-40B4-BE49-F238E27FC236}">
                    <a16:creationId xmlns:a16="http://schemas.microsoft.com/office/drawing/2014/main" id="{90EA7E93-D3B8-499B-A4E5-915630EB3720}"/>
                  </a:ext>
                </a:extLst>
              </p:cNvPr>
              <p:cNvSpPr>
                <a:spLocks noChangeAspect="1" noChangeArrowheads="1"/>
              </p:cNvSpPr>
              <p:nvPr userDrawn="1"/>
            </p:nvSpPr>
            <p:spPr bwMode="gray">
              <a:xfrm>
                <a:off x="12412995" y="2735168"/>
                <a:ext cx="216028" cy="216000"/>
              </a:xfrm>
              <a:prstGeom prst="rect">
                <a:avLst/>
              </a:prstGeom>
              <a:solidFill>
                <a:srgbClr val="B4DC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de-DE" sz="1800" noProof="0">
                  <a:latin typeface="+mn-lt"/>
                </a:endParaRPr>
              </a:p>
            </p:txBody>
          </p:sp>
          <p:sp>
            <p:nvSpPr>
              <p:cNvPr id="127" name="Textfeld 126">
                <a:extLst>
                  <a:ext uri="{FF2B5EF4-FFF2-40B4-BE49-F238E27FC236}">
                    <a16:creationId xmlns:a16="http://schemas.microsoft.com/office/drawing/2014/main" id="{6563700E-4967-4414-BCB8-0F00C1DF75BD}"/>
                  </a:ext>
                </a:extLst>
              </p:cNvPr>
              <p:cNvSpPr txBox="1"/>
              <p:nvPr userDrawn="1"/>
            </p:nvSpPr>
            <p:spPr bwMode="gray">
              <a:xfrm>
                <a:off x="12411551" y="756794"/>
                <a:ext cx="282229" cy="108000"/>
              </a:xfrm>
              <a:prstGeom prst="rect">
                <a:avLst/>
              </a:prstGeom>
              <a:noFill/>
            </p:spPr>
            <p:txBody>
              <a:bodyPr wrap="none" lIns="0" tIns="0" rIns="0" bIns="0" rtlCol="0" anchor="ctr" anchorCtr="0">
                <a:noAutofit/>
              </a:bodyPr>
              <a:lstStyle/>
              <a:p>
                <a:pPr>
                  <a:tabLst>
                    <a:tab pos="177818" algn="l"/>
                  </a:tabLst>
                </a:pPr>
                <a:r>
                  <a:rPr lang="de-DE" sz="1000" b="1" noProof="0">
                    <a:latin typeface="+mn-lt"/>
                    <a:cs typeface="Arial" panose="020B0604020202020204" pitchFamily="34" charset="0"/>
                  </a:rPr>
                  <a:t>IEM</a:t>
                </a:r>
              </a:p>
            </p:txBody>
          </p:sp>
          <p:cxnSp>
            <p:nvCxnSpPr>
              <p:cNvPr id="128" name="Gerader Verbinder 127">
                <a:extLst>
                  <a:ext uri="{FF2B5EF4-FFF2-40B4-BE49-F238E27FC236}">
                    <a16:creationId xmlns:a16="http://schemas.microsoft.com/office/drawing/2014/main" id="{65C4E094-81EB-4483-909C-8E976C7A3E9F}"/>
                  </a:ext>
                </a:extLst>
              </p:cNvPr>
              <p:cNvCxnSpPr/>
              <p:nvPr userDrawn="1"/>
            </p:nvCxnSpPr>
            <p:spPr bwMode="gray">
              <a:xfrm>
                <a:off x="12411551" y="921594"/>
                <a:ext cx="1353904"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HNI/IEM">
              <a:extLst>
                <a:ext uri="{FF2B5EF4-FFF2-40B4-BE49-F238E27FC236}">
                  <a16:creationId xmlns:a16="http://schemas.microsoft.com/office/drawing/2014/main" id="{9812935C-F5E5-4778-A328-17D1DD6AE532}"/>
                </a:ext>
              </a:extLst>
            </p:cNvPr>
            <p:cNvGrpSpPr/>
            <p:nvPr userDrawn="1"/>
          </p:nvGrpSpPr>
          <p:grpSpPr bwMode="gray">
            <a:xfrm>
              <a:off x="12411550" y="0"/>
              <a:ext cx="1353905" cy="452801"/>
              <a:chOff x="12411550" y="0"/>
              <a:chExt cx="1353905" cy="452801"/>
            </a:xfrm>
          </p:grpSpPr>
          <p:sp>
            <p:nvSpPr>
              <p:cNvPr id="129" name="Rectangle 5">
                <a:extLst>
                  <a:ext uri="{FF2B5EF4-FFF2-40B4-BE49-F238E27FC236}">
                    <a16:creationId xmlns:a16="http://schemas.microsoft.com/office/drawing/2014/main" id="{D6AEEAF9-4636-4912-BB8D-EA0D5A60CC74}"/>
                  </a:ext>
                </a:extLst>
              </p:cNvPr>
              <p:cNvSpPr>
                <a:spLocks noChangeAspect="1" noChangeArrowheads="1"/>
              </p:cNvSpPr>
              <p:nvPr userDrawn="1"/>
            </p:nvSpPr>
            <p:spPr bwMode="gray">
              <a:xfrm>
                <a:off x="12411550" y="236801"/>
                <a:ext cx="216028" cy="216000"/>
              </a:xfrm>
              <a:prstGeom prst="rect">
                <a:avLst/>
              </a:prstGeom>
              <a:gradFill flip="none" rotWithShape="1">
                <a:gsLst>
                  <a:gs pos="80000">
                    <a:schemeClr val="accent1"/>
                  </a:gs>
                  <a:gs pos="5000">
                    <a:schemeClr val="tx2"/>
                  </a:gs>
                </a:gsLst>
                <a:lin ang="240000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gn="ctr">
                  <a:lnSpc>
                    <a:spcPct val="90000"/>
                  </a:lnSpc>
                  <a:spcBef>
                    <a:spcPts val="0"/>
                  </a:spcBef>
                  <a:spcAft>
                    <a:spcPts val="1000"/>
                  </a:spcAft>
                  <a:buClr>
                    <a:schemeClr val="accent1"/>
                  </a:buClr>
                  <a:buFont typeface="Wingdings" panose="05000000000000000000" pitchFamily="2" charset="2"/>
                  <a:buNone/>
                </a:pPr>
                <a:endParaRPr lang="de-DE" sz="1600" b="1" cap="none" baseline="0" noProof="0">
                  <a:solidFill>
                    <a:schemeClr val="lt1"/>
                  </a:solidFill>
                </a:endParaRPr>
              </a:p>
            </p:txBody>
          </p:sp>
          <p:sp>
            <p:nvSpPr>
              <p:cNvPr id="130" name="Textfeld 129">
                <a:extLst>
                  <a:ext uri="{FF2B5EF4-FFF2-40B4-BE49-F238E27FC236}">
                    <a16:creationId xmlns:a16="http://schemas.microsoft.com/office/drawing/2014/main" id="{2D948929-BB04-4074-A118-23597310D8D8}"/>
                  </a:ext>
                </a:extLst>
              </p:cNvPr>
              <p:cNvSpPr txBox="1"/>
              <p:nvPr userDrawn="1"/>
            </p:nvSpPr>
            <p:spPr bwMode="gray">
              <a:xfrm>
                <a:off x="12411551" y="0"/>
                <a:ext cx="282229" cy="108000"/>
              </a:xfrm>
              <a:prstGeom prst="rect">
                <a:avLst/>
              </a:prstGeom>
              <a:noFill/>
            </p:spPr>
            <p:txBody>
              <a:bodyPr wrap="none" lIns="0" tIns="0" rIns="0" bIns="0" rtlCol="0" anchor="ctr" anchorCtr="0">
                <a:noAutofit/>
              </a:bodyPr>
              <a:lstStyle/>
              <a:p>
                <a:r>
                  <a:rPr lang="de-DE" sz="1000" b="1" noProof="0">
                    <a:latin typeface="+mn-lt"/>
                    <a:cs typeface="Arial" panose="020B0604020202020204" pitchFamily="34" charset="0"/>
                  </a:rPr>
                  <a:t>HNI / IEM</a:t>
                </a:r>
              </a:p>
            </p:txBody>
          </p:sp>
          <p:cxnSp>
            <p:nvCxnSpPr>
              <p:cNvPr id="131" name="Gerader Verbinder 130">
                <a:extLst>
                  <a:ext uri="{FF2B5EF4-FFF2-40B4-BE49-F238E27FC236}">
                    <a16:creationId xmlns:a16="http://schemas.microsoft.com/office/drawing/2014/main" id="{E2CDAEAA-A7FB-4393-9313-CF81A4E9A31A}"/>
                  </a:ext>
                </a:extLst>
              </p:cNvPr>
              <p:cNvCxnSpPr/>
              <p:nvPr userDrawn="1"/>
            </p:nvCxnSpPr>
            <p:spPr bwMode="gray">
              <a:xfrm>
                <a:off x="12411551" y="164800"/>
                <a:ext cx="1353904" cy="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8" name="LOGO Fraunhofer">
            <a:extLst>
              <a:ext uri="{FF2B5EF4-FFF2-40B4-BE49-F238E27FC236}">
                <a16:creationId xmlns:a16="http://schemas.microsoft.com/office/drawing/2014/main" id="{0E233FC5-735C-4E0E-A7BB-34F0CF5FF965}"/>
              </a:ext>
            </a:extLst>
          </p:cNvPr>
          <p:cNvPicPr preferRelativeResize="0">
            <a:picLocks noChangeAspect="1"/>
          </p:cNvPicPr>
          <p:nvPr userDrawn="1"/>
        </p:nvPicPr>
        <p:blipFill>
          <a:blip r:embed="rId30"/>
          <a:stretch>
            <a:fillRect/>
          </a:stretch>
        </p:blipFill>
        <p:spPr bwMode="gray">
          <a:xfrm>
            <a:off x="10221731" y="6339600"/>
            <a:ext cx="1429386" cy="388742"/>
          </a:xfrm>
          <a:prstGeom prst="rect">
            <a:avLst/>
          </a:prstGeom>
        </p:spPr>
      </p:pic>
      <p:pic>
        <p:nvPicPr>
          <p:cNvPr id="29" name="LOGO Heinz Nixdorf Institut - farbig" descr="Ein Bild, das Teller, Zeichnung, Schild enthält.&#10;&#10;Automatisch generierte Beschreibung">
            <a:extLst>
              <a:ext uri="{FF2B5EF4-FFF2-40B4-BE49-F238E27FC236}">
                <a16:creationId xmlns:a16="http://schemas.microsoft.com/office/drawing/2014/main" id="{240B098B-3FEC-4E2B-9434-8F54E44D7FD4}"/>
              </a:ext>
            </a:extLst>
          </p:cNvPr>
          <p:cNvPicPr preferRelativeResize="0">
            <a:picLocks noChangeAspect="1"/>
          </p:cNvPicPr>
          <p:nvPr userDrawn="1"/>
        </p:nvPicPr>
        <p:blipFill>
          <a:blip r:embed="rId31"/>
          <a:stretch>
            <a:fillRect/>
          </a:stretch>
        </p:blipFill>
        <p:spPr bwMode="gray">
          <a:xfrm>
            <a:off x="8371090" y="6415200"/>
            <a:ext cx="1490594" cy="233161"/>
          </a:xfrm>
          <a:prstGeom prst="rect">
            <a:avLst/>
          </a:prstGeom>
        </p:spPr>
      </p:pic>
      <p:sp>
        <p:nvSpPr>
          <p:cNvPr id="31" name="Titel">
            <a:extLst>
              <a:ext uri="{FF2B5EF4-FFF2-40B4-BE49-F238E27FC236}">
                <a16:creationId xmlns:a16="http://schemas.microsoft.com/office/drawing/2014/main" id="{2AA5203B-4B95-44A1-BC58-7FCDFD00BFD8}"/>
              </a:ext>
            </a:extLst>
          </p:cNvPr>
          <p:cNvSpPr>
            <a:spLocks noGrp="1"/>
          </p:cNvSpPr>
          <p:nvPr userDrawn="1">
            <p:ph type="title"/>
          </p:nvPr>
        </p:nvSpPr>
        <p:spPr bwMode="gray">
          <a:xfrm>
            <a:off x="540476" y="432000"/>
            <a:ext cx="11111046" cy="396000"/>
          </a:xfrm>
          <a:prstGeom prst="rect">
            <a:avLst/>
          </a:prstGeom>
        </p:spPr>
        <p:txBody>
          <a:bodyPr vert="horz" lIns="0" tIns="0" rIns="0" bIns="0" rtlCol="0" anchor="t">
            <a:noAutofit/>
          </a:bodyPr>
          <a:lstStyle/>
          <a:p>
            <a:r>
              <a:rPr lang="de-DE" noProof="0"/>
              <a:t>Add title by click</a:t>
            </a:r>
          </a:p>
        </p:txBody>
      </p:sp>
      <p:sp>
        <p:nvSpPr>
          <p:cNvPr id="134" name="Inhalt">
            <a:extLst>
              <a:ext uri="{FF2B5EF4-FFF2-40B4-BE49-F238E27FC236}">
                <a16:creationId xmlns:a16="http://schemas.microsoft.com/office/drawing/2014/main" id="{05B0D45E-F7F9-4A2D-BCC0-8EEA3BC82A37}"/>
              </a:ext>
            </a:extLst>
          </p:cNvPr>
          <p:cNvSpPr>
            <a:spLocks noGrp="1"/>
          </p:cNvSpPr>
          <p:nvPr userDrawn="1">
            <p:ph type="body" idx="1"/>
          </p:nvPr>
        </p:nvSpPr>
        <p:spPr bwMode="gray">
          <a:xfrm>
            <a:off x="540070" y="1512000"/>
            <a:ext cx="11111046" cy="4698000"/>
          </a:xfrm>
          <a:prstGeom prst="rect">
            <a:avLst/>
          </a:prstGeom>
        </p:spPr>
        <p:txBody>
          <a:bodyPr vert="horz" lIns="0" tIns="0" rIns="0" bIns="0" rtlCol="0">
            <a:noAutofit/>
          </a:bodyPr>
          <a:lstStyle/>
          <a:p>
            <a:pPr lvl="0"/>
            <a:r>
              <a:rPr lang="de-DE" noProof="0"/>
              <a:t>Add text by clicking</a:t>
            </a:r>
          </a:p>
          <a:p>
            <a:pPr lvl="1"/>
            <a:r>
              <a:rPr lang="de-DE" noProof="0"/>
              <a:t>Second level</a:t>
            </a:r>
          </a:p>
          <a:p>
            <a:pPr lvl="2"/>
            <a:r>
              <a:rPr lang="de-DE" noProof="0"/>
              <a:t>Third level</a:t>
            </a:r>
          </a:p>
          <a:p>
            <a:pPr lvl="3"/>
            <a:r>
              <a:rPr lang="de-DE" noProof="0"/>
              <a:t>Fourth level</a:t>
            </a:r>
          </a:p>
          <a:p>
            <a:pPr lvl="4"/>
            <a:r>
              <a:rPr lang="de-DE" noProof="0"/>
              <a:t>Fifth level</a:t>
            </a:r>
          </a:p>
        </p:txBody>
      </p:sp>
      <p:sp>
        <p:nvSpPr>
          <p:cNvPr id="132" name="Fußzeile">
            <a:extLst>
              <a:ext uri="{FF2B5EF4-FFF2-40B4-BE49-F238E27FC236}">
                <a16:creationId xmlns:a16="http://schemas.microsoft.com/office/drawing/2014/main" id="{52BBC6BF-E9B2-4A1D-87CE-0893F60235E9}"/>
              </a:ext>
            </a:extLst>
          </p:cNvPr>
          <p:cNvSpPr>
            <a:spLocks noGrp="1"/>
          </p:cNvSpPr>
          <p:nvPr userDrawn="1">
            <p:ph type="ftr" sz="quarter" idx="3"/>
          </p:nvPr>
        </p:nvSpPr>
        <p:spPr bwMode="gray">
          <a:xfrm>
            <a:off x="1126821" y="6390000"/>
            <a:ext cx="4969177" cy="288000"/>
          </a:xfrm>
          <a:prstGeom prst="rect">
            <a:avLst/>
          </a:prstGeom>
        </p:spPr>
        <p:txBody>
          <a:bodyPr vert="horz" lIns="0" tIns="0" rIns="0" bIns="0" rtlCol="0" anchor="ctr"/>
          <a:lstStyle>
            <a:lvl1pPr algn="l">
              <a:defRPr sz="1000">
                <a:solidFill>
                  <a:schemeClr val="tx1">
                    <a:lumMod val="75000"/>
                    <a:lumOff val="25000"/>
                  </a:schemeClr>
                </a:solidFill>
              </a:defRPr>
            </a:lvl1pPr>
          </a:lstStyle>
          <a:p>
            <a:r>
              <a:rPr lang="de-DE"/>
              <a:t>© Heinz Nixdorf Institute / Fraunhofer IEM</a:t>
            </a:r>
          </a:p>
        </p:txBody>
      </p:sp>
      <p:sp>
        <p:nvSpPr>
          <p:cNvPr id="135" name="Linie">
            <a:extLst>
              <a:ext uri="{FF2B5EF4-FFF2-40B4-BE49-F238E27FC236}">
                <a16:creationId xmlns:a16="http://schemas.microsoft.com/office/drawing/2014/main" id="{AE6600B5-3BE4-46FA-B296-A8D8AB919C06}"/>
              </a:ext>
            </a:extLst>
          </p:cNvPr>
          <p:cNvSpPr txBox="1">
            <a:spLocks/>
          </p:cNvSpPr>
          <p:nvPr userDrawn="1"/>
        </p:nvSpPr>
        <p:spPr bwMode="gray">
          <a:xfrm>
            <a:off x="941460" y="6426000"/>
            <a:ext cx="7200" cy="216000"/>
          </a:xfrm>
          <a:prstGeom prst="rect">
            <a:avLst/>
          </a:prstGeom>
          <a:solidFill>
            <a:schemeClr val="tx1">
              <a:lumMod val="75000"/>
              <a:lumOff val="25000"/>
            </a:schemeClr>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54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3pPr>
            <a:lvl4pPr marL="108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4pPr>
            <a:lvl5pPr marL="1350000" indent="-2700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lumMod val="75000"/>
                    <a:lumOff val="25000"/>
                  </a:schemeClr>
                </a:solidFill>
              </a:rPr>
              <a:t> </a:t>
            </a:r>
          </a:p>
        </p:txBody>
      </p:sp>
      <p:sp>
        <p:nvSpPr>
          <p:cNvPr id="133" name="Foliennummer">
            <a:extLst>
              <a:ext uri="{FF2B5EF4-FFF2-40B4-BE49-F238E27FC236}">
                <a16:creationId xmlns:a16="http://schemas.microsoft.com/office/drawing/2014/main" id="{97B6D787-ADA0-42D5-B319-E8E75FAA2B23}"/>
              </a:ext>
            </a:extLst>
          </p:cNvPr>
          <p:cNvSpPr>
            <a:spLocks noGrp="1"/>
          </p:cNvSpPr>
          <p:nvPr userDrawn="1">
            <p:ph type="sldNum" sz="quarter" idx="4"/>
          </p:nvPr>
        </p:nvSpPr>
        <p:spPr bwMode="gray">
          <a:xfrm>
            <a:off x="540070" y="6390000"/>
            <a:ext cx="226830" cy="288000"/>
          </a:xfrm>
          <a:prstGeom prst="rect">
            <a:avLst/>
          </a:prstGeom>
        </p:spPr>
        <p:txBody>
          <a:bodyPr vert="horz" wrap="none" lIns="0" tIns="0" rIns="0" bIns="0" rtlCol="0" anchor="ctr"/>
          <a:lstStyle>
            <a:lvl1pPr algn="r">
              <a:defRPr sz="1600">
                <a:solidFill>
                  <a:schemeClr val="tx1">
                    <a:lumMod val="75000"/>
                    <a:lumOff val="25000"/>
                  </a:schemeClr>
                </a:solidFill>
              </a:defRPr>
            </a:lvl1pPr>
          </a:lstStyle>
          <a:p>
            <a:fld id="{65685BD5-7F70-499C-8F04-1460C72EE5D6}" type="slidenum">
              <a:rPr lang="de-DE" smtClean="0"/>
              <a:t>‹Nr.›</a:t>
            </a:fld>
            <a:endParaRPr lang="de-DE"/>
          </a:p>
        </p:txBody>
      </p:sp>
    </p:spTree>
    <p:extLst>
      <p:ext uri="{BB962C8B-B14F-4D97-AF65-F5344CB8AC3E}">
        <p14:creationId xmlns:p14="http://schemas.microsoft.com/office/powerpoint/2010/main" val="4162863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400" b="1" kern="1200">
          <a:solidFill>
            <a:schemeClr val="tx1">
              <a:lumMod val="75000"/>
              <a:lumOff val="25000"/>
            </a:schemeClr>
          </a:solidFill>
          <a:latin typeface="+mj-lt"/>
          <a:ea typeface="+mj-ea"/>
          <a:cs typeface="+mj-cs"/>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54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81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08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135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pos="2559">
          <p15:clr>
            <a:srgbClr val="A4A3A4"/>
          </p15:clr>
        </p15:guide>
        <p15:guide id="3" pos="5121">
          <p15:clr>
            <a:srgbClr val="A4A3A4"/>
          </p15:clr>
        </p15:guide>
        <p15:guide id="5" pos="7339">
          <p15:clr>
            <a:srgbClr val="A4A3A4"/>
          </p15:clr>
        </p15:guide>
        <p15:guide id="7" pos="340">
          <p15:clr>
            <a:srgbClr val="A4A3A4"/>
          </p15:clr>
        </p15:guide>
        <p15:guide id="8" orient="horz" pos="2160">
          <p15:clr>
            <a:srgbClr val="A4A3A4"/>
          </p15:clr>
        </p15:guide>
        <p15:guide id="9" orient="horz" pos="952">
          <p15:clr>
            <a:srgbClr val="A4A3A4"/>
          </p15:clr>
        </p15:guide>
        <p15:guide id="10" orient="horz" pos="273">
          <p15:clr>
            <a:srgbClr val="A4A3A4"/>
          </p15:clr>
        </p15:guide>
        <p15:guide id="11" orient="horz" pos="391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hyperlink" Target="https://platform.openai.com/tokenizer"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5.emf"/><Relationship Id="rId5" Type="http://schemas.openxmlformats.org/officeDocument/2006/relationships/oleObject" Target="../embeddings/oleObject2.bin"/><Relationship Id="rId4" Type="http://schemas.openxmlformats.org/officeDocument/2006/relationships/image" Target="../media/image54.emf"/><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s://projector.tensorflow.org/" TargetMode="External"/><Relationship Id="rId5" Type="http://schemas.openxmlformats.org/officeDocument/2006/relationships/hyperlink" Target="https://platform.openai.com/tokenizer" TargetMode="Externa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510.png"/><Relationship Id="rId13" Type="http://schemas.openxmlformats.org/officeDocument/2006/relationships/image" Target="../media/image560.png"/><Relationship Id="rId3" Type="http://schemas.openxmlformats.org/officeDocument/2006/relationships/image" Target="../media/image63.png"/><Relationship Id="rId7" Type="http://schemas.openxmlformats.org/officeDocument/2006/relationships/image" Target="../media/image500.png"/><Relationship Id="rId12" Type="http://schemas.openxmlformats.org/officeDocument/2006/relationships/image" Target="../media/image55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90.png"/><Relationship Id="rId11" Type="http://schemas.openxmlformats.org/officeDocument/2006/relationships/image" Target="../media/image540.png"/><Relationship Id="rId5" Type="http://schemas.openxmlformats.org/officeDocument/2006/relationships/image" Target="../media/image480.png"/><Relationship Id="rId10" Type="http://schemas.openxmlformats.org/officeDocument/2006/relationships/image" Target="../media/image530.png"/><Relationship Id="rId4" Type="http://schemas.microsoft.com/office/2007/relationships/hdphoto" Target="../media/hdphoto2.wdp"/><Relationship Id="rId9" Type="http://schemas.openxmlformats.org/officeDocument/2006/relationships/image" Target="../media/image520.png"/><Relationship Id="rId14" Type="http://schemas.openxmlformats.org/officeDocument/2006/relationships/image" Target="../media/image5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hyperlink" Target="https://www.kaggle.com/datasets"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www.kaggle.com/datasets"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66.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66.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571.png"/><Relationship Id="rId7" Type="http://schemas.openxmlformats.org/officeDocument/2006/relationships/image" Target="../media/image610.png"/><Relationship Id="rId2" Type="http://schemas.openxmlformats.org/officeDocument/2006/relationships/notesSlide" Target="../notesSlides/notesSlide51.xml"/><Relationship Id="rId1" Type="http://schemas.openxmlformats.org/officeDocument/2006/relationships/slideLayout" Target="../slideLayouts/slideLayout66.xml"/><Relationship Id="rId6" Type="http://schemas.openxmlformats.org/officeDocument/2006/relationships/image" Target="../media/image600.png"/><Relationship Id="rId5" Type="http://schemas.openxmlformats.org/officeDocument/2006/relationships/image" Target="../media/image59.png"/><Relationship Id="rId4" Type="http://schemas.openxmlformats.org/officeDocument/2006/relationships/image" Target="../media/image58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png"/><Relationship Id="rId7" Type="http://schemas.openxmlformats.org/officeDocument/2006/relationships/image" Target="../media/image320.png"/><Relationship Id="rId2" Type="http://schemas.openxmlformats.org/officeDocument/2006/relationships/notesSlide" Target="../notesSlides/notesSlide52.xml"/><Relationship Id="rId1" Type="http://schemas.openxmlformats.org/officeDocument/2006/relationships/slideLayout" Target="../slideLayouts/slideLayout66.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79.png"/></Relationships>
</file>

<file path=ppt/slides/_rels/slide61.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460.png"/><Relationship Id="rId3" Type="http://schemas.openxmlformats.org/officeDocument/2006/relationships/image" Target="../media/image81.png"/><Relationship Id="rId7" Type="http://schemas.openxmlformats.org/officeDocument/2006/relationships/image" Target="../media/image400.png"/><Relationship Id="rId12" Type="http://schemas.openxmlformats.org/officeDocument/2006/relationships/image" Target="../media/image450.png"/><Relationship Id="rId2" Type="http://schemas.openxmlformats.org/officeDocument/2006/relationships/image" Target="../media/image80.png"/><Relationship Id="rId1" Type="http://schemas.openxmlformats.org/officeDocument/2006/relationships/slideLayout" Target="../slideLayouts/slideLayout66.xml"/><Relationship Id="rId6" Type="http://schemas.openxmlformats.org/officeDocument/2006/relationships/image" Target="../media/image390.png"/><Relationship Id="rId11" Type="http://schemas.openxmlformats.org/officeDocument/2006/relationships/image" Target="../media/image440.png"/><Relationship Id="rId5" Type="http://schemas.openxmlformats.org/officeDocument/2006/relationships/image" Target="../media/image83.png"/><Relationship Id="rId10" Type="http://schemas.openxmlformats.org/officeDocument/2006/relationships/image" Target="../media/image430.png"/><Relationship Id="rId4" Type="http://schemas.openxmlformats.org/officeDocument/2006/relationships/image" Target="../media/image82.png"/><Relationship Id="rId9" Type="http://schemas.openxmlformats.org/officeDocument/2006/relationships/image" Target="../media/image420.png"/></Relationships>
</file>

<file path=ppt/slides/_rels/slide62.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70.png"/><Relationship Id="rId3" Type="http://schemas.microsoft.com/office/2007/relationships/hdphoto" Target="../media/hdphoto2.wdp"/><Relationship Id="rId7" Type="http://schemas.openxmlformats.org/officeDocument/2006/relationships/image" Target="../media/image510.png"/><Relationship Id="rId12" Type="http://schemas.openxmlformats.org/officeDocument/2006/relationships/image" Target="../media/image560.png"/><Relationship Id="rId2" Type="http://schemas.openxmlformats.org/officeDocument/2006/relationships/image" Target="../media/image63.png"/><Relationship Id="rId1" Type="http://schemas.openxmlformats.org/officeDocument/2006/relationships/slideLayout" Target="../slideLayouts/slideLayout66.xml"/><Relationship Id="rId6" Type="http://schemas.openxmlformats.org/officeDocument/2006/relationships/image" Target="../media/image500.png"/><Relationship Id="rId11" Type="http://schemas.openxmlformats.org/officeDocument/2006/relationships/image" Target="../media/image550.png"/><Relationship Id="rId5" Type="http://schemas.openxmlformats.org/officeDocument/2006/relationships/image" Target="../media/image490.png"/><Relationship Id="rId10" Type="http://schemas.openxmlformats.org/officeDocument/2006/relationships/image" Target="../media/image540.png"/><Relationship Id="rId4" Type="http://schemas.openxmlformats.org/officeDocument/2006/relationships/image" Target="../media/image480.png"/><Relationship Id="rId9" Type="http://schemas.openxmlformats.org/officeDocument/2006/relationships/image" Target="../media/image530.png"/><Relationship Id="rId14" Type="http://schemas.openxmlformats.org/officeDocument/2006/relationships/image" Target="../media/image580.png"/></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emf"/><Relationship Id="rId7" Type="http://schemas.openxmlformats.org/officeDocument/2006/relationships/image" Target="../media/image56.emf"/><Relationship Id="rId2" Type="http://schemas.openxmlformats.org/officeDocument/2006/relationships/oleObject" Target="../embeddings/oleObject1.bin"/><Relationship Id="rId1" Type="http://schemas.openxmlformats.org/officeDocument/2006/relationships/slideLayout" Target="../slideLayouts/slideLayout66.xml"/><Relationship Id="rId6" Type="http://schemas.openxmlformats.org/officeDocument/2006/relationships/oleObject" Target="../embeddings/oleObject3.bin"/><Relationship Id="rId5" Type="http://schemas.openxmlformats.org/officeDocument/2006/relationships/image" Target="../media/image55.emf"/><Relationship Id="rId4" Type="http://schemas.openxmlformats.org/officeDocument/2006/relationships/oleObject" Target="../embeddings/oleObject2.bin"/><Relationship Id="rId9"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66.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66.xm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66.xm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66.xml"/><Relationship Id="rId5" Type="http://schemas.openxmlformats.org/officeDocument/2006/relationships/image" Target="NULL"/><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notesSlide" Target="../notesSlides/notesSlide56.xml"/><Relationship Id="rId1" Type="http://schemas.openxmlformats.org/officeDocument/2006/relationships/slideLayout" Target="../slideLayouts/slideLayout66.xml"/><Relationship Id="rId6" Type="http://schemas.openxmlformats.org/officeDocument/2006/relationships/image" Target="../media/image77.png"/><Relationship Id="rId11" Type="http://schemas.openxmlformats.org/officeDocument/2006/relationships/image" Target="NULL"/><Relationship Id="rId5" Type="http://schemas.openxmlformats.org/officeDocument/2006/relationships/image" Target="../media/image93.png"/><Relationship Id="rId10" Type="http://schemas.openxmlformats.org/officeDocument/2006/relationships/image" Target="NULL"/><Relationship Id="rId4" Type="http://schemas.openxmlformats.org/officeDocument/2006/relationships/image" Target="../media/image92.png"/><Relationship Id="rId9"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gif"/><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99.emf"/><Relationship Id="rId2" Type="http://schemas.openxmlformats.org/officeDocument/2006/relationships/notesSlide" Target="../notesSlides/notesSlide58.xml"/><Relationship Id="rId1" Type="http://schemas.openxmlformats.org/officeDocument/2006/relationships/slideLayout" Target="../slideLayouts/slideLayout73.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E5991-371E-7C48-526F-BCAE98A37844}"/>
              </a:ext>
            </a:extLst>
          </p:cNvPr>
          <p:cNvSpPr>
            <a:spLocks noGrp="1"/>
          </p:cNvSpPr>
          <p:nvPr>
            <p:ph type="ctrTitle"/>
          </p:nvPr>
        </p:nvSpPr>
        <p:spPr/>
        <p:txBody>
          <a:bodyPr/>
          <a:lstStyle/>
          <a:p>
            <a:r>
              <a:rPr lang="en-GB" dirty="0"/>
              <a:t>KI für alle</a:t>
            </a:r>
          </a:p>
        </p:txBody>
      </p:sp>
      <p:sp>
        <p:nvSpPr>
          <p:cNvPr id="3" name="Untertitel 2">
            <a:extLst>
              <a:ext uri="{FF2B5EF4-FFF2-40B4-BE49-F238E27FC236}">
                <a16:creationId xmlns:a16="http://schemas.microsoft.com/office/drawing/2014/main" id="{824CD882-2DF5-6CFA-D922-F6A5E8CBC305}"/>
              </a:ext>
            </a:extLst>
          </p:cNvPr>
          <p:cNvSpPr>
            <a:spLocks noGrp="1"/>
          </p:cNvSpPr>
          <p:nvPr>
            <p:ph type="subTitle" idx="1"/>
          </p:nvPr>
        </p:nvSpPr>
        <p:spPr/>
        <p:txBody>
          <a:bodyPr/>
          <a:lstStyle/>
          <a:p>
            <a:r>
              <a:rPr lang="en-GB" dirty="0" err="1"/>
              <a:t>Künstliche</a:t>
            </a:r>
            <a:r>
              <a:rPr lang="en-GB" dirty="0"/>
              <a:t> </a:t>
            </a:r>
            <a:r>
              <a:rPr lang="en-GB" dirty="0" err="1"/>
              <a:t>Intelligenz</a:t>
            </a:r>
            <a:r>
              <a:rPr lang="en-GB" dirty="0"/>
              <a:t> Verstehen, </a:t>
            </a:r>
            <a:r>
              <a:rPr lang="en-GB" dirty="0" err="1"/>
              <a:t>Anwenden</a:t>
            </a:r>
            <a:r>
              <a:rPr lang="en-GB" dirty="0"/>
              <a:t> und </a:t>
            </a:r>
            <a:r>
              <a:rPr lang="en-GB" dirty="0" err="1"/>
              <a:t>Reflektieren</a:t>
            </a:r>
            <a:endParaRPr lang="en-GB" dirty="0"/>
          </a:p>
        </p:txBody>
      </p:sp>
      <p:sp>
        <p:nvSpPr>
          <p:cNvPr id="4" name="Textplatzhalter 3">
            <a:extLst>
              <a:ext uri="{FF2B5EF4-FFF2-40B4-BE49-F238E27FC236}">
                <a16:creationId xmlns:a16="http://schemas.microsoft.com/office/drawing/2014/main" id="{2466F483-FE24-285A-8EF1-26F63308316C}"/>
              </a:ext>
            </a:extLst>
          </p:cNvPr>
          <p:cNvSpPr>
            <a:spLocks noGrp="1"/>
          </p:cNvSpPr>
          <p:nvPr>
            <p:ph type="body" sz="quarter" idx="11"/>
          </p:nvPr>
        </p:nvSpPr>
        <p:spPr/>
        <p:txBody>
          <a:bodyPr/>
          <a:lstStyle/>
          <a:p>
            <a:r>
              <a:rPr lang="en-GB" dirty="0"/>
              <a:t>Prof. </a:t>
            </a:r>
            <a:r>
              <a:rPr lang="en-GB" dirty="0" err="1"/>
              <a:t>Dr.</a:t>
            </a:r>
            <a:r>
              <a:rPr lang="en-GB" dirty="0"/>
              <a:t> Sebastian von Enzberg</a:t>
            </a:r>
          </a:p>
        </p:txBody>
      </p:sp>
      <p:sp>
        <p:nvSpPr>
          <p:cNvPr id="5" name="Textplatzhalter 4">
            <a:extLst>
              <a:ext uri="{FF2B5EF4-FFF2-40B4-BE49-F238E27FC236}">
                <a16:creationId xmlns:a16="http://schemas.microsoft.com/office/drawing/2014/main" id="{22703263-DA89-F6D9-2A17-729A3347CAD1}"/>
              </a:ext>
            </a:extLst>
          </p:cNvPr>
          <p:cNvSpPr>
            <a:spLocks noGrp="1"/>
          </p:cNvSpPr>
          <p:nvPr>
            <p:ph type="body" sz="quarter" idx="13"/>
          </p:nvPr>
        </p:nvSpPr>
        <p:spPr/>
        <p:txBody>
          <a:bodyPr/>
          <a:lstStyle/>
          <a:p>
            <a:r>
              <a:rPr lang="en-GB" dirty="0"/>
              <a:t>Magdeburg, 27.05.2024</a:t>
            </a:r>
          </a:p>
        </p:txBody>
      </p:sp>
      <p:sp>
        <p:nvSpPr>
          <p:cNvPr id="7" name="Textfeld 6">
            <a:extLst>
              <a:ext uri="{FF2B5EF4-FFF2-40B4-BE49-F238E27FC236}">
                <a16:creationId xmlns:a16="http://schemas.microsoft.com/office/drawing/2014/main" id="{94774866-E75B-7D91-1114-CE501D871345}"/>
              </a:ext>
            </a:extLst>
          </p:cNvPr>
          <p:cNvSpPr txBox="1"/>
          <p:nvPr/>
        </p:nvSpPr>
        <p:spPr>
          <a:xfrm>
            <a:off x="1701729" y="6200034"/>
            <a:ext cx="1366211" cy="307777"/>
          </a:xfrm>
          <a:prstGeom prst="rect">
            <a:avLst/>
          </a:prstGeom>
          <a:noFill/>
        </p:spPr>
        <p:txBody>
          <a:bodyPr wrap="square">
            <a:spAutoFit/>
          </a:bodyPr>
          <a:lstStyle/>
          <a:p>
            <a:r>
              <a:rPr lang="en-GB" sz="1400" dirty="0">
                <a:latin typeface="Roboto" panose="02000000000000000000" pitchFamily="2" charset="0"/>
                <a:ea typeface="Roboto" panose="02000000000000000000" pitchFamily="2" charset="0"/>
                <a:cs typeface="Roboto" panose="02000000000000000000" pitchFamily="2" charset="0"/>
              </a:rPr>
              <a:t>h2.de/</a:t>
            </a:r>
            <a:r>
              <a:rPr lang="en-GB" sz="1400" dirty="0" err="1">
                <a:latin typeface="Roboto" panose="02000000000000000000" pitchFamily="2" charset="0"/>
                <a:ea typeface="Roboto" panose="02000000000000000000" pitchFamily="2" charset="0"/>
                <a:cs typeface="Roboto" panose="02000000000000000000" pitchFamily="2" charset="0"/>
              </a:rPr>
              <a:t>zakki</a:t>
            </a:r>
            <a:endParaRPr lang="en-GB" sz="1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73462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Digitalisierung: </a:t>
            </a:r>
            <a:r>
              <a:rPr lang="de-DE" sz="4000" dirty="0" err="1"/>
              <a:t>Zeitquantisierung</a:t>
            </a:r>
            <a:endParaRPr lang="de-DE" sz="4000" dirty="0"/>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10</a:t>
            </a:fld>
            <a:endParaRPr lang="de-DE" dirty="0"/>
          </a:p>
        </p:txBody>
      </p:sp>
      <p:grpSp>
        <p:nvGrpSpPr>
          <p:cNvPr id="51" name="Gruppieren 50">
            <a:extLst>
              <a:ext uri="{FF2B5EF4-FFF2-40B4-BE49-F238E27FC236}">
                <a16:creationId xmlns:a16="http://schemas.microsoft.com/office/drawing/2014/main" id="{9222C2BF-445C-3BC1-CDFC-F24C4833D8B1}"/>
              </a:ext>
            </a:extLst>
          </p:cNvPr>
          <p:cNvGrpSpPr/>
          <p:nvPr/>
        </p:nvGrpSpPr>
        <p:grpSpPr>
          <a:xfrm>
            <a:off x="839788" y="2641819"/>
            <a:ext cx="2458344" cy="1656147"/>
            <a:chOff x="569199" y="4183206"/>
            <a:chExt cx="2458344" cy="1656147"/>
          </a:xfrm>
        </p:grpSpPr>
        <p:grpSp>
          <p:nvGrpSpPr>
            <p:cNvPr id="52" name="Gruppieren 51">
              <a:extLst>
                <a:ext uri="{FF2B5EF4-FFF2-40B4-BE49-F238E27FC236}">
                  <a16:creationId xmlns:a16="http://schemas.microsoft.com/office/drawing/2014/main" id="{6136FAE7-64CF-F6C9-E04F-AA1492112FF1}"/>
                </a:ext>
              </a:extLst>
            </p:cNvPr>
            <p:cNvGrpSpPr/>
            <p:nvPr/>
          </p:nvGrpSpPr>
          <p:grpSpPr>
            <a:xfrm>
              <a:off x="569199" y="4719953"/>
              <a:ext cx="2458344" cy="1119400"/>
              <a:chOff x="569199" y="4517501"/>
              <a:chExt cx="2458344" cy="1119400"/>
            </a:xfrm>
          </p:grpSpPr>
          <p:cxnSp>
            <p:nvCxnSpPr>
              <p:cNvPr id="54" name="Gerader Verbinder 149">
                <a:extLst>
                  <a:ext uri="{FF2B5EF4-FFF2-40B4-BE49-F238E27FC236}">
                    <a16:creationId xmlns:a16="http://schemas.microsoft.com/office/drawing/2014/main" id="{C7258767-B83F-1F9E-A78F-01B24718FC18}"/>
                  </a:ext>
                </a:extLst>
              </p:cNvPr>
              <p:cNvCxnSpPr/>
              <p:nvPr/>
            </p:nvCxnSpPr>
            <p:spPr>
              <a:xfrm>
                <a:off x="630132" y="5075715"/>
                <a:ext cx="2279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hteck 54">
                <a:extLst>
                  <a:ext uri="{FF2B5EF4-FFF2-40B4-BE49-F238E27FC236}">
                    <a16:creationId xmlns:a16="http://schemas.microsoft.com/office/drawing/2014/main" id="{03D15310-B8A1-7CAF-20B8-F08A791C81B3}"/>
                  </a:ext>
                </a:extLst>
              </p:cNvPr>
              <p:cNvSpPr/>
              <p:nvPr/>
            </p:nvSpPr>
            <p:spPr>
              <a:xfrm>
                <a:off x="569199" y="4517501"/>
                <a:ext cx="2458344"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56" name="Freihandform 29">
                <a:extLst>
                  <a:ext uri="{FF2B5EF4-FFF2-40B4-BE49-F238E27FC236}">
                    <a16:creationId xmlns:a16="http://schemas.microsoft.com/office/drawing/2014/main" id="{E3AF3CDF-23BE-094B-DC2C-3634EA6623CC}"/>
                  </a:ext>
                </a:extLst>
              </p:cNvPr>
              <p:cNvSpPr/>
              <p:nvPr/>
            </p:nvSpPr>
            <p:spPr>
              <a:xfrm>
                <a:off x="1762275" y="4626531"/>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31">
                <a:extLst>
                  <a:ext uri="{FF2B5EF4-FFF2-40B4-BE49-F238E27FC236}">
                    <a16:creationId xmlns:a16="http://schemas.microsoft.com/office/drawing/2014/main" id="{821CA828-7C6A-3A46-50E1-B99A3947FDD0}"/>
                  </a:ext>
                </a:extLst>
              </p:cNvPr>
              <p:cNvSpPr/>
              <p:nvPr/>
            </p:nvSpPr>
            <p:spPr>
              <a:xfrm>
                <a:off x="721260" y="4631511"/>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3" name="Rechteck 52">
              <a:extLst>
                <a:ext uri="{FF2B5EF4-FFF2-40B4-BE49-F238E27FC236}">
                  <a16:creationId xmlns:a16="http://schemas.microsoft.com/office/drawing/2014/main" id="{9522A3CC-372B-24AF-5380-97A191BF3E71}"/>
                </a:ext>
              </a:extLst>
            </p:cNvPr>
            <p:cNvSpPr/>
            <p:nvPr/>
          </p:nvSpPr>
          <p:spPr>
            <a:xfrm>
              <a:off x="721260" y="4183206"/>
              <a:ext cx="2128584" cy="530374"/>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Signal</a:t>
              </a:r>
              <a:br>
                <a:rPr lang="de-DE" i="1" dirty="0">
                  <a:latin typeface="Roboto" panose="02000000000000000000" pitchFamily="2" charset="0"/>
                  <a:ea typeface="Roboto" panose="02000000000000000000" pitchFamily="2" charset="0"/>
                  <a:cs typeface="Roboto" panose="02000000000000000000" pitchFamily="2" charset="0"/>
                </a:rPr>
              </a:br>
              <a:r>
                <a:rPr lang="de-DE" i="1" dirty="0">
                  <a:latin typeface="Roboto" panose="02000000000000000000" pitchFamily="2" charset="0"/>
                  <a:ea typeface="Roboto" panose="02000000000000000000" pitchFamily="2" charset="0"/>
                  <a:cs typeface="Roboto" panose="02000000000000000000" pitchFamily="2" charset="0"/>
                </a:rPr>
                <a:t>(Beispiel)</a:t>
              </a:r>
            </a:p>
          </p:txBody>
        </p:sp>
      </p:grpSp>
      <p:sp>
        <p:nvSpPr>
          <p:cNvPr id="8" name="Gleichschenkliges Dreieck 168">
            <a:extLst>
              <a:ext uri="{FF2B5EF4-FFF2-40B4-BE49-F238E27FC236}">
                <a16:creationId xmlns:a16="http://schemas.microsoft.com/office/drawing/2014/main" id="{DE3DD092-BE69-11B6-9174-13D12B471E44}"/>
              </a:ext>
            </a:extLst>
          </p:cNvPr>
          <p:cNvSpPr/>
          <p:nvPr/>
        </p:nvSpPr>
        <p:spPr>
          <a:xfrm rot="5400000">
            <a:off x="3293461" y="3643264"/>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nvGrpSpPr>
          <p:cNvPr id="185" name="Gruppieren 184">
            <a:extLst>
              <a:ext uri="{FF2B5EF4-FFF2-40B4-BE49-F238E27FC236}">
                <a16:creationId xmlns:a16="http://schemas.microsoft.com/office/drawing/2014/main" id="{EB130C0D-5F2C-D127-E235-E0D2389D3CE4}"/>
              </a:ext>
            </a:extLst>
          </p:cNvPr>
          <p:cNvGrpSpPr/>
          <p:nvPr/>
        </p:nvGrpSpPr>
        <p:grpSpPr>
          <a:xfrm>
            <a:off x="4290681" y="3168636"/>
            <a:ext cx="7000597" cy="1119400"/>
            <a:chOff x="4290681" y="3168636"/>
            <a:chExt cx="7000597" cy="1119400"/>
          </a:xfrm>
        </p:grpSpPr>
        <p:grpSp>
          <p:nvGrpSpPr>
            <p:cNvPr id="182" name="Gruppieren 181">
              <a:extLst>
                <a:ext uri="{FF2B5EF4-FFF2-40B4-BE49-F238E27FC236}">
                  <a16:creationId xmlns:a16="http://schemas.microsoft.com/office/drawing/2014/main" id="{86A47FD3-B9F7-F248-0C19-2BDCE9EF9CC9}"/>
                </a:ext>
              </a:extLst>
            </p:cNvPr>
            <p:cNvGrpSpPr/>
            <p:nvPr/>
          </p:nvGrpSpPr>
          <p:grpSpPr>
            <a:xfrm>
              <a:off x="4290681" y="3168636"/>
              <a:ext cx="7000597" cy="1119400"/>
              <a:chOff x="4290681" y="3168636"/>
              <a:chExt cx="7000597" cy="1119400"/>
            </a:xfrm>
          </p:grpSpPr>
          <p:sp>
            <p:nvSpPr>
              <p:cNvPr id="60" name="Rechteck 59">
                <a:extLst>
                  <a:ext uri="{FF2B5EF4-FFF2-40B4-BE49-F238E27FC236}">
                    <a16:creationId xmlns:a16="http://schemas.microsoft.com/office/drawing/2014/main" id="{09137572-F16F-E2A8-BACC-453972F003F8}"/>
                  </a:ext>
                </a:extLst>
              </p:cNvPr>
              <p:cNvSpPr/>
              <p:nvPr/>
            </p:nvSpPr>
            <p:spPr>
              <a:xfrm>
                <a:off x="9059481" y="3459788"/>
                <a:ext cx="2231797" cy="530374"/>
              </a:xfrm>
              <a:prstGeom prst="rect">
                <a:avLst/>
              </a:prstGeom>
              <a:ln w="12700">
                <a:noFill/>
                <a:miter lim="800000"/>
              </a:ln>
            </p:spPr>
            <p:txBody>
              <a:bodyPr vert="horz" lIns="36000" tIns="36000" rIns="36000" bIns="36000" rtlCol="0" anchor="ctr">
                <a:noAutofit/>
              </a:bodyPr>
              <a:lstStyle/>
              <a:p>
                <a:pP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Minimale Abtastrate (2x Signalfrequenz)</a:t>
                </a:r>
              </a:p>
            </p:txBody>
          </p:sp>
          <p:grpSp>
            <p:nvGrpSpPr>
              <p:cNvPr id="62" name="Gruppieren 61">
                <a:extLst>
                  <a:ext uri="{FF2B5EF4-FFF2-40B4-BE49-F238E27FC236}">
                    <a16:creationId xmlns:a16="http://schemas.microsoft.com/office/drawing/2014/main" id="{D74BA513-225C-F33D-6214-8F56D5F6DC23}"/>
                  </a:ext>
                </a:extLst>
              </p:cNvPr>
              <p:cNvGrpSpPr/>
              <p:nvPr/>
            </p:nvGrpSpPr>
            <p:grpSpPr>
              <a:xfrm>
                <a:off x="4290681" y="3168636"/>
                <a:ext cx="4490839" cy="1119400"/>
                <a:chOff x="6918754" y="2906941"/>
                <a:chExt cx="4490839" cy="1119400"/>
              </a:xfrm>
            </p:grpSpPr>
            <p:sp>
              <p:nvSpPr>
                <p:cNvPr id="63" name="Freihandform 29">
                  <a:extLst>
                    <a:ext uri="{FF2B5EF4-FFF2-40B4-BE49-F238E27FC236}">
                      <a16:creationId xmlns:a16="http://schemas.microsoft.com/office/drawing/2014/main" id="{FCEE3D3C-9F99-ACC2-8E47-84A2EC49E170}"/>
                    </a:ext>
                  </a:extLst>
                </p:cNvPr>
                <p:cNvSpPr/>
                <p:nvPr/>
              </p:nvSpPr>
              <p:spPr>
                <a:xfrm>
                  <a:off x="8111831" y="3020490"/>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r Verbinder 64">
                  <a:extLst>
                    <a:ext uri="{FF2B5EF4-FFF2-40B4-BE49-F238E27FC236}">
                      <a16:creationId xmlns:a16="http://schemas.microsoft.com/office/drawing/2014/main" id="{DB8AA037-9704-9E17-BFE2-D85620D27D98}"/>
                    </a:ext>
                  </a:extLst>
                </p:cNvPr>
                <p:cNvCxnSpPr>
                  <a:cxnSpLocks/>
                </p:cNvCxnSpPr>
                <p:nvPr/>
              </p:nvCxnSpPr>
              <p:spPr>
                <a:xfrm>
                  <a:off x="6979688" y="3469673"/>
                  <a:ext cx="43435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reihandform 31">
                  <a:extLst>
                    <a:ext uri="{FF2B5EF4-FFF2-40B4-BE49-F238E27FC236}">
                      <a16:creationId xmlns:a16="http://schemas.microsoft.com/office/drawing/2014/main" id="{15A38F2E-5240-59B0-BA24-FFA8EB39872F}"/>
                    </a:ext>
                  </a:extLst>
                </p:cNvPr>
                <p:cNvSpPr/>
                <p:nvPr/>
              </p:nvSpPr>
              <p:spPr>
                <a:xfrm>
                  <a:off x="7070816" y="3025470"/>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6" name="Gerade Verbindung mit Pfeil 65">
                  <a:extLst>
                    <a:ext uri="{FF2B5EF4-FFF2-40B4-BE49-F238E27FC236}">
                      <a16:creationId xmlns:a16="http://schemas.microsoft.com/office/drawing/2014/main" id="{78B770FD-684B-2480-01E0-CB8E1DEE1804}"/>
                    </a:ext>
                  </a:extLst>
                </p:cNvPr>
                <p:cNvCxnSpPr>
                  <a:cxnSpLocks/>
                  <a:endCxn id="65" idx="1"/>
                </p:cNvCxnSpPr>
                <p:nvPr/>
              </p:nvCxnSpPr>
              <p:spPr>
                <a:xfrm flipH="1" flipV="1">
                  <a:off x="7330274" y="3025470"/>
                  <a:ext cx="562" cy="44420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0F5539EF-69C8-1D17-0B5D-632200291721}"/>
                    </a:ext>
                  </a:extLst>
                </p:cNvPr>
                <p:cNvCxnSpPr>
                  <a:cxnSpLocks/>
                </p:cNvCxnSpPr>
                <p:nvPr/>
              </p:nvCxnSpPr>
              <p:spPr>
                <a:xfrm>
                  <a:off x="7855831" y="3470534"/>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3313866C-CA0B-F35B-5929-DB8B71C7BC5A}"/>
                    </a:ext>
                  </a:extLst>
                </p:cNvPr>
                <p:cNvCxnSpPr>
                  <a:cxnSpLocks/>
                </p:cNvCxnSpPr>
                <p:nvPr/>
              </p:nvCxnSpPr>
              <p:spPr>
                <a:xfrm flipH="1" flipV="1">
                  <a:off x="8374174" y="3022440"/>
                  <a:ext cx="562" cy="44420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F2BDBA26-D2C7-7A07-D014-182DD36565CD}"/>
                    </a:ext>
                  </a:extLst>
                </p:cNvPr>
                <p:cNvCxnSpPr>
                  <a:cxnSpLocks/>
                </p:cNvCxnSpPr>
                <p:nvPr/>
              </p:nvCxnSpPr>
              <p:spPr>
                <a:xfrm>
                  <a:off x="8899731" y="3467505"/>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70" name="Rechteck 69">
                  <a:extLst>
                    <a:ext uri="{FF2B5EF4-FFF2-40B4-BE49-F238E27FC236}">
                      <a16:creationId xmlns:a16="http://schemas.microsoft.com/office/drawing/2014/main" id="{C0541780-ED32-C748-1079-722E2521B269}"/>
                    </a:ext>
                  </a:extLst>
                </p:cNvPr>
                <p:cNvSpPr/>
                <p:nvPr/>
              </p:nvSpPr>
              <p:spPr>
                <a:xfrm>
                  <a:off x="6918754" y="2906941"/>
                  <a:ext cx="4490839"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71" name="Freihandform 29">
                  <a:extLst>
                    <a:ext uri="{FF2B5EF4-FFF2-40B4-BE49-F238E27FC236}">
                      <a16:creationId xmlns:a16="http://schemas.microsoft.com/office/drawing/2014/main" id="{517D408A-717C-4AF3-39AE-0EA106F1E8CB}"/>
                    </a:ext>
                  </a:extLst>
                </p:cNvPr>
                <p:cNvSpPr/>
                <p:nvPr/>
              </p:nvSpPr>
              <p:spPr>
                <a:xfrm>
                  <a:off x="9151160" y="3027743"/>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2" name="Gerade Verbindung mit Pfeil 71">
                  <a:extLst>
                    <a:ext uri="{FF2B5EF4-FFF2-40B4-BE49-F238E27FC236}">
                      <a16:creationId xmlns:a16="http://schemas.microsoft.com/office/drawing/2014/main" id="{263B972C-52C4-B7FE-5ECF-4E9B5718F903}"/>
                    </a:ext>
                  </a:extLst>
                </p:cNvPr>
                <p:cNvCxnSpPr>
                  <a:cxnSpLocks/>
                </p:cNvCxnSpPr>
                <p:nvPr/>
              </p:nvCxnSpPr>
              <p:spPr>
                <a:xfrm flipH="1" flipV="1">
                  <a:off x="9413503" y="3029693"/>
                  <a:ext cx="562" cy="44420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3" name="Gerade Verbindung mit Pfeil 72">
                  <a:extLst>
                    <a:ext uri="{FF2B5EF4-FFF2-40B4-BE49-F238E27FC236}">
                      <a16:creationId xmlns:a16="http://schemas.microsoft.com/office/drawing/2014/main" id="{01F0EFA1-9981-BB18-BBDC-A45199F585A1}"/>
                    </a:ext>
                  </a:extLst>
                </p:cNvPr>
                <p:cNvCxnSpPr>
                  <a:cxnSpLocks/>
                </p:cNvCxnSpPr>
                <p:nvPr/>
              </p:nvCxnSpPr>
              <p:spPr>
                <a:xfrm>
                  <a:off x="9939060" y="3474758"/>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74" name="Freihandform 29">
                  <a:extLst>
                    <a:ext uri="{FF2B5EF4-FFF2-40B4-BE49-F238E27FC236}">
                      <a16:creationId xmlns:a16="http://schemas.microsoft.com/office/drawing/2014/main" id="{73DB9082-F354-6237-6388-FBE2F0DA2FB8}"/>
                    </a:ext>
                  </a:extLst>
                </p:cNvPr>
                <p:cNvSpPr/>
                <p:nvPr/>
              </p:nvSpPr>
              <p:spPr>
                <a:xfrm>
                  <a:off x="10190489" y="3034996"/>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5" name="Gerade Verbindung mit Pfeil 74">
                  <a:extLst>
                    <a:ext uri="{FF2B5EF4-FFF2-40B4-BE49-F238E27FC236}">
                      <a16:creationId xmlns:a16="http://schemas.microsoft.com/office/drawing/2014/main" id="{1AB49BE6-D261-FE46-4B0C-BB7E7ED3213E}"/>
                    </a:ext>
                  </a:extLst>
                </p:cNvPr>
                <p:cNvCxnSpPr>
                  <a:cxnSpLocks/>
                </p:cNvCxnSpPr>
                <p:nvPr/>
              </p:nvCxnSpPr>
              <p:spPr>
                <a:xfrm flipH="1" flipV="1">
                  <a:off x="10452832" y="3036946"/>
                  <a:ext cx="562" cy="44420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6" name="Gerade Verbindung mit Pfeil 75">
                  <a:extLst>
                    <a:ext uri="{FF2B5EF4-FFF2-40B4-BE49-F238E27FC236}">
                      <a16:creationId xmlns:a16="http://schemas.microsoft.com/office/drawing/2014/main" id="{6098B63D-AF8F-2A9A-930C-FB9A5562E4C2}"/>
                    </a:ext>
                  </a:extLst>
                </p:cNvPr>
                <p:cNvCxnSpPr>
                  <a:cxnSpLocks/>
                </p:cNvCxnSpPr>
                <p:nvPr/>
              </p:nvCxnSpPr>
              <p:spPr>
                <a:xfrm>
                  <a:off x="10978389" y="3482011"/>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grpSp>
        </p:grpSp>
        <p:cxnSp>
          <p:nvCxnSpPr>
            <p:cNvPr id="91" name="Gerader Verbinder 38">
              <a:extLst>
                <a:ext uri="{FF2B5EF4-FFF2-40B4-BE49-F238E27FC236}">
                  <a16:creationId xmlns:a16="http://schemas.microsoft.com/office/drawing/2014/main" id="{96031B33-AA79-FE0D-04AC-0962320CD496}"/>
                </a:ext>
              </a:extLst>
            </p:cNvPr>
            <p:cNvCxnSpPr>
              <a:stCxn id="65" idx="1"/>
              <a:endCxn id="65" idx="3"/>
            </p:cNvCxnSpPr>
            <p:nvPr/>
          </p:nvCxnSpPr>
          <p:spPr>
            <a:xfrm>
              <a:off x="4702201" y="3287165"/>
              <a:ext cx="513082" cy="88558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Gerader Verbinder 137">
              <a:extLst>
                <a:ext uri="{FF2B5EF4-FFF2-40B4-BE49-F238E27FC236}">
                  <a16:creationId xmlns:a16="http://schemas.microsoft.com/office/drawing/2014/main" id="{3CD29397-2D66-29AC-C69F-C08E5D3A5B33}"/>
                </a:ext>
              </a:extLst>
            </p:cNvPr>
            <p:cNvCxnSpPr>
              <a:cxnSpLocks/>
              <a:stCxn id="63" idx="1"/>
              <a:endCxn id="65" idx="3"/>
            </p:cNvCxnSpPr>
            <p:nvPr/>
          </p:nvCxnSpPr>
          <p:spPr>
            <a:xfrm flipH="1">
              <a:off x="5215283" y="3282185"/>
              <a:ext cx="527933" cy="89056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Gerader Verbinder 138">
              <a:extLst>
                <a:ext uri="{FF2B5EF4-FFF2-40B4-BE49-F238E27FC236}">
                  <a16:creationId xmlns:a16="http://schemas.microsoft.com/office/drawing/2014/main" id="{89FBEC6E-F382-23B5-1035-FCF022F3A71C}"/>
                </a:ext>
              </a:extLst>
            </p:cNvPr>
            <p:cNvCxnSpPr>
              <a:cxnSpLocks/>
              <a:stCxn id="63" idx="1"/>
              <a:endCxn id="63" idx="3"/>
            </p:cNvCxnSpPr>
            <p:nvPr/>
          </p:nvCxnSpPr>
          <p:spPr>
            <a:xfrm>
              <a:off x="5743216" y="3282185"/>
              <a:ext cx="513082" cy="88558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Gerader Verbinder 139">
              <a:extLst>
                <a:ext uri="{FF2B5EF4-FFF2-40B4-BE49-F238E27FC236}">
                  <a16:creationId xmlns:a16="http://schemas.microsoft.com/office/drawing/2014/main" id="{20115F13-45D4-EB4A-DC52-4612E662FAA0}"/>
                </a:ext>
              </a:extLst>
            </p:cNvPr>
            <p:cNvCxnSpPr>
              <a:cxnSpLocks/>
              <a:stCxn id="63" idx="3"/>
              <a:endCxn id="71" idx="1"/>
            </p:cNvCxnSpPr>
            <p:nvPr/>
          </p:nvCxnSpPr>
          <p:spPr>
            <a:xfrm flipV="1">
              <a:off x="6256298" y="3289438"/>
              <a:ext cx="526247" cy="878328"/>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Gerader Verbinder 140">
              <a:extLst>
                <a:ext uri="{FF2B5EF4-FFF2-40B4-BE49-F238E27FC236}">
                  <a16:creationId xmlns:a16="http://schemas.microsoft.com/office/drawing/2014/main" id="{7587CA96-C014-B291-3607-C159CA57F41E}"/>
                </a:ext>
              </a:extLst>
            </p:cNvPr>
            <p:cNvCxnSpPr>
              <a:cxnSpLocks/>
              <a:stCxn id="71" idx="3"/>
              <a:endCxn id="71" idx="1"/>
            </p:cNvCxnSpPr>
            <p:nvPr/>
          </p:nvCxnSpPr>
          <p:spPr>
            <a:xfrm flipH="1" flipV="1">
              <a:off x="6782545" y="3289438"/>
              <a:ext cx="513082" cy="88558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Gerader Verbinder 143">
              <a:extLst>
                <a:ext uri="{FF2B5EF4-FFF2-40B4-BE49-F238E27FC236}">
                  <a16:creationId xmlns:a16="http://schemas.microsoft.com/office/drawing/2014/main" id="{EEEC72EE-A302-BA64-B502-D3465D303055}"/>
                </a:ext>
              </a:extLst>
            </p:cNvPr>
            <p:cNvCxnSpPr>
              <a:cxnSpLocks/>
              <a:stCxn id="74" idx="1"/>
              <a:endCxn id="71" idx="3"/>
            </p:cNvCxnSpPr>
            <p:nvPr/>
          </p:nvCxnSpPr>
          <p:spPr>
            <a:xfrm flipH="1">
              <a:off x="7295627" y="3296691"/>
              <a:ext cx="526247" cy="878328"/>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Gerader Verbinder 146">
              <a:extLst>
                <a:ext uri="{FF2B5EF4-FFF2-40B4-BE49-F238E27FC236}">
                  <a16:creationId xmlns:a16="http://schemas.microsoft.com/office/drawing/2014/main" id="{6A80887B-A55B-F854-2FD0-7C16DBF7898A}"/>
                </a:ext>
              </a:extLst>
            </p:cNvPr>
            <p:cNvCxnSpPr>
              <a:cxnSpLocks/>
              <a:stCxn id="74" idx="1"/>
              <a:endCxn id="74" idx="3"/>
            </p:cNvCxnSpPr>
            <p:nvPr/>
          </p:nvCxnSpPr>
          <p:spPr>
            <a:xfrm>
              <a:off x="7821874" y="3296691"/>
              <a:ext cx="513082" cy="88558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6" name="Gruppieren 185">
            <a:extLst>
              <a:ext uri="{FF2B5EF4-FFF2-40B4-BE49-F238E27FC236}">
                <a16:creationId xmlns:a16="http://schemas.microsoft.com/office/drawing/2014/main" id="{624081BB-FA7C-686F-6E79-4CED2D06D816}"/>
              </a:ext>
            </a:extLst>
          </p:cNvPr>
          <p:cNvGrpSpPr/>
          <p:nvPr/>
        </p:nvGrpSpPr>
        <p:grpSpPr>
          <a:xfrm>
            <a:off x="4300323" y="4512506"/>
            <a:ext cx="6780253" cy="1119400"/>
            <a:chOff x="4300323" y="4512506"/>
            <a:chExt cx="6780253" cy="1119400"/>
          </a:xfrm>
        </p:grpSpPr>
        <p:grpSp>
          <p:nvGrpSpPr>
            <p:cNvPr id="183" name="Gruppieren 182">
              <a:extLst>
                <a:ext uri="{FF2B5EF4-FFF2-40B4-BE49-F238E27FC236}">
                  <a16:creationId xmlns:a16="http://schemas.microsoft.com/office/drawing/2014/main" id="{106DBB10-A0ED-6F17-05B3-554DCC8E567F}"/>
                </a:ext>
              </a:extLst>
            </p:cNvPr>
            <p:cNvGrpSpPr/>
            <p:nvPr/>
          </p:nvGrpSpPr>
          <p:grpSpPr>
            <a:xfrm>
              <a:off x="4300323" y="4512506"/>
              <a:ext cx="6780253" cy="1119400"/>
              <a:chOff x="4300323" y="4512506"/>
              <a:chExt cx="6780253" cy="1119400"/>
            </a:xfrm>
          </p:grpSpPr>
          <p:sp>
            <p:nvSpPr>
              <p:cNvPr id="61" name="Rechteck 60">
                <a:extLst>
                  <a:ext uri="{FF2B5EF4-FFF2-40B4-BE49-F238E27FC236}">
                    <a16:creationId xmlns:a16="http://schemas.microsoft.com/office/drawing/2014/main" id="{5C8C02C8-1398-BC17-C4CD-992B87FDCA95}"/>
                  </a:ext>
                </a:extLst>
              </p:cNvPr>
              <p:cNvSpPr/>
              <p:nvPr/>
            </p:nvSpPr>
            <p:spPr>
              <a:xfrm>
                <a:off x="9059482" y="4831215"/>
                <a:ext cx="2021094" cy="530374"/>
              </a:xfrm>
              <a:prstGeom prst="rect">
                <a:avLst/>
              </a:prstGeom>
              <a:ln w="12700">
                <a:noFill/>
                <a:miter lim="800000"/>
              </a:ln>
            </p:spPr>
            <p:txBody>
              <a:bodyPr vert="horz" lIns="36000" tIns="36000" rIns="36000" bIns="36000" rtlCol="0" anchor="ctr">
                <a:noAutofit/>
              </a:bodyPr>
              <a:lstStyle/>
              <a:p>
                <a:pP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Unterabtastung</a:t>
                </a:r>
              </a:p>
            </p:txBody>
          </p:sp>
          <p:grpSp>
            <p:nvGrpSpPr>
              <p:cNvPr id="77" name="Gruppieren 76">
                <a:extLst>
                  <a:ext uri="{FF2B5EF4-FFF2-40B4-BE49-F238E27FC236}">
                    <a16:creationId xmlns:a16="http://schemas.microsoft.com/office/drawing/2014/main" id="{E24D0AEE-E927-81A5-B355-9E8B169742F3}"/>
                  </a:ext>
                </a:extLst>
              </p:cNvPr>
              <p:cNvGrpSpPr/>
              <p:nvPr/>
            </p:nvGrpSpPr>
            <p:grpSpPr>
              <a:xfrm>
                <a:off x="4300323" y="4512506"/>
                <a:ext cx="4490839" cy="1119400"/>
                <a:chOff x="6918754" y="2906941"/>
                <a:chExt cx="4490839" cy="1119400"/>
              </a:xfrm>
            </p:grpSpPr>
            <p:sp>
              <p:nvSpPr>
                <p:cNvPr id="78" name="Freihandform 29">
                  <a:extLst>
                    <a:ext uri="{FF2B5EF4-FFF2-40B4-BE49-F238E27FC236}">
                      <a16:creationId xmlns:a16="http://schemas.microsoft.com/office/drawing/2014/main" id="{78553E86-E033-2BAA-D9BF-18C582DF9047}"/>
                    </a:ext>
                  </a:extLst>
                </p:cNvPr>
                <p:cNvSpPr/>
                <p:nvPr/>
              </p:nvSpPr>
              <p:spPr>
                <a:xfrm>
                  <a:off x="8111831" y="3020490"/>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9" name="Gerader Verbinder 124">
                  <a:extLst>
                    <a:ext uri="{FF2B5EF4-FFF2-40B4-BE49-F238E27FC236}">
                      <a16:creationId xmlns:a16="http://schemas.microsoft.com/office/drawing/2014/main" id="{24212EAC-6479-E35C-4756-E7222522A58F}"/>
                    </a:ext>
                  </a:extLst>
                </p:cNvPr>
                <p:cNvCxnSpPr>
                  <a:cxnSpLocks/>
                </p:cNvCxnSpPr>
                <p:nvPr/>
              </p:nvCxnSpPr>
              <p:spPr>
                <a:xfrm>
                  <a:off x="6979688" y="3469673"/>
                  <a:ext cx="43435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Freihandform 31">
                  <a:extLst>
                    <a:ext uri="{FF2B5EF4-FFF2-40B4-BE49-F238E27FC236}">
                      <a16:creationId xmlns:a16="http://schemas.microsoft.com/office/drawing/2014/main" id="{5AB9F653-C488-832E-2AAB-07111765A41B}"/>
                    </a:ext>
                  </a:extLst>
                </p:cNvPr>
                <p:cNvSpPr/>
                <p:nvPr/>
              </p:nvSpPr>
              <p:spPr>
                <a:xfrm>
                  <a:off x="7070816" y="3025470"/>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1" name="Gerade Verbindung mit Pfeil 80">
                  <a:extLst>
                    <a:ext uri="{FF2B5EF4-FFF2-40B4-BE49-F238E27FC236}">
                      <a16:creationId xmlns:a16="http://schemas.microsoft.com/office/drawing/2014/main" id="{370A1D21-353A-391A-E7E9-B0E221266D5F}"/>
                    </a:ext>
                  </a:extLst>
                </p:cNvPr>
                <p:cNvCxnSpPr>
                  <a:cxnSpLocks/>
                  <a:endCxn id="80" idx="1"/>
                </p:cNvCxnSpPr>
                <p:nvPr/>
              </p:nvCxnSpPr>
              <p:spPr>
                <a:xfrm flipH="1" flipV="1">
                  <a:off x="7330274" y="3025470"/>
                  <a:ext cx="562" cy="44420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2" name="Gerade Verbindung mit Pfeil 81">
                  <a:extLst>
                    <a:ext uri="{FF2B5EF4-FFF2-40B4-BE49-F238E27FC236}">
                      <a16:creationId xmlns:a16="http://schemas.microsoft.com/office/drawing/2014/main" id="{271A4411-5236-996D-B084-FC978D062A38}"/>
                    </a:ext>
                  </a:extLst>
                </p:cNvPr>
                <p:cNvCxnSpPr>
                  <a:cxnSpLocks/>
                </p:cNvCxnSpPr>
                <p:nvPr/>
              </p:nvCxnSpPr>
              <p:spPr>
                <a:xfrm>
                  <a:off x="7987911" y="3470534"/>
                  <a:ext cx="0" cy="28549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3" name="Gerade Verbindung mit Pfeil 82">
                  <a:extLst>
                    <a:ext uri="{FF2B5EF4-FFF2-40B4-BE49-F238E27FC236}">
                      <a16:creationId xmlns:a16="http://schemas.microsoft.com/office/drawing/2014/main" id="{592C7B7A-3E2E-FC33-C248-C5DD1FA87DCA}"/>
                    </a:ext>
                  </a:extLst>
                </p:cNvPr>
                <p:cNvCxnSpPr>
                  <a:cxnSpLocks/>
                  <a:endCxn id="78" idx="2"/>
                </p:cNvCxnSpPr>
                <p:nvPr/>
              </p:nvCxnSpPr>
              <p:spPr>
                <a:xfrm flipH="1">
                  <a:off x="8627830" y="3466642"/>
                  <a:ext cx="476" cy="4273"/>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10D13CFD-3C4E-C772-57D4-84B1B00FF875}"/>
                    </a:ext>
                  </a:extLst>
                </p:cNvPr>
                <p:cNvCxnSpPr>
                  <a:cxnSpLocks/>
                </p:cNvCxnSpPr>
                <p:nvPr/>
              </p:nvCxnSpPr>
              <p:spPr>
                <a:xfrm flipV="1">
                  <a:off x="9275651" y="3197224"/>
                  <a:ext cx="0" cy="27028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85" name="Rechteck 84">
                  <a:extLst>
                    <a:ext uri="{FF2B5EF4-FFF2-40B4-BE49-F238E27FC236}">
                      <a16:creationId xmlns:a16="http://schemas.microsoft.com/office/drawing/2014/main" id="{1BEFD9C5-48DF-D873-7971-61D313C4BAC8}"/>
                    </a:ext>
                  </a:extLst>
                </p:cNvPr>
                <p:cNvSpPr/>
                <p:nvPr/>
              </p:nvSpPr>
              <p:spPr>
                <a:xfrm>
                  <a:off x="6918754" y="2906941"/>
                  <a:ext cx="4490839"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86" name="Freihandform 29">
                  <a:extLst>
                    <a:ext uri="{FF2B5EF4-FFF2-40B4-BE49-F238E27FC236}">
                      <a16:creationId xmlns:a16="http://schemas.microsoft.com/office/drawing/2014/main" id="{C74CB03E-691D-18E7-FA4E-73748DBC40C3}"/>
                    </a:ext>
                  </a:extLst>
                </p:cNvPr>
                <p:cNvSpPr/>
                <p:nvPr/>
              </p:nvSpPr>
              <p:spPr>
                <a:xfrm>
                  <a:off x="9151160" y="3027743"/>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7" name="Gerade Verbindung mit Pfeil 86">
                  <a:extLst>
                    <a:ext uri="{FF2B5EF4-FFF2-40B4-BE49-F238E27FC236}">
                      <a16:creationId xmlns:a16="http://schemas.microsoft.com/office/drawing/2014/main" id="{C9B61E20-ACB5-5923-D7A9-FE8E458E257B}"/>
                    </a:ext>
                  </a:extLst>
                </p:cNvPr>
                <p:cNvCxnSpPr>
                  <a:cxnSpLocks/>
                </p:cNvCxnSpPr>
                <p:nvPr/>
              </p:nvCxnSpPr>
              <p:spPr>
                <a:xfrm>
                  <a:off x="9939060" y="3474758"/>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88" name="Freihandform 29">
                  <a:extLst>
                    <a:ext uri="{FF2B5EF4-FFF2-40B4-BE49-F238E27FC236}">
                      <a16:creationId xmlns:a16="http://schemas.microsoft.com/office/drawing/2014/main" id="{98CA97DE-57EC-A81B-4BB1-E511A6385D01}"/>
                    </a:ext>
                  </a:extLst>
                </p:cNvPr>
                <p:cNvSpPr/>
                <p:nvPr/>
              </p:nvSpPr>
              <p:spPr>
                <a:xfrm>
                  <a:off x="10190489" y="3034996"/>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9" name="Gerade Verbindung mit Pfeil 88">
                  <a:extLst>
                    <a:ext uri="{FF2B5EF4-FFF2-40B4-BE49-F238E27FC236}">
                      <a16:creationId xmlns:a16="http://schemas.microsoft.com/office/drawing/2014/main" id="{24F8CE40-8E2D-C78D-FE8F-42A6A4913149}"/>
                    </a:ext>
                  </a:extLst>
                </p:cNvPr>
                <p:cNvCxnSpPr>
                  <a:cxnSpLocks/>
                </p:cNvCxnSpPr>
                <p:nvPr/>
              </p:nvCxnSpPr>
              <p:spPr>
                <a:xfrm flipV="1">
                  <a:off x="10585000" y="3247571"/>
                  <a:ext cx="0" cy="233577"/>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90" name="Gerade Verbindung mit Pfeil 89">
                  <a:extLst>
                    <a:ext uri="{FF2B5EF4-FFF2-40B4-BE49-F238E27FC236}">
                      <a16:creationId xmlns:a16="http://schemas.microsoft.com/office/drawing/2014/main" id="{DB2EDC29-839A-FA03-465F-B85A644F643B}"/>
                    </a:ext>
                  </a:extLst>
                </p:cNvPr>
                <p:cNvCxnSpPr>
                  <a:cxnSpLocks/>
                  <a:endCxn id="88" idx="4"/>
                </p:cNvCxnSpPr>
                <p:nvPr/>
              </p:nvCxnSpPr>
              <p:spPr>
                <a:xfrm flipH="1">
                  <a:off x="11231503" y="3482011"/>
                  <a:ext cx="510" cy="341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grpSp>
        </p:grpSp>
        <p:cxnSp>
          <p:nvCxnSpPr>
            <p:cNvPr id="98" name="Gerader Verbinder 149">
              <a:extLst>
                <a:ext uri="{FF2B5EF4-FFF2-40B4-BE49-F238E27FC236}">
                  <a16:creationId xmlns:a16="http://schemas.microsoft.com/office/drawing/2014/main" id="{AAB3BAFF-D0EE-8055-92F3-99ACC859EA7B}"/>
                </a:ext>
              </a:extLst>
            </p:cNvPr>
            <p:cNvCxnSpPr>
              <a:cxnSpLocks/>
              <a:stCxn id="80" idx="1"/>
            </p:cNvCxnSpPr>
            <p:nvPr/>
          </p:nvCxnSpPr>
          <p:spPr>
            <a:xfrm>
              <a:off x="4711843" y="4631035"/>
              <a:ext cx="657637" cy="730554"/>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Gerader Verbinder 152">
              <a:extLst>
                <a:ext uri="{FF2B5EF4-FFF2-40B4-BE49-F238E27FC236}">
                  <a16:creationId xmlns:a16="http://schemas.microsoft.com/office/drawing/2014/main" id="{FBDD76F8-7FF1-215D-BC82-D193ADC50AD0}"/>
                </a:ext>
              </a:extLst>
            </p:cNvPr>
            <p:cNvCxnSpPr>
              <a:cxnSpLocks/>
              <a:endCxn id="78" idx="2"/>
            </p:cNvCxnSpPr>
            <p:nvPr/>
          </p:nvCxnSpPr>
          <p:spPr>
            <a:xfrm flipV="1">
              <a:off x="5369480" y="5076480"/>
              <a:ext cx="639919" cy="300312"/>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Gerader Verbinder 155">
              <a:extLst>
                <a:ext uri="{FF2B5EF4-FFF2-40B4-BE49-F238E27FC236}">
                  <a16:creationId xmlns:a16="http://schemas.microsoft.com/office/drawing/2014/main" id="{457BF1F4-6E40-E3EC-B759-314F34ACCCDD}"/>
                </a:ext>
              </a:extLst>
            </p:cNvPr>
            <p:cNvCxnSpPr>
              <a:cxnSpLocks/>
              <a:stCxn id="78" idx="2"/>
            </p:cNvCxnSpPr>
            <p:nvPr/>
          </p:nvCxnSpPr>
          <p:spPr>
            <a:xfrm flipV="1">
              <a:off x="6009399" y="4816460"/>
              <a:ext cx="646502" cy="260020"/>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Gerader Verbinder 158">
              <a:extLst>
                <a:ext uri="{FF2B5EF4-FFF2-40B4-BE49-F238E27FC236}">
                  <a16:creationId xmlns:a16="http://schemas.microsoft.com/office/drawing/2014/main" id="{706BB3A0-40E0-5A45-EBBC-52F9A3E8E902}"/>
                </a:ext>
              </a:extLst>
            </p:cNvPr>
            <p:cNvCxnSpPr>
              <a:cxnSpLocks/>
              <a:endCxn id="86" idx="3"/>
            </p:cNvCxnSpPr>
            <p:nvPr/>
          </p:nvCxnSpPr>
          <p:spPr>
            <a:xfrm>
              <a:off x="6649318" y="4816460"/>
              <a:ext cx="655951" cy="702429"/>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Gerader Verbinder 160">
              <a:extLst>
                <a:ext uri="{FF2B5EF4-FFF2-40B4-BE49-F238E27FC236}">
                  <a16:creationId xmlns:a16="http://schemas.microsoft.com/office/drawing/2014/main" id="{2F65DAE7-B185-CBE8-276E-9F2B564374DD}"/>
                </a:ext>
              </a:extLst>
            </p:cNvPr>
            <p:cNvCxnSpPr>
              <a:cxnSpLocks/>
              <a:stCxn id="86" idx="3"/>
            </p:cNvCxnSpPr>
            <p:nvPr/>
          </p:nvCxnSpPr>
          <p:spPr>
            <a:xfrm flipV="1">
              <a:off x="7305269" y="4853136"/>
              <a:ext cx="661300" cy="665753"/>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Gerader Verbinder 163">
              <a:extLst>
                <a:ext uri="{FF2B5EF4-FFF2-40B4-BE49-F238E27FC236}">
                  <a16:creationId xmlns:a16="http://schemas.microsoft.com/office/drawing/2014/main" id="{501E0F5C-2D91-7CAB-DCFF-6D026FE52B0F}"/>
                </a:ext>
              </a:extLst>
            </p:cNvPr>
            <p:cNvCxnSpPr>
              <a:cxnSpLocks/>
              <a:endCxn id="88" idx="4"/>
            </p:cNvCxnSpPr>
            <p:nvPr/>
          </p:nvCxnSpPr>
          <p:spPr>
            <a:xfrm>
              <a:off x="7961220" y="4845883"/>
              <a:ext cx="651852" cy="245103"/>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1" name="Gruppieren 180">
            <a:extLst>
              <a:ext uri="{FF2B5EF4-FFF2-40B4-BE49-F238E27FC236}">
                <a16:creationId xmlns:a16="http://schemas.microsoft.com/office/drawing/2014/main" id="{FE54D597-4E20-4D31-AC82-91332B2D6F5A}"/>
              </a:ext>
            </a:extLst>
          </p:cNvPr>
          <p:cNvGrpSpPr/>
          <p:nvPr/>
        </p:nvGrpSpPr>
        <p:grpSpPr>
          <a:xfrm>
            <a:off x="4290681" y="1824766"/>
            <a:ext cx="6789895" cy="1119400"/>
            <a:chOff x="4290681" y="1824766"/>
            <a:chExt cx="6789895" cy="1119400"/>
          </a:xfrm>
        </p:grpSpPr>
        <p:sp>
          <p:nvSpPr>
            <p:cNvPr id="59" name="Rechteck 58">
              <a:extLst>
                <a:ext uri="{FF2B5EF4-FFF2-40B4-BE49-F238E27FC236}">
                  <a16:creationId xmlns:a16="http://schemas.microsoft.com/office/drawing/2014/main" id="{6E3C464A-1D9C-139D-F9B1-0A564D1B56A8}"/>
                </a:ext>
              </a:extLst>
            </p:cNvPr>
            <p:cNvSpPr/>
            <p:nvPr/>
          </p:nvSpPr>
          <p:spPr>
            <a:xfrm>
              <a:off x="9059482" y="2163348"/>
              <a:ext cx="2021094" cy="530374"/>
            </a:xfrm>
            <a:prstGeom prst="rect">
              <a:avLst/>
            </a:prstGeom>
            <a:ln w="12700">
              <a:noFill/>
              <a:miter lim="800000"/>
            </a:ln>
          </p:spPr>
          <p:txBody>
            <a:bodyPr vert="horz" lIns="36000" tIns="36000" rIns="36000" bIns="36000" rtlCol="0" anchor="ctr">
              <a:noAutofit/>
            </a:bodyPr>
            <a:lstStyle/>
            <a:p>
              <a:pP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Hohe Abtastrate</a:t>
              </a:r>
            </a:p>
          </p:txBody>
        </p:sp>
        <p:grpSp>
          <p:nvGrpSpPr>
            <p:cNvPr id="180" name="Gruppieren 179">
              <a:extLst>
                <a:ext uri="{FF2B5EF4-FFF2-40B4-BE49-F238E27FC236}">
                  <a16:creationId xmlns:a16="http://schemas.microsoft.com/office/drawing/2014/main" id="{3C1D2CCF-3FD9-0F55-7144-DBDEF032B3C4}"/>
                </a:ext>
              </a:extLst>
            </p:cNvPr>
            <p:cNvGrpSpPr/>
            <p:nvPr/>
          </p:nvGrpSpPr>
          <p:grpSpPr>
            <a:xfrm>
              <a:off x="4290681" y="1824766"/>
              <a:ext cx="4490839" cy="1119400"/>
              <a:chOff x="5297850" y="2018692"/>
              <a:chExt cx="4490839" cy="1119400"/>
            </a:xfrm>
          </p:grpSpPr>
          <p:sp>
            <p:nvSpPr>
              <p:cNvPr id="107" name="Freihandform 29">
                <a:extLst>
                  <a:ext uri="{FF2B5EF4-FFF2-40B4-BE49-F238E27FC236}">
                    <a16:creationId xmlns:a16="http://schemas.microsoft.com/office/drawing/2014/main" id="{4FD52122-C4DE-D9EC-B61B-57E94854FAF0}"/>
                  </a:ext>
                </a:extLst>
              </p:cNvPr>
              <p:cNvSpPr/>
              <p:nvPr/>
            </p:nvSpPr>
            <p:spPr>
              <a:xfrm>
                <a:off x="6490927" y="2132241"/>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8" name="Gerader Verbinder 64">
                <a:extLst>
                  <a:ext uri="{FF2B5EF4-FFF2-40B4-BE49-F238E27FC236}">
                    <a16:creationId xmlns:a16="http://schemas.microsoft.com/office/drawing/2014/main" id="{CB736121-555C-60D5-A241-3A0A36642C04}"/>
                  </a:ext>
                </a:extLst>
              </p:cNvPr>
              <p:cNvCxnSpPr>
                <a:cxnSpLocks/>
              </p:cNvCxnSpPr>
              <p:nvPr/>
            </p:nvCxnSpPr>
            <p:spPr>
              <a:xfrm>
                <a:off x="5358784" y="2581424"/>
                <a:ext cx="43435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Freihandform 31">
                <a:extLst>
                  <a:ext uri="{FF2B5EF4-FFF2-40B4-BE49-F238E27FC236}">
                    <a16:creationId xmlns:a16="http://schemas.microsoft.com/office/drawing/2014/main" id="{6CEDE59A-CE65-F7D4-2031-7F2CFD3ADBB5}"/>
                  </a:ext>
                </a:extLst>
              </p:cNvPr>
              <p:cNvSpPr/>
              <p:nvPr/>
            </p:nvSpPr>
            <p:spPr>
              <a:xfrm>
                <a:off x="5449912" y="2137221"/>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AC05C353-A09F-B4FE-782D-88B2BC6B0BE4}"/>
                  </a:ext>
                </a:extLst>
              </p:cNvPr>
              <p:cNvSpPr/>
              <p:nvPr/>
            </p:nvSpPr>
            <p:spPr>
              <a:xfrm>
                <a:off x="5297850" y="2018692"/>
                <a:ext cx="4490839"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115" name="Freihandform 29">
                <a:extLst>
                  <a:ext uri="{FF2B5EF4-FFF2-40B4-BE49-F238E27FC236}">
                    <a16:creationId xmlns:a16="http://schemas.microsoft.com/office/drawing/2014/main" id="{DA0F9E0B-7C9D-AE89-815B-3DB0D1310B4C}"/>
                  </a:ext>
                </a:extLst>
              </p:cNvPr>
              <p:cNvSpPr/>
              <p:nvPr/>
            </p:nvSpPr>
            <p:spPr>
              <a:xfrm>
                <a:off x="7530256" y="2139494"/>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Freihandform 29">
                <a:extLst>
                  <a:ext uri="{FF2B5EF4-FFF2-40B4-BE49-F238E27FC236}">
                    <a16:creationId xmlns:a16="http://schemas.microsoft.com/office/drawing/2014/main" id="{78070B6A-064F-8C68-3EDD-7D58BB8298ED}"/>
                  </a:ext>
                </a:extLst>
              </p:cNvPr>
              <p:cNvSpPr/>
              <p:nvPr/>
            </p:nvSpPr>
            <p:spPr>
              <a:xfrm>
                <a:off x="8569585" y="2146747"/>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6" name="Gerade Verbindung mit Pfeil 35">
                <a:extLst>
                  <a:ext uri="{FF2B5EF4-FFF2-40B4-BE49-F238E27FC236}">
                    <a16:creationId xmlns:a16="http://schemas.microsoft.com/office/drawing/2014/main" id="{095C891C-10D4-B4DF-45DD-7A8B646D68EF}"/>
                  </a:ext>
                </a:extLst>
              </p:cNvPr>
              <p:cNvCxnSpPr/>
              <p:nvPr/>
            </p:nvCxnSpPr>
            <p:spPr>
              <a:xfrm flipV="1">
                <a:off x="5491090" y="2553444"/>
                <a:ext cx="0" cy="47494"/>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0E5AE21B-10E2-D255-21B9-86BCEA49B525}"/>
                  </a:ext>
                </a:extLst>
              </p:cNvPr>
              <p:cNvCxnSpPr/>
              <p:nvPr/>
            </p:nvCxnSpPr>
            <p:spPr>
              <a:xfrm flipV="1">
                <a:off x="5633573" y="2214190"/>
                <a:ext cx="0" cy="386749"/>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3EB90812-572B-10B6-510D-AA2B8641E39C}"/>
                  </a:ext>
                </a:extLst>
              </p:cNvPr>
              <p:cNvCxnSpPr/>
              <p:nvPr/>
            </p:nvCxnSpPr>
            <p:spPr>
              <a:xfrm flipV="1">
                <a:off x="5776056" y="2207488"/>
                <a:ext cx="0" cy="39345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5221FD6B-0565-CA83-5388-AE62A227DA28}"/>
                  </a:ext>
                </a:extLst>
              </p:cNvPr>
              <p:cNvCxnSpPr/>
              <p:nvPr/>
            </p:nvCxnSpPr>
            <p:spPr>
              <a:xfrm flipV="1">
                <a:off x="5918539" y="2495641"/>
                <a:ext cx="0" cy="105297"/>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38F29D7E-2F37-51EA-6324-047AA3E5A772}"/>
                  </a:ext>
                </a:extLst>
              </p:cNvPr>
              <p:cNvCxnSpPr/>
              <p:nvPr/>
            </p:nvCxnSpPr>
            <p:spPr>
              <a:xfrm>
                <a:off x="6061022" y="2600939"/>
                <a:ext cx="0" cy="22976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F35187C5-CA0A-C1B0-8EDD-A8204B88C51D}"/>
                  </a:ext>
                </a:extLst>
              </p:cNvPr>
              <p:cNvCxnSpPr/>
              <p:nvPr/>
            </p:nvCxnSpPr>
            <p:spPr>
              <a:xfrm>
                <a:off x="6203505" y="2600939"/>
                <a:ext cx="0" cy="43415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60E5038E-286E-519C-A00F-F08C3BEB205B}"/>
                  </a:ext>
                </a:extLst>
              </p:cNvPr>
              <p:cNvCxnSpPr/>
              <p:nvPr/>
            </p:nvCxnSpPr>
            <p:spPr>
              <a:xfrm>
                <a:off x="6345989" y="2600939"/>
                <a:ext cx="0" cy="310179"/>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F061A657-2754-2139-CF0F-951D0612F8BD}"/>
                  </a:ext>
                </a:extLst>
              </p:cNvPr>
              <p:cNvCxnSpPr/>
              <p:nvPr/>
            </p:nvCxnSpPr>
            <p:spPr>
              <a:xfrm>
                <a:off x="6488472" y="2600939"/>
                <a:ext cx="0" cy="22024"/>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9E4C691F-4F44-6698-8FC2-0497860EDDCA}"/>
                  </a:ext>
                </a:extLst>
              </p:cNvPr>
              <p:cNvCxnSpPr/>
              <p:nvPr/>
            </p:nvCxnSpPr>
            <p:spPr>
              <a:xfrm flipV="1">
                <a:off x="6630955" y="2271150"/>
                <a:ext cx="0" cy="329788"/>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C1C754BC-781A-BC14-4248-B1C0CB566D51}"/>
                  </a:ext>
                </a:extLst>
              </p:cNvPr>
              <p:cNvCxnSpPr/>
              <p:nvPr/>
            </p:nvCxnSpPr>
            <p:spPr>
              <a:xfrm flipV="1">
                <a:off x="6773438" y="2163930"/>
                <a:ext cx="0" cy="437008"/>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0716358A-8558-64E1-0E45-D1C642362E64}"/>
                  </a:ext>
                </a:extLst>
              </p:cNvPr>
              <p:cNvCxnSpPr/>
              <p:nvPr/>
            </p:nvCxnSpPr>
            <p:spPr>
              <a:xfrm flipV="1">
                <a:off x="6915921" y="2361617"/>
                <a:ext cx="0" cy="23932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C2595CF1-0ACB-8AB7-74B4-8BE0EEA271BA}"/>
                  </a:ext>
                </a:extLst>
              </p:cNvPr>
              <p:cNvCxnSpPr/>
              <p:nvPr/>
            </p:nvCxnSpPr>
            <p:spPr>
              <a:xfrm>
                <a:off x="7058404" y="2600939"/>
                <a:ext cx="0" cy="12589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32B1CED9-C723-D444-E45D-9A620B44BF59}"/>
                  </a:ext>
                </a:extLst>
              </p:cNvPr>
              <p:cNvCxnSpPr/>
              <p:nvPr/>
            </p:nvCxnSpPr>
            <p:spPr>
              <a:xfrm>
                <a:off x="7200887" y="2600939"/>
                <a:ext cx="0" cy="39394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CB5C0517-788E-7D61-5588-FA39199E6540}"/>
                  </a:ext>
                </a:extLst>
              </p:cNvPr>
              <p:cNvCxnSpPr/>
              <p:nvPr/>
            </p:nvCxnSpPr>
            <p:spPr>
              <a:xfrm>
                <a:off x="7343370" y="2600939"/>
                <a:ext cx="0" cy="37719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01CF0032-6118-7434-F7FF-4EFD0CCA474C}"/>
                  </a:ext>
                </a:extLst>
              </p:cNvPr>
              <p:cNvCxnSpPr/>
              <p:nvPr/>
            </p:nvCxnSpPr>
            <p:spPr>
              <a:xfrm>
                <a:off x="7485854" y="2600939"/>
                <a:ext cx="0" cy="10914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1" name="Gerade Verbindung mit Pfeil 120">
                <a:extLst>
                  <a:ext uri="{FF2B5EF4-FFF2-40B4-BE49-F238E27FC236}">
                    <a16:creationId xmlns:a16="http://schemas.microsoft.com/office/drawing/2014/main" id="{AD47FC70-DA80-2652-3500-F9F224E85618}"/>
                  </a:ext>
                </a:extLst>
              </p:cNvPr>
              <p:cNvCxnSpPr/>
              <p:nvPr/>
            </p:nvCxnSpPr>
            <p:spPr>
              <a:xfrm flipV="1">
                <a:off x="7566884" y="2563954"/>
                <a:ext cx="0" cy="47494"/>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AC5A7125-B2B6-A37D-2363-BD9AFC293C27}"/>
                  </a:ext>
                </a:extLst>
              </p:cNvPr>
              <p:cNvCxnSpPr/>
              <p:nvPr/>
            </p:nvCxnSpPr>
            <p:spPr>
              <a:xfrm flipV="1">
                <a:off x="7709367" y="2224700"/>
                <a:ext cx="0" cy="386749"/>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3" name="Gerade Verbindung mit Pfeil 122">
                <a:extLst>
                  <a:ext uri="{FF2B5EF4-FFF2-40B4-BE49-F238E27FC236}">
                    <a16:creationId xmlns:a16="http://schemas.microsoft.com/office/drawing/2014/main" id="{64A50E57-79F7-2BBD-E72F-A0BDDD6409FB}"/>
                  </a:ext>
                </a:extLst>
              </p:cNvPr>
              <p:cNvCxnSpPr/>
              <p:nvPr/>
            </p:nvCxnSpPr>
            <p:spPr>
              <a:xfrm flipV="1">
                <a:off x="7851850" y="2217998"/>
                <a:ext cx="0" cy="39345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4" name="Gerade Verbindung mit Pfeil 123">
                <a:extLst>
                  <a:ext uri="{FF2B5EF4-FFF2-40B4-BE49-F238E27FC236}">
                    <a16:creationId xmlns:a16="http://schemas.microsoft.com/office/drawing/2014/main" id="{F425D5EC-F316-550E-DC3D-9B18FDEFF927}"/>
                  </a:ext>
                </a:extLst>
              </p:cNvPr>
              <p:cNvCxnSpPr/>
              <p:nvPr/>
            </p:nvCxnSpPr>
            <p:spPr>
              <a:xfrm flipV="1">
                <a:off x="7994333" y="2506151"/>
                <a:ext cx="0" cy="105297"/>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5" name="Gerade Verbindung mit Pfeil 124">
                <a:extLst>
                  <a:ext uri="{FF2B5EF4-FFF2-40B4-BE49-F238E27FC236}">
                    <a16:creationId xmlns:a16="http://schemas.microsoft.com/office/drawing/2014/main" id="{566FB8FC-2305-36FC-A8D8-06A58C94AA96}"/>
                  </a:ext>
                </a:extLst>
              </p:cNvPr>
              <p:cNvCxnSpPr/>
              <p:nvPr/>
            </p:nvCxnSpPr>
            <p:spPr>
              <a:xfrm>
                <a:off x="8136816" y="2611449"/>
                <a:ext cx="0" cy="22976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6" name="Gerade Verbindung mit Pfeil 125">
                <a:extLst>
                  <a:ext uri="{FF2B5EF4-FFF2-40B4-BE49-F238E27FC236}">
                    <a16:creationId xmlns:a16="http://schemas.microsoft.com/office/drawing/2014/main" id="{47997E5D-140D-7A9B-538F-DD6EDD7BB600}"/>
                  </a:ext>
                </a:extLst>
              </p:cNvPr>
              <p:cNvCxnSpPr/>
              <p:nvPr/>
            </p:nvCxnSpPr>
            <p:spPr>
              <a:xfrm>
                <a:off x="8279299" y="2611449"/>
                <a:ext cx="0" cy="43415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7" name="Gerade Verbindung mit Pfeil 126">
                <a:extLst>
                  <a:ext uri="{FF2B5EF4-FFF2-40B4-BE49-F238E27FC236}">
                    <a16:creationId xmlns:a16="http://schemas.microsoft.com/office/drawing/2014/main" id="{D452D30F-FE49-F704-5D0F-B6D636287704}"/>
                  </a:ext>
                </a:extLst>
              </p:cNvPr>
              <p:cNvCxnSpPr/>
              <p:nvPr/>
            </p:nvCxnSpPr>
            <p:spPr>
              <a:xfrm>
                <a:off x="8421783" y="2611449"/>
                <a:ext cx="0" cy="310179"/>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8" name="Gerade Verbindung mit Pfeil 127">
                <a:extLst>
                  <a:ext uri="{FF2B5EF4-FFF2-40B4-BE49-F238E27FC236}">
                    <a16:creationId xmlns:a16="http://schemas.microsoft.com/office/drawing/2014/main" id="{42D0BFEF-DD5F-6477-AEE2-878C347E821A}"/>
                  </a:ext>
                </a:extLst>
              </p:cNvPr>
              <p:cNvCxnSpPr/>
              <p:nvPr/>
            </p:nvCxnSpPr>
            <p:spPr>
              <a:xfrm>
                <a:off x="8564266" y="2611449"/>
                <a:ext cx="0" cy="22024"/>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9" name="Gerade Verbindung mit Pfeil 128">
                <a:extLst>
                  <a:ext uri="{FF2B5EF4-FFF2-40B4-BE49-F238E27FC236}">
                    <a16:creationId xmlns:a16="http://schemas.microsoft.com/office/drawing/2014/main" id="{10F9A94B-C634-CD43-248E-B4EB7335F7BC}"/>
                  </a:ext>
                </a:extLst>
              </p:cNvPr>
              <p:cNvCxnSpPr/>
              <p:nvPr/>
            </p:nvCxnSpPr>
            <p:spPr>
              <a:xfrm flipV="1">
                <a:off x="8706749" y="2281660"/>
                <a:ext cx="0" cy="329788"/>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0" name="Gerade Verbindung mit Pfeil 129">
                <a:extLst>
                  <a:ext uri="{FF2B5EF4-FFF2-40B4-BE49-F238E27FC236}">
                    <a16:creationId xmlns:a16="http://schemas.microsoft.com/office/drawing/2014/main" id="{952025EC-7404-588B-576A-04A2EE6417CD}"/>
                  </a:ext>
                </a:extLst>
              </p:cNvPr>
              <p:cNvCxnSpPr/>
              <p:nvPr/>
            </p:nvCxnSpPr>
            <p:spPr>
              <a:xfrm flipV="1">
                <a:off x="8849232" y="2174440"/>
                <a:ext cx="0" cy="437008"/>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1" name="Gerade Verbindung mit Pfeil 130">
                <a:extLst>
                  <a:ext uri="{FF2B5EF4-FFF2-40B4-BE49-F238E27FC236}">
                    <a16:creationId xmlns:a16="http://schemas.microsoft.com/office/drawing/2014/main" id="{2930433D-FA68-ACB6-D7C6-D0E3211EB475}"/>
                  </a:ext>
                </a:extLst>
              </p:cNvPr>
              <p:cNvCxnSpPr/>
              <p:nvPr/>
            </p:nvCxnSpPr>
            <p:spPr>
              <a:xfrm flipV="1">
                <a:off x="8991715" y="2372127"/>
                <a:ext cx="0" cy="23932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2" name="Gerade Verbindung mit Pfeil 131">
                <a:extLst>
                  <a:ext uri="{FF2B5EF4-FFF2-40B4-BE49-F238E27FC236}">
                    <a16:creationId xmlns:a16="http://schemas.microsoft.com/office/drawing/2014/main" id="{69AD4B33-A330-3257-32D5-0EFF255B3800}"/>
                  </a:ext>
                </a:extLst>
              </p:cNvPr>
              <p:cNvCxnSpPr/>
              <p:nvPr/>
            </p:nvCxnSpPr>
            <p:spPr>
              <a:xfrm>
                <a:off x="9134198" y="2611449"/>
                <a:ext cx="0" cy="12589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3" name="Gerade Verbindung mit Pfeil 132">
                <a:extLst>
                  <a:ext uri="{FF2B5EF4-FFF2-40B4-BE49-F238E27FC236}">
                    <a16:creationId xmlns:a16="http://schemas.microsoft.com/office/drawing/2014/main" id="{9AC8503F-905A-2BEB-9784-41F288A99304}"/>
                  </a:ext>
                </a:extLst>
              </p:cNvPr>
              <p:cNvCxnSpPr/>
              <p:nvPr/>
            </p:nvCxnSpPr>
            <p:spPr>
              <a:xfrm>
                <a:off x="9276681" y="2611449"/>
                <a:ext cx="0" cy="39394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4" name="Gerade Verbindung mit Pfeil 133">
                <a:extLst>
                  <a:ext uri="{FF2B5EF4-FFF2-40B4-BE49-F238E27FC236}">
                    <a16:creationId xmlns:a16="http://schemas.microsoft.com/office/drawing/2014/main" id="{FB58D23C-DDF1-57EC-B918-4ADADCB527C1}"/>
                  </a:ext>
                </a:extLst>
              </p:cNvPr>
              <p:cNvCxnSpPr/>
              <p:nvPr/>
            </p:nvCxnSpPr>
            <p:spPr>
              <a:xfrm>
                <a:off x="9419164" y="2611449"/>
                <a:ext cx="0" cy="37719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5" name="Gerade Verbindung mit Pfeil 134">
                <a:extLst>
                  <a:ext uri="{FF2B5EF4-FFF2-40B4-BE49-F238E27FC236}">
                    <a16:creationId xmlns:a16="http://schemas.microsoft.com/office/drawing/2014/main" id="{9DE0B353-E448-A5A3-CEC7-610D22BC327B}"/>
                  </a:ext>
                </a:extLst>
              </p:cNvPr>
              <p:cNvCxnSpPr/>
              <p:nvPr/>
            </p:nvCxnSpPr>
            <p:spPr>
              <a:xfrm>
                <a:off x="9561648" y="2611449"/>
                <a:ext cx="0" cy="10914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5889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wipe(left)">
                                      <p:cBhvr>
                                        <p:cTn id="7" dur="5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wipe(left)">
                                      <p:cBhvr>
                                        <p:cTn id="12" dur="500"/>
                                        <p:tgtEl>
                                          <p:spTgt spid="1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wipe(left)">
                                      <p:cBhvr>
                                        <p:cTn id="1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Digitalisierung: </a:t>
            </a:r>
            <a:r>
              <a:rPr lang="de-DE" sz="4000" dirty="0" err="1"/>
              <a:t>Amplitudenquantisierung</a:t>
            </a:r>
            <a:endParaRPr lang="de-DE" sz="4000" dirty="0"/>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11</a:t>
            </a:fld>
            <a:endParaRPr lang="de-DE" dirty="0"/>
          </a:p>
        </p:txBody>
      </p:sp>
      <p:grpSp>
        <p:nvGrpSpPr>
          <p:cNvPr id="15" name="Gruppieren 14">
            <a:extLst>
              <a:ext uri="{FF2B5EF4-FFF2-40B4-BE49-F238E27FC236}">
                <a16:creationId xmlns:a16="http://schemas.microsoft.com/office/drawing/2014/main" id="{805D577A-3BBF-F919-454D-DA749A9B96ED}"/>
              </a:ext>
            </a:extLst>
          </p:cNvPr>
          <p:cNvGrpSpPr/>
          <p:nvPr/>
        </p:nvGrpSpPr>
        <p:grpSpPr>
          <a:xfrm>
            <a:off x="6187125" y="2037139"/>
            <a:ext cx="5308200" cy="2783721"/>
            <a:chOff x="6471251" y="2113580"/>
            <a:chExt cx="5308200" cy="2783721"/>
          </a:xfrm>
        </p:grpSpPr>
        <p:pic>
          <p:nvPicPr>
            <p:cNvPr id="6" name="Grafik 5">
              <a:extLst>
                <a:ext uri="{FF2B5EF4-FFF2-40B4-BE49-F238E27FC236}">
                  <a16:creationId xmlns:a16="http://schemas.microsoft.com/office/drawing/2014/main" id="{C37A7A5E-4FEF-A85B-A891-9CB21C20D7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14386" y="2113580"/>
              <a:ext cx="4380939" cy="2783721"/>
            </a:xfrm>
            <a:prstGeom prst="rect">
              <a:avLst/>
            </a:prstGeom>
            <a:ln>
              <a:noFill/>
            </a:ln>
          </p:spPr>
        </p:pic>
        <p:sp>
          <p:nvSpPr>
            <p:cNvPr id="12" name="Textfeld 11">
              <a:extLst>
                <a:ext uri="{FF2B5EF4-FFF2-40B4-BE49-F238E27FC236}">
                  <a16:creationId xmlns:a16="http://schemas.microsoft.com/office/drawing/2014/main" id="{776143C1-80D3-7F13-DAC2-7460A3FB46EB}"/>
                </a:ext>
              </a:extLst>
            </p:cNvPr>
            <p:cNvSpPr txBox="1"/>
            <p:nvPr/>
          </p:nvSpPr>
          <p:spPr>
            <a:xfrm>
              <a:off x="9135624" y="3917415"/>
              <a:ext cx="933286" cy="740570"/>
            </a:xfrm>
            <a:prstGeom prst="rect">
              <a:avLst/>
            </a:prstGeom>
          </p:spPr>
          <p:txBody>
            <a:bodyPr wrap="none" lIns="0" tIns="0" rIns="0" bIns="0" rtlCol="0">
              <a:noAutofit/>
            </a:bodyPr>
            <a:lstStyle/>
            <a:p>
              <a:pPr marL="0" indent="0" algn="r">
                <a:buFontTx/>
                <a:buNone/>
              </a:pPr>
              <a:r>
                <a:rPr lang="de-DE" sz="1400" i="1" dirty="0" err="1">
                  <a:solidFill>
                    <a:schemeClr val="tx1">
                      <a:lumMod val="75000"/>
                      <a:lumOff val="25000"/>
                    </a:schemeClr>
                  </a:solidFill>
                  <a:latin typeface="Arial" panose="020B0604020202020204" pitchFamily="34" charset="0"/>
                  <a:cs typeface="Arial" panose="020B0604020202020204" pitchFamily="34" charset="0"/>
                </a:rPr>
                <a:t>input</a:t>
              </a:r>
              <a:br>
                <a:rPr lang="de-DE" sz="1400" i="1" dirty="0">
                  <a:solidFill>
                    <a:schemeClr val="tx1">
                      <a:lumMod val="75000"/>
                      <a:lumOff val="25000"/>
                    </a:schemeClr>
                  </a:solidFill>
                  <a:latin typeface="Arial" panose="020B0604020202020204" pitchFamily="34" charset="0"/>
                  <a:cs typeface="Arial" panose="020B0604020202020204" pitchFamily="34" charset="0"/>
                </a:rPr>
              </a:br>
              <a:r>
                <a:rPr lang="de-DE" sz="1400" i="1" dirty="0">
                  <a:solidFill>
                    <a:schemeClr val="tx1">
                      <a:lumMod val="75000"/>
                      <a:lumOff val="25000"/>
                    </a:schemeClr>
                  </a:solidFill>
                  <a:latin typeface="Arial" panose="020B0604020202020204" pitchFamily="34" charset="0"/>
                  <a:cs typeface="Arial" panose="020B0604020202020204" pitchFamily="34" charset="0"/>
                </a:rPr>
                <a:t>(kontinuierlich)</a:t>
              </a:r>
            </a:p>
          </p:txBody>
        </p:sp>
        <p:sp>
          <p:nvSpPr>
            <p:cNvPr id="13" name="Textfeld 12">
              <a:extLst>
                <a:ext uri="{FF2B5EF4-FFF2-40B4-BE49-F238E27FC236}">
                  <a16:creationId xmlns:a16="http://schemas.microsoft.com/office/drawing/2014/main" id="{A04BB04F-756F-460E-C9AB-E49FA2559CC4}"/>
                </a:ext>
              </a:extLst>
            </p:cNvPr>
            <p:cNvSpPr txBox="1"/>
            <p:nvPr/>
          </p:nvSpPr>
          <p:spPr>
            <a:xfrm>
              <a:off x="6471251" y="2587857"/>
              <a:ext cx="933286" cy="740570"/>
            </a:xfrm>
            <a:prstGeom prst="rect">
              <a:avLst/>
            </a:prstGeom>
          </p:spPr>
          <p:txBody>
            <a:bodyPr wrap="none" lIns="0" tIns="0" rIns="0" bIns="0" rtlCol="0">
              <a:noAutofit/>
            </a:bodyPr>
            <a:lstStyle/>
            <a:p>
              <a:pPr marL="0" indent="0" algn="r">
                <a:buFontTx/>
                <a:buNone/>
              </a:pPr>
              <a:r>
                <a:rPr lang="de-DE" sz="1400" i="1" dirty="0" err="1">
                  <a:solidFill>
                    <a:schemeClr val="tx1">
                      <a:lumMod val="75000"/>
                      <a:lumOff val="25000"/>
                    </a:schemeClr>
                  </a:solidFill>
                  <a:latin typeface="Arial" panose="020B0604020202020204" pitchFamily="34" charset="0"/>
                  <a:cs typeface="Arial" panose="020B0604020202020204" pitchFamily="34" charset="0"/>
                </a:rPr>
                <a:t>output</a:t>
              </a:r>
              <a:br>
                <a:rPr lang="de-DE" sz="1400" i="1" dirty="0">
                  <a:solidFill>
                    <a:schemeClr val="tx1">
                      <a:lumMod val="75000"/>
                      <a:lumOff val="25000"/>
                    </a:schemeClr>
                  </a:solidFill>
                  <a:latin typeface="Arial" panose="020B0604020202020204" pitchFamily="34" charset="0"/>
                  <a:cs typeface="Arial" panose="020B0604020202020204" pitchFamily="34" charset="0"/>
                </a:rPr>
              </a:br>
              <a:r>
                <a:rPr lang="de-DE" sz="1400" i="1" dirty="0">
                  <a:solidFill>
                    <a:schemeClr val="tx1">
                      <a:lumMod val="75000"/>
                      <a:lumOff val="25000"/>
                    </a:schemeClr>
                  </a:solidFill>
                  <a:latin typeface="Arial" panose="020B0604020202020204" pitchFamily="34" charset="0"/>
                  <a:cs typeface="Arial" panose="020B0604020202020204" pitchFamily="34" charset="0"/>
                </a:rPr>
                <a:t>(quantisiert)</a:t>
              </a:r>
            </a:p>
          </p:txBody>
        </p:sp>
        <p:sp>
          <p:nvSpPr>
            <p:cNvPr id="14" name="Textfeld 13">
              <a:extLst>
                <a:ext uri="{FF2B5EF4-FFF2-40B4-BE49-F238E27FC236}">
                  <a16:creationId xmlns:a16="http://schemas.microsoft.com/office/drawing/2014/main" id="{11591838-FF2E-D283-6ABB-226311C57CBC}"/>
                </a:ext>
              </a:extLst>
            </p:cNvPr>
            <p:cNvSpPr txBox="1"/>
            <p:nvPr/>
          </p:nvSpPr>
          <p:spPr>
            <a:xfrm>
              <a:off x="10846165" y="2587857"/>
              <a:ext cx="933286" cy="740570"/>
            </a:xfrm>
            <a:prstGeom prst="rect">
              <a:avLst/>
            </a:prstGeom>
          </p:spPr>
          <p:txBody>
            <a:bodyPr wrap="none" lIns="0" tIns="0" rIns="0" bIns="0" rtlCol="0">
              <a:noAutofit/>
            </a:bodyPr>
            <a:lstStyle/>
            <a:p>
              <a:pPr marL="0" indent="0">
                <a:buFontTx/>
                <a:buNone/>
              </a:pPr>
              <a:r>
                <a:rPr lang="de-DE" sz="1400" i="1" dirty="0" err="1">
                  <a:solidFill>
                    <a:schemeClr val="tx1">
                      <a:lumMod val="75000"/>
                      <a:lumOff val="25000"/>
                    </a:schemeClr>
                  </a:solidFill>
                  <a:latin typeface="Arial" panose="020B0604020202020204" pitchFamily="34" charset="0"/>
                  <a:cs typeface="Arial" panose="020B0604020202020204" pitchFamily="34" charset="0"/>
                </a:rPr>
                <a:t>output</a:t>
              </a:r>
              <a:br>
                <a:rPr lang="de-DE" sz="1400" i="1" dirty="0">
                  <a:solidFill>
                    <a:schemeClr val="tx1">
                      <a:lumMod val="75000"/>
                      <a:lumOff val="25000"/>
                    </a:schemeClr>
                  </a:solidFill>
                  <a:latin typeface="Arial" panose="020B0604020202020204" pitchFamily="34" charset="0"/>
                  <a:cs typeface="Arial" panose="020B0604020202020204" pitchFamily="34" charset="0"/>
                </a:rPr>
              </a:br>
              <a:r>
                <a:rPr lang="de-DE" sz="1400" i="1" dirty="0">
                  <a:solidFill>
                    <a:schemeClr val="tx1">
                      <a:lumMod val="75000"/>
                      <a:lumOff val="25000"/>
                    </a:schemeClr>
                  </a:solidFill>
                  <a:latin typeface="Arial" panose="020B0604020202020204" pitchFamily="34" charset="0"/>
                  <a:cs typeface="Arial" panose="020B0604020202020204" pitchFamily="34" charset="0"/>
                </a:rPr>
                <a:t>(codiert)</a:t>
              </a:r>
            </a:p>
          </p:txBody>
        </p:sp>
      </p:grpSp>
      <p:sp>
        <p:nvSpPr>
          <p:cNvPr id="16" name="Inhaltsplatzhalter 3">
            <a:extLst>
              <a:ext uri="{FF2B5EF4-FFF2-40B4-BE49-F238E27FC236}">
                <a16:creationId xmlns:a16="http://schemas.microsoft.com/office/drawing/2014/main" id="{B4B2F4B6-BAD9-A5E6-A189-8A9B92341BDA}"/>
              </a:ext>
            </a:extLst>
          </p:cNvPr>
          <p:cNvSpPr>
            <a:spLocks noGrp="1"/>
          </p:cNvSpPr>
          <p:nvPr>
            <p:ph sz="quarter" idx="11"/>
          </p:nvPr>
        </p:nvSpPr>
        <p:spPr>
          <a:xfrm>
            <a:off x="839788" y="1665288"/>
            <a:ext cx="5256212" cy="4401041"/>
          </a:xfrm>
        </p:spPr>
        <p:txBody>
          <a:bodyPr/>
          <a:lstStyle/>
          <a:p>
            <a:pPr marL="300600" indent="-300600">
              <a:buFont typeface="Wingdings" pitchFamily="2" charset="2"/>
              <a:buChar char="§"/>
            </a:pPr>
            <a:r>
              <a:rPr lang="de-DE" sz="2000" dirty="0"/>
              <a:t>Nach zeitlicher Abtastung müssen die Amplitudenwerte in eine </a:t>
            </a:r>
            <a:r>
              <a:rPr lang="de-DE" sz="2000" b="1" dirty="0"/>
              <a:t>endliche Anzahl diskreter Werte </a:t>
            </a:r>
            <a:r>
              <a:rPr lang="de-DE" sz="2000" dirty="0"/>
              <a:t>umgewandelt werden.</a:t>
            </a:r>
          </a:p>
          <a:p>
            <a:pPr marL="300600" indent="-300600">
              <a:buFont typeface="Wingdings" pitchFamily="2" charset="2"/>
              <a:buChar char="§"/>
            </a:pPr>
            <a:r>
              <a:rPr lang="de-DE" sz="2000" dirty="0"/>
              <a:t>Die </a:t>
            </a:r>
            <a:r>
              <a:rPr lang="de-DE" sz="2000" b="1" dirty="0"/>
              <a:t>Bit-Tiefe </a:t>
            </a:r>
            <a:r>
              <a:rPr lang="de-DE" sz="2000" dirty="0"/>
              <a:t>beschreibt die maximale Anzahl der Werte, die zur Darstellung des Signals verwendet werden können.</a:t>
            </a:r>
          </a:p>
          <a:p>
            <a:pPr marL="300600" indent="-300600">
              <a:buFont typeface="Wingdings" pitchFamily="2" charset="2"/>
              <a:buChar char="§"/>
            </a:pPr>
            <a:r>
              <a:rPr lang="de-DE" sz="2000" dirty="0"/>
              <a:t>(z.B. 8-Bit = 256 Werte; 16-Bit = 65 536 Werte)</a:t>
            </a:r>
          </a:p>
          <a:p>
            <a:pPr marL="300600" indent="-300600">
              <a:buFont typeface="Wingdings" pitchFamily="2" charset="2"/>
              <a:buChar char="§"/>
            </a:pPr>
            <a:r>
              <a:rPr lang="de-DE" sz="2000" dirty="0"/>
              <a:t>Eine </a:t>
            </a:r>
            <a:r>
              <a:rPr lang="de-DE" sz="2000" b="1" dirty="0"/>
              <a:t>höhere Bit-Tiefe </a:t>
            </a:r>
            <a:r>
              <a:rPr lang="de-DE" sz="2000" dirty="0"/>
              <a:t>liefert eine </a:t>
            </a:r>
            <a:r>
              <a:rPr lang="de-DE" sz="2000" b="1" dirty="0"/>
              <a:t>feinere Auflösung </a:t>
            </a:r>
            <a:r>
              <a:rPr lang="de-DE" sz="2000" dirty="0"/>
              <a:t>der Amplitudenwerte.</a:t>
            </a:r>
          </a:p>
          <a:p>
            <a:pPr marL="300600" indent="-300600">
              <a:buFont typeface="Wingdings" pitchFamily="2" charset="2"/>
              <a:buChar char="§"/>
            </a:pPr>
            <a:r>
              <a:rPr lang="de-DE" sz="2000" dirty="0"/>
              <a:t>Der verbleibende Fehler wird als </a:t>
            </a:r>
            <a:r>
              <a:rPr lang="de-DE" sz="2000" b="1" dirty="0"/>
              <a:t>Quantisierungsfehler </a:t>
            </a:r>
            <a:r>
              <a:rPr lang="de-DE" sz="2000" dirty="0"/>
              <a:t>bezeichnet.</a:t>
            </a:r>
          </a:p>
        </p:txBody>
      </p:sp>
    </p:spTree>
    <p:extLst>
      <p:ext uri="{BB962C8B-B14F-4D97-AF65-F5344CB8AC3E}">
        <p14:creationId xmlns:p14="http://schemas.microsoft.com/office/powerpoint/2010/main" val="386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Wiederholung: Datenmodalitäten</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12</a:t>
            </a:fld>
            <a:endParaRPr lang="de-DE" dirty="0"/>
          </a:p>
        </p:txBody>
      </p:sp>
      <p:sp>
        <p:nvSpPr>
          <p:cNvPr id="33" name="Rechteck 32">
            <a:extLst>
              <a:ext uri="{FF2B5EF4-FFF2-40B4-BE49-F238E27FC236}">
                <a16:creationId xmlns:a16="http://schemas.microsoft.com/office/drawing/2014/main" id="{AAB0DFA1-81FC-06B3-BB4C-FFB4D9727420}"/>
              </a:ext>
            </a:extLst>
          </p:cNvPr>
          <p:cNvSpPr/>
          <p:nvPr/>
        </p:nvSpPr>
        <p:spPr>
          <a:xfrm>
            <a:off x="956220" y="3389570"/>
            <a:ext cx="2608838" cy="371280"/>
          </a:xfrm>
          <a:prstGeom prst="rect">
            <a:avLst/>
          </a:prstGeom>
          <a:solidFill>
            <a:schemeClr val="accent2"/>
          </a:solidFill>
          <a:ln>
            <a:noFill/>
          </a:ln>
        </p:spPr>
        <p:txBody>
          <a:bodyPr rot="0" spcFirstLastPara="0" vertOverflow="overflow" horzOverflow="overflow" vert="horz" wrap="square" lIns="180000" tIns="108000" rIns="18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spcAft>
                <a:spcPts val="1000"/>
              </a:spcAft>
              <a:buClrTx/>
              <a:buSzTx/>
              <a:buFontTx/>
              <a:buNone/>
              <a:tabLst/>
              <a:defRPr/>
            </a:pPr>
            <a:r>
              <a:rPr kumimoji="0" lang="de-DE" sz="1800" b="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Daten und Eingabe x</a:t>
            </a:r>
            <a:endParaRPr kumimoji="0" lang="de-DE" sz="1000" b="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38" name="Gruppieren 37">
            <a:extLst>
              <a:ext uri="{FF2B5EF4-FFF2-40B4-BE49-F238E27FC236}">
                <a16:creationId xmlns:a16="http://schemas.microsoft.com/office/drawing/2014/main" id="{7AD3A2E6-720F-7F8C-05C1-AC3A17BD81B6}"/>
              </a:ext>
            </a:extLst>
          </p:cNvPr>
          <p:cNvGrpSpPr/>
          <p:nvPr/>
        </p:nvGrpSpPr>
        <p:grpSpPr>
          <a:xfrm>
            <a:off x="3565058" y="1851570"/>
            <a:ext cx="3810478" cy="1723640"/>
            <a:chOff x="4059044" y="1567791"/>
            <a:chExt cx="3810478" cy="1723640"/>
          </a:xfrm>
        </p:grpSpPr>
        <p:grpSp>
          <p:nvGrpSpPr>
            <p:cNvPr id="39" name="Gruppieren 38">
              <a:extLst>
                <a:ext uri="{FF2B5EF4-FFF2-40B4-BE49-F238E27FC236}">
                  <a16:creationId xmlns:a16="http://schemas.microsoft.com/office/drawing/2014/main" id="{7ADF8B65-6DD9-DC62-A284-42411DA89FA2}"/>
                </a:ext>
              </a:extLst>
            </p:cNvPr>
            <p:cNvGrpSpPr/>
            <p:nvPr/>
          </p:nvGrpSpPr>
          <p:grpSpPr>
            <a:xfrm>
              <a:off x="4564015" y="1567791"/>
              <a:ext cx="3305507" cy="808575"/>
              <a:chOff x="4564015" y="1567791"/>
              <a:chExt cx="3305507" cy="808575"/>
            </a:xfrm>
          </p:grpSpPr>
          <p:sp>
            <p:nvSpPr>
              <p:cNvPr id="41" name="Rechteck 40">
                <a:extLst>
                  <a:ext uri="{FF2B5EF4-FFF2-40B4-BE49-F238E27FC236}">
                    <a16:creationId xmlns:a16="http://schemas.microsoft.com/office/drawing/2014/main" id="{7519DFFF-5560-876D-294C-A196FD7665D4}"/>
                  </a:ext>
                </a:extLst>
              </p:cNvPr>
              <p:cNvSpPr/>
              <p:nvPr/>
            </p:nvSpPr>
            <p:spPr>
              <a:xfrm>
                <a:off x="4564015" y="1567791"/>
                <a:ext cx="3305507" cy="808575"/>
              </a:xfrm>
              <a:prstGeom prst="rect">
                <a:avLst/>
              </a:prstGeom>
              <a:solidFill>
                <a:schemeClr val="bg1">
                  <a:lumMod val="50000"/>
                </a:schemeClr>
              </a:solidFill>
              <a:ln>
                <a:noFill/>
              </a:ln>
            </p:spPr>
            <p:txBody>
              <a:bodyPr rot="0" spcFirstLastPara="0" vertOverflow="overflow" horzOverflow="overflow" vert="horz" wrap="square" lIns="180000" tIns="108000" rIns="90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kumimoji="0" lang="de-DE" sz="160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Bild und Video</a:t>
                </a:r>
              </a:p>
              <a:p>
                <a:pPr marL="0" marR="0" lvl="0" indent="0" algn="ctr" defTabSz="914400" eaLnBrk="1" fontAlgn="auto" latinLnBrk="0" hangingPunct="1">
                  <a:lnSpc>
                    <a:spcPct val="90000"/>
                  </a:lnSpc>
                  <a:spcBef>
                    <a:spcPct val="0"/>
                  </a:spcBef>
                  <a:buClrTx/>
                  <a:buSzTx/>
                  <a:buFontTx/>
                  <a:buNone/>
                  <a:tabLst/>
                  <a:defRPr/>
                </a:pPr>
                <a:r>
                  <a:rPr lang="de-DE" sz="1400" i="1" kern="0" dirty="0">
                    <a:solidFill>
                      <a:prstClr val="white"/>
                    </a:solidFill>
                    <a:latin typeface="Roboto" panose="02000000000000000000" pitchFamily="2" charset="0"/>
                    <a:ea typeface="Roboto" panose="02000000000000000000" pitchFamily="2" charset="0"/>
                    <a:cs typeface="Roboto" panose="02000000000000000000" pitchFamily="2" charset="0"/>
                  </a:rPr>
                  <a:t>(Computer Vision, CV)</a:t>
                </a:r>
                <a:endParaRPr kumimoji="0" lang="de-DE" sz="9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2" name="Grafik 41" descr="Bild Silhouette">
                <a:extLst>
                  <a:ext uri="{FF2B5EF4-FFF2-40B4-BE49-F238E27FC236}">
                    <a16:creationId xmlns:a16="http://schemas.microsoft.com/office/drawing/2014/main" id="{34581171-EBBF-37D5-EFD3-B049F68FF8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5475" y="1622303"/>
                <a:ext cx="678179" cy="678179"/>
              </a:xfrm>
              <a:prstGeom prst="rect">
                <a:avLst/>
              </a:prstGeom>
            </p:spPr>
          </p:pic>
        </p:grpSp>
        <p:cxnSp>
          <p:nvCxnSpPr>
            <p:cNvPr id="40" name="Gekrümmte Verbindung 39">
              <a:extLst>
                <a:ext uri="{FF2B5EF4-FFF2-40B4-BE49-F238E27FC236}">
                  <a16:creationId xmlns:a16="http://schemas.microsoft.com/office/drawing/2014/main" id="{C204BDCA-BF55-35DE-93E5-F797D571AD46}"/>
                </a:ext>
              </a:extLst>
            </p:cNvPr>
            <p:cNvCxnSpPr>
              <a:cxnSpLocks/>
              <a:stCxn id="33" idx="3"/>
              <a:endCxn id="41" idx="1"/>
            </p:cNvCxnSpPr>
            <p:nvPr/>
          </p:nvCxnSpPr>
          <p:spPr>
            <a:xfrm flipV="1">
              <a:off x="4059044" y="1972079"/>
              <a:ext cx="504971" cy="1319352"/>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uppieren 42">
            <a:extLst>
              <a:ext uri="{FF2B5EF4-FFF2-40B4-BE49-F238E27FC236}">
                <a16:creationId xmlns:a16="http://schemas.microsoft.com/office/drawing/2014/main" id="{5CBBD618-FBCB-9749-32BD-BEC13DCEB4F2}"/>
              </a:ext>
            </a:extLst>
          </p:cNvPr>
          <p:cNvGrpSpPr/>
          <p:nvPr/>
        </p:nvGrpSpPr>
        <p:grpSpPr>
          <a:xfrm>
            <a:off x="3565058" y="2728070"/>
            <a:ext cx="3810478" cy="847140"/>
            <a:chOff x="4059044" y="2444291"/>
            <a:chExt cx="3810478" cy="847140"/>
          </a:xfrm>
        </p:grpSpPr>
        <p:grpSp>
          <p:nvGrpSpPr>
            <p:cNvPr id="44" name="Gruppieren 43">
              <a:extLst>
                <a:ext uri="{FF2B5EF4-FFF2-40B4-BE49-F238E27FC236}">
                  <a16:creationId xmlns:a16="http://schemas.microsoft.com/office/drawing/2014/main" id="{8E9C1109-9B3E-69A3-05DB-58B08826B658}"/>
                </a:ext>
              </a:extLst>
            </p:cNvPr>
            <p:cNvGrpSpPr/>
            <p:nvPr/>
          </p:nvGrpSpPr>
          <p:grpSpPr>
            <a:xfrm>
              <a:off x="4564015" y="2444291"/>
              <a:ext cx="3305507" cy="808575"/>
              <a:chOff x="4564015" y="2444291"/>
              <a:chExt cx="3305507" cy="808575"/>
            </a:xfrm>
          </p:grpSpPr>
          <p:sp>
            <p:nvSpPr>
              <p:cNvPr id="47" name="Rechteck 46">
                <a:extLst>
                  <a:ext uri="{FF2B5EF4-FFF2-40B4-BE49-F238E27FC236}">
                    <a16:creationId xmlns:a16="http://schemas.microsoft.com/office/drawing/2014/main" id="{00CD4C2C-0469-F029-126E-98D6994D923F}"/>
                  </a:ext>
                </a:extLst>
              </p:cNvPr>
              <p:cNvSpPr/>
              <p:nvPr/>
            </p:nvSpPr>
            <p:spPr>
              <a:xfrm>
                <a:off x="4564015" y="2444291"/>
                <a:ext cx="3305507" cy="808575"/>
              </a:xfrm>
              <a:prstGeom prst="rect">
                <a:avLst/>
              </a:prstGeom>
              <a:solidFill>
                <a:schemeClr val="bg1">
                  <a:lumMod val="50000"/>
                </a:schemeClr>
              </a:solidFill>
              <a:ln>
                <a:noFill/>
              </a:ln>
            </p:spPr>
            <p:txBody>
              <a:bodyPr rot="0" spcFirstLastPara="0" vertOverflow="overflow" horzOverflow="overflow" vert="horz" wrap="square" lIns="180000" tIns="108000" rIns="90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kumimoji="0" lang="de-DE" sz="160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Audio und Sprache</a:t>
                </a:r>
                <a:endParaRPr kumimoji="0" lang="de-DE" sz="9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9" name="Grafik 48" descr="Sprache Silhouette">
                <a:extLst>
                  <a:ext uri="{FF2B5EF4-FFF2-40B4-BE49-F238E27FC236}">
                    <a16:creationId xmlns:a16="http://schemas.microsoft.com/office/drawing/2014/main" id="{D5F371FC-A2E4-C8F9-78F9-FCFDC5DC76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6018" y="2544045"/>
                <a:ext cx="597092" cy="597092"/>
              </a:xfrm>
              <a:prstGeom prst="rect">
                <a:avLst/>
              </a:prstGeom>
            </p:spPr>
          </p:pic>
        </p:grpSp>
        <p:cxnSp>
          <p:nvCxnSpPr>
            <p:cNvPr id="46" name="Gekrümmte Verbindung 45">
              <a:extLst>
                <a:ext uri="{FF2B5EF4-FFF2-40B4-BE49-F238E27FC236}">
                  <a16:creationId xmlns:a16="http://schemas.microsoft.com/office/drawing/2014/main" id="{F302ACF0-9883-F37C-F649-690F3756A280}"/>
                </a:ext>
              </a:extLst>
            </p:cNvPr>
            <p:cNvCxnSpPr>
              <a:cxnSpLocks/>
              <a:stCxn id="33" idx="3"/>
              <a:endCxn id="47" idx="1"/>
            </p:cNvCxnSpPr>
            <p:nvPr/>
          </p:nvCxnSpPr>
          <p:spPr>
            <a:xfrm flipV="1">
              <a:off x="4059044" y="2848579"/>
              <a:ext cx="504971" cy="442852"/>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uppieren 49">
            <a:extLst>
              <a:ext uri="{FF2B5EF4-FFF2-40B4-BE49-F238E27FC236}">
                <a16:creationId xmlns:a16="http://schemas.microsoft.com/office/drawing/2014/main" id="{20C7EFA2-EEE2-FA3A-38C9-1B20FF092887}"/>
              </a:ext>
            </a:extLst>
          </p:cNvPr>
          <p:cNvGrpSpPr/>
          <p:nvPr/>
        </p:nvGrpSpPr>
        <p:grpSpPr>
          <a:xfrm>
            <a:off x="3565058" y="3575210"/>
            <a:ext cx="3810478" cy="837935"/>
            <a:chOff x="4059044" y="3291431"/>
            <a:chExt cx="3810478" cy="837935"/>
          </a:xfrm>
        </p:grpSpPr>
        <p:grpSp>
          <p:nvGrpSpPr>
            <p:cNvPr id="51" name="Gruppieren 50">
              <a:extLst>
                <a:ext uri="{FF2B5EF4-FFF2-40B4-BE49-F238E27FC236}">
                  <a16:creationId xmlns:a16="http://schemas.microsoft.com/office/drawing/2014/main" id="{273A56DD-1E9B-2B65-2684-0C68178F4D8E}"/>
                </a:ext>
              </a:extLst>
            </p:cNvPr>
            <p:cNvGrpSpPr/>
            <p:nvPr/>
          </p:nvGrpSpPr>
          <p:grpSpPr>
            <a:xfrm>
              <a:off x="4564015" y="3320791"/>
              <a:ext cx="3305507" cy="808575"/>
              <a:chOff x="4564015" y="3320791"/>
              <a:chExt cx="3305507" cy="808575"/>
            </a:xfrm>
          </p:grpSpPr>
          <p:sp>
            <p:nvSpPr>
              <p:cNvPr id="53" name="Rechteck 52">
                <a:extLst>
                  <a:ext uri="{FF2B5EF4-FFF2-40B4-BE49-F238E27FC236}">
                    <a16:creationId xmlns:a16="http://schemas.microsoft.com/office/drawing/2014/main" id="{6F84A1E7-A9DD-8309-F23D-488061DEAD80}"/>
                  </a:ext>
                </a:extLst>
              </p:cNvPr>
              <p:cNvSpPr/>
              <p:nvPr/>
            </p:nvSpPr>
            <p:spPr>
              <a:xfrm>
                <a:off x="4564015" y="3320791"/>
                <a:ext cx="3305507" cy="808575"/>
              </a:xfrm>
              <a:prstGeom prst="rect">
                <a:avLst/>
              </a:prstGeom>
              <a:solidFill>
                <a:schemeClr val="bg1">
                  <a:lumMod val="50000"/>
                </a:schemeClr>
              </a:solidFill>
              <a:ln>
                <a:noFill/>
              </a:ln>
            </p:spPr>
            <p:txBody>
              <a:bodyPr rot="0" spcFirstLastPara="0" vertOverflow="overflow" horzOverflow="overflow" vert="horz" wrap="square" lIns="180000" tIns="108000" rIns="90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kumimoji="0" lang="de-DE" sz="160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Text</a:t>
                </a:r>
              </a:p>
              <a:p>
                <a:pPr marL="0" marR="0" lvl="0" indent="0" algn="ctr" defTabSz="914400" eaLnBrk="1" fontAlgn="auto" latinLnBrk="0" hangingPunct="1">
                  <a:lnSpc>
                    <a:spcPct val="90000"/>
                  </a:lnSpc>
                  <a:spcBef>
                    <a:spcPct val="0"/>
                  </a:spcBef>
                  <a:buClrTx/>
                  <a:buSzTx/>
                  <a:buFontTx/>
                  <a:buNone/>
                  <a:tabLst/>
                  <a:defRPr/>
                </a:pPr>
                <a:r>
                  <a:rPr lang="de-DE" sz="1400" i="1" kern="0" dirty="0">
                    <a:solidFill>
                      <a:prstClr val="white"/>
                    </a:solidFill>
                    <a:latin typeface="Roboto" panose="02000000000000000000" pitchFamily="2" charset="0"/>
                    <a:ea typeface="Roboto" panose="02000000000000000000" pitchFamily="2" charset="0"/>
                    <a:cs typeface="Roboto" panose="02000000000000000000" pitchFamily="2" charset="0"/>
                  </a:rPr>
                  <a:t>(Natural Language Processing, NLP)</a:t>
                </a:r>
                <a:endParaRPr kumimoji="0" lang="de-DE" sz="8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4" name="Grafik 53" descr="Dokument Silhouette">
                <a:extLst>
                  <a:ext uri="{FF2B5EF4-FFF2-40B4-BE49-F238E27FC236}">
                    <a16:creationId xmlns:a16="http://schemas.microsoft.com/office/drawing/2014/main" id="{CEBFD8D3-C0B9-E509-784A-FEEC9F4799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9498" y="3422398"/>
                <a:ext cx="610132" cy="610132"/>
              </a:xfrm>
              <a:prstGeom prst="rect">
                <a:avLst/>
              </a:prstGeom>
            </p:spPr>
          </p:pic>
        </p:grpSp>
        <p:cxnSp>
          <p:nvCxnSpPr>
            <p:cNvPr id="52" name="Gekrümmte Verbindung 51">
              <a:extLst>
                <a:ext uri="{FF2B5EF4-FFF2-40B4-BE49-F238E27FC236}">
                  <a16:creationId xmlns:a16="http://schemas.microsoft.com/office/drawing/2014/main" id="{E25DC9D8-FB76-F1BF-EF7B-55034711BDF8}"/>
                </a:ext>
              </a:extLst>
            </p:cNvPr>
            <p:cNvCxnSpPr>
              <a:cxnSpLocks/>
              <a:stCxn id="33" idx="3"/>
              <a:endCxn id="53" idx="1"/>
            </p:cNvCxnSpPr>
            <p:nvPr/>
          </p:nvCxnSpPr>
          <p:spPr>
            <a:xfrm>
              <a:off x="4059044" y="3291431"/>
              <a:ext cx="504971" cy="433648"/>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uppieren 54">
            <a:extLst>
              <a:ext uri="{FF2B5EF4-FFF2-40B4-BE49-F238E27FC236}">
                <a16:creationId xmlns:a16="http://schemas.microsoft.com/office/drawing/2014/main" id="{B0D55DCD-F970-9916-BC25-FE3F2A942268}"/>
              </a:ext>
            </a:extLst>
          </p:cNvPr>
          <p:cNvGrpSpPr/>
          <p:nvPr/>
        </p:nvGrpSpPr>
        <p:grpSpPr>
          <a:xfrm>
            <a:off x="3565058" y="3575210"/>
            <a:ext cx="3810478" cy="1714434"/>
            <a:chOff x="4059044" y="3291431"/>
            <a:chExt cx="3810478" cy="1714434"/>
          </a:xfrm>
        </p:grpSpPr>
        <p:grpSp>
          <p:nvGrpSpPr>
            <p:cNvPr id="56" name="Gruppieren 55">
              <a:extLst>
                <a:ext uri="{FF2B5EF4-FFF2-40B4-BE49-F238E27FC236}">
                  <a16:creationId xmlns:a16="http://schemas.microsoft.com/office/drawing/2014/main" id="{06F5C1C7-E784-9AC7-E46A-150BED9B3BD4}"/>
                </a:ext>
              </a:extLst>
            </p:cNvPr>
            <p:cNvGrpSpPr/>
            <p:nvPr/>
          </p:nvGrpSpPr>
          <p:grpSpPr>
            <a:xfrm>
              <a:off x="4564015" y="4197290"/>
              <a:ext cx="3305507" cy="808575"/>
              <a:chOff x="4564015" y="4197290"/>
              <a:chExt cx="3305507" cy="808575"/>
            </a:xfrm>
          </p:grpSpPr>
          <p:sp>
            <p:nvSpPr>
              <p:cNvPr id="58" name="Rechteck 57">
                <a:extLst>
                  <a:ext uri="{FF2B5EF4-FFF2-40B4-BE49-F238E27FC236}">
                    <a16:creationId xmlns:a16="http://schemas.microsoft.com/office/drawing/2014/main" id="{28B34B07-7A3C-B25E-BD64-D8CB5657366E}"/>
                  </a:ext>
                </a:extLst>
              </p:cNvPr>
              <p:cNvSpPr/>
              <p:nvPr/>
            </p:nvSpPr>
            <p:spPr>
              <a:xfrm>
                <a:off x="4564015" y="4197290"/>
                <a:ext cx="3305507" cy="808575"/>
              </a:xfrm>
              <a:prstGeom prst="rect">
                <a:avLst/>
              </a:prstGeom>
              <a:solidFill>
                <a:schemeClr val="bg1">
                  <a:lumMod val="50000"/>
                </a:schemeClr>
              </a:solidFill>
              <a:ln>
                <a:noFill/>
              </a:ln>
            </p:spPr>
            <p:txBody>
              <a:bodyPr rot="0" spcFirstLastPara="0" vertOverflow="overflow" horzOverflow="overflow" vert="horz" wrap="square" lIns="180000" tIns="108000" rIns="90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lang="de-DE" sz="1600" kern="0" dirty="0">
                    <a:solidFill>
                      <a:prstClr val="white"/>
                    </a:solidFill>
                    <a:latin typeface="Roboto" panose="02000000000000000000" pitchFamily="2" charset="0"/>
                    <a:ea typeface="Roboto" panose="02000000000000000000" pitchFamily="2" charset="0"/>
                    <a:cs typeface="Roboto" panose="02000000000000000000" pitchFamily="2" charset="0"/>
                  </a:rPr>
                  <a:t>Zeitreihen und numerische Werte</a:t>
                </a:r>
                <a:endParaRPr kumimoji="0" lang="de-DE" sz="9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9" name="Grafik 58" descr="Exponentielle Grafik Silhouette">
                <a:extLst>
                  <a:ext uri="{FF2B5EF4-FFF2-40B4-BE49-F238E27FC236}">
                    <a16:creationId xmlns:a16="http://schemas.microsoft.com/office/drawing/2014/main" id="{29872D6B-A2E7-4145-CF65-B3C1EE307C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616" y="4302539"/>
                <a:ext cx="598077" cy="598077"/>
              </a:xfrm>
              <a:prstGeom prst="rect">
                <a:avLst/>
              </a:prstGeom>
            </p:spPr>
          </p:pic>
        </p:grpSp>
        <p:cxnSp>
          <p:nvCxnSpPr>
            <p:cNvPr id="57" name="Gekrümmte Verbindung 56">
              <a:extLst>
                <a:ext uri="{FF2B5EF4-FFF2-40B4-BE49-F238E27FC236}">
                  <a16:creationId xmlns:a16="http://schemas.microsoft.com/office/drawing/2014/main" id="{A615253F-15AC-B688-4196-08B7E81DF123}"/>
                </a:ext>
              </a:extLst>
            </p:cNvPr>
            <p:cNvCxnSpPr>
              <a:cxnSpLocks/>
              <a:stCxn id="33" idx="3"/>
              <a:endCxn id="58" idx="1"/>
            </p:cNvCxnSpPr>
            <p:nvPr/>
          </p:nvCxnSpPr>
          <p:spPr>
            <a:xfrm>
              <a:off x="4059044" y="3291431"/>
              <a:ext cx="504971" cy="1310147"/>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BA1596AC-CC4E-4330-24FF-D22A28473037}"/>
              </a:ext>
            </a:extLst>
          </p:cNvPr>
          <p:cNvGrpSpPr/>
          <p:nvPr/>
        </p:nvGrpSpPr>
        <p:grpSpPr>
          <a:xfrm>
            <a:off x="3565057" y="3575210"/>
            <a:ext cx="3810479" cy="2094918"/>
            <a:chOff x="4059043" y="3291431"/>
            <a:chExt cx="3810479" cy="2094918"/>
          </a:xfrm>
        </p:grpSpPr>
        <p:sp>
          <p:nvSpPr>
            <p:cNvPr id="61" name="Rechteck 60">
              <a:extLst>
                <a:ext uri="{FF2B5EF4-FFF2-40B4-BE49-F238E27FC236}">
                  <a16:creationId xmlns:a16="http://schemas.microsoft.com/office/drawing/2014/main" id="{983302AF-B7B7-56CF-6A8D-DFA378866634}"/>
                </a:ext>
              </a:extLst>
            </p:cNvPr>
            <p:cNvSpPr/>
            <p:nvPr/>
          </p:nvSpPr>
          <p:spPr>
            <a:xfrm>
              <a:off x="4564015" y="5073789"/>
              <a:ext cx="3305507" cy="312560"/>
            </a:xfrm>
            <a:prstGeom prst="rect">
              <a:avLst/>
            </a:prstGeom>
            <a:solidFill>
              <a:schemeClr val="bg1">
                <a:lumMod val="50000"/>
              </a:schemeClr>
            </a:solidFill>
            <a:ln>
              <a:noFill/>
            </a:ln>
          </p:spPr>
          <p:txBody>
            <a:bodyPr rot="0" spcFirstLastPara="0" vertOverflow="overflow" horzOverflow="overflow" vert="horz" wrap="square" lIns="180000" tIns="108000" rIns="18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lang="de-DE" kern="0" dirty="0">
                  <a:solidFill>
                    <a:prstClr val="white"/>
                  </a:solidFill>
                  <a:latin typeface="Roboto" panose="02000000000000000000" pitchFamily="2" charset="0"/>
                  <a:ea typeface="Roboto" panose="02000000000000000000" pitchFamily="2" charset="0"/>
                  <a:cs typeface="Roboto" panose="02000000000000000000" pitchFamily="2" charset="0"/>
                </a:rPr>
                <a:t>…</a:t>
              </a:r>
              <a:endParaRPr kumimoji="0" lang="de-DE" sz="10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62" name="Gekrümmte Verbindung 61">
              <a:extLst>
                <a:ext uri="{FF2B5EF4-FFF2-40B4-BE49-F238E27FC236}">
                  <a16:creationId xmlns:a16="http://schemas.microsoft.com/office/drawing/2014/main" id="{F8EF8DA7-A1D6-92FD-4FF6-34F41333962E}"/>
                </a:ext>
              </a:extLst>
            </p:cNvPr>
            <p:cNvCxnSpPr>
              <a:cxnSpLocks/>
              <a:endCxn id="61" idx="1"/>
            </p:cNvCxnSpPr>
            <p:nvPr/>
          </p:nvCxnSpPr>
          <p:spPr>
            <a:xfrm rot="16200000" flipH="1">
              <a:off x="3342210" y="4008264"/>
              <a:ext cx="1938638" cy="50497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8025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Datenmodalität: Bilder</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13</a:t>
            </a:fld>
            <a:endParaRPr lang="de-DE" dirty="0"/>
          </a:p>
        </p:txBody>
      </p:sp>
      <p:sp>
        <p:nvSpPr>
          <p:cNvPr id="16" name="Inhaltsplatzhalter 3">
            <a:extLst>
              <a:ext uri="{FF2B5EF4-FFF2-40B4-BE49-F238E27FC236}">
                <a16:creationId xmlns:a16="http://schemas.microsoft.com/office/drawing/2014/main" id="{B4B2F4B6-BAD9-A5E6-A189-8A9B92341BDA}"/>
              </a:ext>
            </a:extLst>
          </p:cNvPr>
          <p:cNvSpPr>
            <a:spLocks noGrp="1"/>
          </p:cNvSpPr>
          <p:nvPr>
            <p:ph sz="quarter" idx="11"/>
          </p:nvPr>
        </p:nvSpPr>
        <p:spPr>
          <a:xfrm>
            <a:off x="839788" y="1665288"/>
            <a:ext cx="5392846" cy="4401041"/>
          </a:xfrm>
        </p:spPr>
        <p:txBody>
          <a:bodyPr/>
          <a:lstStyle/>
          <a:p>
            <a:pPr marL="300600" indent="-300600">
              <a:buFont typeface="Wingdings" pitchFamily="2" charset="2"/>
              <a:buChar char="§"/>
            </a:pPr>
            <a:r>
              <a:rPr lang="de-DE" sz="2000" dirty="0"/>
              <a:t>Digitale Darstellung visueller Informationen als Helligkeitswerte in </a:t>
            </a:r>
            <a:r>
              <a:rPr lang="de-DE" sz="2000" b="1" dirty="0"/>
              <a:t>2D-Matrix Anordnung</a:t>
            </a:r>
          </a:p>
          <a:p>
            <a:pPr marL="300600" indent="-300600">
              <a:buFont typeface="Wingdings" pitchFamily="2" charset="2"/>
              <a:buChar char="§"/>
            </a:pPr>
            <a:r>
              <a:rPr lang="de-DE" sz="2000" dirty="0"/>
              <a:t>Ein </a:t>
            </a:r>
            <a:r>
              <a:rPr lang="de-DE" sz="2000" b="1" dirty="0"/>
              <a:t>Pixel </a:t>
            </a:r>
            <a:r>
              <a:rPr lang="de-DE" sz="2000" dirty="0"/>
              <a:t>ist dabei ein Helligkeitswert an einer Position x/</a:t>
            </a:r>
            <a:r>
              <a:rPr lang="de-DE" sz="2000" dirty="0" err="1"/>
              <a:t>y</a:t>
            </a:r>
            <a:r>
              <a:rPr lang="de-DE" sz="2000" dirty="0"/>
              <a:t> und die kleinste Einheit</a:t>
            </a:r>
          </a:p>
          <a:p>
            <a:pPr marL="300600" indent="-300600">
              <a:buFont typeface="Wingdings" pitchFamily="2" charset="2"/>
              <a:buChar char="§"/>
            </a:pPr>
            <a:r>
              <a:rPr lang="de-DE" sz="2000" dirty="0"/>
              <a:t>Die </a:t>
            </a:r>
            <a:r>
              <a:rPr lang="de-DE" sz="2000" b="1" dirty="0"/>
              <a:t>Farbtiefe </a:t>
            </a:r>
            <a:r>
              <a:rPr lang="de-DE" sz="2000" dirty="0"/>
              <a:t>bezeichnet die Bit-Tiefe eines Helligkeitswertes (z.B. Bild rechts ist ein Binärbild schwarz/weiß)</a:t>
            </a:r>
          </a:p>
        </p:txBody>
      </p:sp>
      <p:pic>
        <p:nvPicPr>
          <p:cNvPr id="5" name="Grafik 4">
            <a:extLst>
              <a:ext uri="{FF2B5EF4-FFF2-40B4-BE49-F238E27FC236}">
                <a16:creationId xmlns:a16="http://schemas.microsoft.com/office/drawing/2014/main" id="{1FDE9658-B4DE-931A-4165-B7E07DB010C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53288" y="1741488"/>
            <a:ext cx="4064000" cy="4064000"/>
          </a:xfrm>
          <a:prstGeom prst="rect">
            <a:avLst/>
          </a:prstGeom>
        </p:spPr>
      </p:pic>
      <p:grpSp>
        <p:nvGrpSpPr>
          <p:cNvPr id="19" name="Gruppieren 18">
            <a:extLst>
              <a:ext uri="{FF2B5EF4-FFF2-40B4-BE49-F238E27FC236}">
                <a16:creationId xmlns:a16="http://schemas.microsoft.com/office/drawing/2014/main" id="{5B963A9D-0F6D-9BA3-8AD1-7F93E924036A}"/>
              </a:ext>
            </a:extLst>
          </p:cNvPr>
          <p:cNvGrpSpPr/>
          <p:nvPr/>
        </p:nvGrpSpPr>
        <p:grpSpPr>
          <a:xfrm>
            <a:off x="8071944" y="2554013"/>
            <a:ext cx="3415862" cy="3405353"/>
            <a:chOff x="8071944" y="2554013"/>
            <a:chExt cx="3415862" cy="3405353"/>
          </a:xfrm>
        </p:grpSpPr>
        <p:cxnSp>
          <p:nvCxnSpPr>
            <p:cNvPr id="8" name="Gerade Verbindung mit Pfeil 7">
              <a:extLst>
                <a:ext uri="{FF2B5EF4-FFF2-40B4-BE49-F238E27FC236}">
                  <a16:creationId xmlns:a16="http://schemas.microsoft.com/office/drawing/2014/main" id="{EFB10BFC-F8CF-DAAA-59FD-5C4280403E77}"/>
                </a:ext>
              </a:extLst>
            </p:cNvPr>
            <p:cNvCxnSpPr>
              <a:cxnSpLocks/>
            </p:cNvCxnSpPr>
            <p:nvPr/>
          </p:nvCxnSpPr>
          <p:spPr>
            <a:xfrm>
              <a:off x="8071944" y="2554013"/>
              <a:ext cx="3415862" cy="0"/>
            </a:xfrm>
            <a:prstGeom prst="straightConnector1">
              <a:avLst/>
            </a:prstGeom>
            <a:ln w="28575">
              <a:solidFill>
                <a:schemeClr val="accent2"/>
              </a:solidFill>
              <a:tailEnd type="triangle"/>
            </a:ln>
          </p:spPr>
          <p:style>
            <a:lnRef idx="2">
              <a:schemeClr val="dk1"/>
            </a:lnRef>
            <a:fillRef idx="0">
              <a:schemeClr val="dk1"/>
            </a:fillRef>
            <a:effectRef idx="1">
              <a:schemeClr val="dk1"/>
            </a:effectRef>
            <a:fontRef idx="minor">
              <a:schemeClr val="tx1"/>
            </a:fontRef>
          </p:style>
        </p:cxnSp>
        <p:cxnSp>
          <p:nvCxnSpPr>
            <p:cNvPr id="9" name="Gerade Verbindung mit Pfeil 8">
              <a:extLst>
                <a:ext uri="{FF2B5EF4-FFF2-40B4-BE49-F238E27FC236}">
                  <a16:creationId xmlns:a16="http://schemas.microsoft.com/office/drawing/2014/main" id="{2A03CE8A-91DD-B1EF-B9D5-6FC2F7F68C59}"/>
                </a:ext>
              </a:extLst>
            </p:cNvPr>
            <p:cNvCxnSpPr>
              <a:cxnSpLocks/>
            </p:cNvCxnSpPr>
            <p:nvPr/>
          </p:nvCxnSpPr>
          <p:spPr>
            <a:xfrm>
              <a:off x="8071944" y="2554013"/>
              <a:ext cx="0" cy="3405353"/>
            </a:xfrm>
            <a:prstGeom prst="straightConnector1">
              <a:avLst/>
            </a:prstGeom>
            <a:ln w="28575">
              <a:solidFill>
                <a:schemeClr val="accent2"/>
              </a:solidFill>
              <a:tailEnd type="triangle"/>
            </a:ln>
          </p:spPr>
          <p:style>
            <a:lnRef idx="2">
              <a:schemeClr val="dk1"/>
            </a:lnRef>
            <a:fillRef idx="0">
              <a:schemeClr val="dk1"/>
            </a:fillRef>
            <a:effectRef idx="1">
              <a:schemeClr val="dk1"/>
            </a:effectRef>
            <a:fontRef idx="minor">
              <a:schemeClr val="tx1"/>
            </a:fontRef>
          </p:style>
        </p:cxnSp>
      </p:grpSp>
      <p:sp>
        <p:nvSpPr>
          <p:cNvPr id="20" name="Textfeld 19">
            <a:extLst>
              <a:ext uri="{FF2B5EF4-FFF2-40B4-BE49-F238E27FC236}">
                <a16:creationId xmlns:a16="http://schemas.microsoft.com/office/drawing/2014/main" id="{93E31CE5-3B6C-B44C-2E16-2E41210B1BFF}"/>
              </a:ext>
            </a:extLst>
          </p:cNvPr>
          <p:cNvSpPr txBox="1"/>
          <p:nvPr/>
        </p:nvSpPr>
        <p:spPr>
          <a:xfrm>
            <a:off x="11254910" y="2184681"/>
            <a:ext cx="295274" cy="369332"/>
          </a:xfrm>
          <a:prstGeom prst="rect">
            <a:avLst/>
          </a:prstGeom>
          <a:noFill/>
        </p:spPr>
        <p:txBody>
          <a:bodyPr wrap="none" rtlCol="0">
            <a:spAutoFit/>
          </a:bodyPr>
          <a:lstStyle/>
          <a:p>
            <a:pPr algn="l"/>
            <a:r>
              <a:rPr lang="en-GB" i="1" dirty="0">
                <a:solidFill>
                  <a:schemeClr val="accent2"/>
                </a:solidFill>
                <a:latin typeface="Roboto" panose="02000000000000000000" pitchFamily="2" charset="0"/>
                <a:ea typeface="Roboto" panose="02000000000000000000" pitchFamily="2" charset="0"/>
              </a:rPr>
              <a:t>x</a:t>
            </a:r>
          </a:p>
        </p:txBody>
      </p:sp>
      <p:sp>
        <p:nvSpPr>
          <p:cNvPr id="21" name="Textfeld 20">
            <a:extLst>
              <a:ext uri="{FF2B5EF4-FFF2-40B4-BE49-F238E27FC236}">
                <a16:creationId xmlns:a16="http://schemas.microsoft.com/office/drawing/2014/main" id="{EFDE4041-07EB-CDD9-AD9B-C45E90742345}"/>
              </a:ext>
            </a:extLst>
          </p:cNvPr>
          <p:cNvSpPr txBox="1"/>
          <p:nvPr/>
        </p:nvSpPr>
        <p:spPr>
          <a:xfrm>
            <a:off x="7776670" y="5742425"/>
            <a:ext cx="295274" cy="369332"/>
          </a:xfrm>
          <a:prstGeom prst="rect">
            <a:avLst/>
          </a:prstGeom>
          <a:noFill/>
        </p:spPr>
        <p:txBody>
          <a:bodyPr wrap="none" rtlCol="0">
            <a:spAutoFit/>
          </a:bodyPr>
          <a:lstStyle/>
          <a:p>
            <a:pPr algn="l"/>
            <a:r>
              <a:rPr lang="en-GB" i="1" dirty="0">
                <a:solidFill>
                  <a:schemeClr val="accent2"/>
                </a:solidFill>
                <a:latin typeface="Roboto" panose="02000000000000000000" pitchFamily="2" charset="0"/>
                <a:ea typeface="Roboto" panose="02000000000000000000" pitchFamily="2" charset="0"/>
              </a:rPr>
              <a:t>y</a:t>
            </a:r>
          </a:p>
        </p:txBody>
      </p:sp>
      <p:sp>
        <p:nvSpPr>
          <p:cNvPr id="23" name="Textfeld 22">
            <a:extLst>
              <a:ext uri="{FF2B5EF4-FFF2-40B4-BE49-F238E27FC236}">
                <a16:creationId xmlns:a16="http://schemas.microsoft.com/office/drawing/2014/main" id="{E3DA275F-8BA5-971E-D171-283CCB8CEA53}"/>
              </a:ext>
            </a:extLst>
          </p:cNvPr>
          <p:cNvSpPr txBox="1"/>
          <p:nvPr/>
        </p:nvSpPr>
        <p:spPr>
          <a:xfrm>
            <a:off x="8501516" y="1753804"/>
            <a:ext cx="2323822" cy="646331"/>
          </a:xfrm>
          <a:prstGeom prst="rect">
            <a:avLst/>
          </a:prstGeom>
          <a:noFill/>
        </p:spPr>
        <p:txBody>
          <a:bodyPr wrap="square">
            <a:spAutoFit/>
          </a:bodyPr>
          <a:lstStyle/>
          <a:p>
            <a:pPr algn="ctr"/>
            <a:r>
              <a:rPr lang="de-DE" sz="1800" i="1" dirty="0"/>
              <a:t>Auflösung: 20x20 </a:t>
            </a:r>
            <a:r>
              <a:rPr lang="de-DE" sz="1800" i="1" dirty="0" err="1"/>
              <a:t>px</a:t>
            </a:r>
            <a:br>
              <a:rPr lang="de-DE" sz="1800" i="1" dirty="0"/>
            </a:br>
            <a:r>
              <a:rPr lang="de-DE" sz="1800" i="1" dirty="0"/>
              <a:t>Farbtiefe: 1-Bit</a:t>
            </a:r>
            <a:endParaRPr lang="en-GB" i="1" dirty="0"/>
          </a:p>
        </p:txBody>
      </p:sp>
    </p:spTree>
    <p:extLst>
      <p:ext uri="{BB962C8B-B14F-4D97-AF65-F5344CB8AC3E}">
        <p14:creationId xmlns:p14="http://schemas.microsoft.com/office/powerpoint/2010/main" val="178334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Datenmodalität: Bilder</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14</a:t>
            </a:fld>
            <a:endParaRPr lang="de-DE" dirty="0"/>
          </a:p>
        </p:txBody>
      </p:sp>
      <p:sp>
        <p:nvSpPr>
          <p:cNvPr id="16" name="Inhaltsplatzhalter 3">
            <a:extLst>
              <a:ext uri="{FF2B5EF4-FFF2-40B4-BE49-F238E27FC236}">
                <a16:creationId xmlns:a16="http://schemas.microsoft.com/office/drawing/2014/main" id="{B4B2F4B6-BAD9-A5E6-A189-8A9B92341BDA}"/>
              </a:ext>
            </a:extLst>
          </p:cNvPr>
          <p:cNvSpPr>
            <a:spLocks noGrp="1"/>
          </p:cNvSpPr>
          <p:nvPr>
            <p:ph sz="quarter" idx="11"/>
          </p:nvPr>
        </p:nvSpPr>
        <p:spPr>
          <a:xfrm>
            <a:off x="839788" y="1665288"/>
            <a:ext cx="10477500" cy="4401041"/>
          </a:xfrm>
        </p:spPr>
        <p:txBody>
          <a:bodyPr/>
          <a:lstStyle/>
          <a:p>
            <a:pPr marL="300600" indent="-300600">
              <a:buFont typeface="Wingdings" pitchFamily="2" charset="2"/>
              <a:buChar char="§"/>
            </a:pPr>
            <a:r>
              <a:rPr lang="de-DE" sz="2000" dirty="0"/>
              <a:t>Mit 8-Bit können 256 Helligkeitswerte je Pixel dargestellt werden</a:t>
            </a:r>
            <a:br>
              <a:rPr lang="de-DE" sz="2000" dirty="0"/>
            </a:br>
            <a:r>
              <a:rPr lang="de-DE" sz="2000" dirty="0"/>
              <a:t>(von 0 = Schwarz bis 255 = weiß)</a:t>
            </a:r>
          </a:p>
          <a:p>
            <a:pPr marL="300600" indent="-300600">
              <a:buFont typeface="Wingdings" pitchFamily="2" charset="2"/>
              <a:buChar char="§"/>
            </a:pPr>
            <a:r>
              <a:rPr lang="de-DE" sz="2000" dirty="0"/>
              <a:t>Farbwerte ergeben sich als Kombination von Helligkeitswerten von Grundfarben</a:t>
            </a:r>
            <a:br>
              <a:rPr lang="de-DE" sz="2000" dirty="0"/>
            </a:br>
            <a:r>
              <a:rPr lang="de-DE" sz="2000" dirty="0"/>
              <a:t>(z.B. RGB = Rot + Grün + Blau mit je 8-Bit)</a:t>
            </a:r>
          </a:p>
        </p:txBody>
      </p:sp>
      <p:grpSp>
        <p:nvGrpSpPr>
          <p:cNvPr id="15" name="Gruppieren 14">
            <a:extLst>
              <a:ext uri="{FF2B5EF4-FFF2-40B4-BE49-F238E27FC236}">
                <a16:creationId xmlns:a16="http://schemas.microsoft.com/office/drawing/2014/main" id="{CCBD18CD-3936-0EC9-6417-6B4C2917F81C}"/>
              </a:ext>
            </a:extLst>
          </p:cNvPr>
          <p:cNvGrpSpPr/>
          <p:nvPr/>
        </p:nvGrpSpPr>
        <p:grpSpPr>
          <a:xfrm>
            <a:off x="1855650" y="3322262"/>
            <a:ext cx="2120900" cy="2375932"/>
            <a:chOff x="2705701" y="2628087"/>
            <a:chExt cx="2120900" cy="2375932"/>
          </a:xfrm>
        </p:grpSpPr>
        <p:pic>
          <p:nvPicPr>
            <p:cNvPr id="4" name="Grafik 3">
              <a:extLst>
                <a:ext uri="{FF2B5EF4-FFF2-40B4-BE49-F238E27FC236}">
                  <a16:creationId xmlns:a16="http://schemas.microsoft.com/office/drawing/2014/main" id="{8D54FA39-E699-EE93-00EB-97CA2E3A0961}"/>
                </a:ext>
              </a:extLst>
            </p:cNvPr>
            <p:cNvPicPr>
              <a:picLocks noChangeAspect="1"/>
            </p:cNvPicPr>
            <p:nvPr/>
          </p:nvPicPr>
          <p:blipFill>
            <a:blip r:embed="rId3"/>
            <a:stretch>
              <a:fillRect/>
            </a:stretch>
          </p:blipFill>
          <p:spPr>
            <a:xfrm>
              <a:off x="2705701" y="3010119"/>
              <a:ext cx="2120900" cy="1993900"/>
            </a:xfrm>
            <a:prstGeom prst="rect">
              <a:avLst/>
            </a:prstGeom>
          </p:spPr>
        </p:pic>
        <p:sp>
          <p:nvSpPr>
            <p:cNvPr id="11" name="Textfeld 10">
              <a:extLst>
                <a:ext uri="{FF2B5EF4-FFF2-40B4-BE49-F238E27FC236}">
                  <a16:creationId xmlns:a16="http://schemas.microsoft.com/office/drawing/2014/main" id="{B530FEE8-B962-4B78-BE9A-BFE8D5CD90B9}"/>
                </a:ext>
              </a:extLst>
            </p:cNvPr>
            <p:cNvSpPr txBox="1"/>
            <p:nvPr/>
          </p:nvSpPr>
          <p:spPr>
            <a:xfrm>
              <a:off x="3277420" y="2628087"/>
              <a:ext cx="977462" cy="369332"/>
            </a:xfrm>
            <a:prstGeom prst="rect">
              <a:avLst/>
            </a:prstGeom>
            <a:noFill/>
          </p:spPr>
          <p:txBody>
            <a:bodyPr wrap="square">
              <a:spAutoFit/>
            </a:bodyPr>
            <a:lstStyle/>
            <a:p>
              <a:pPr algn="ctr"/>
              <a:r>
                <a:rPr lang="de-DE" sz="1800" dirty="0"/>
                <a:t>1-Bit</a:t>
              </a:r>
              <a:endParaRPr lang="en-GB" dirty="0"/>
            </a:p>
          </p:txBody>
        </p:sp>
      </p:grpSp>
      <p:grpSp>
        <p:nvGrpSpPr>
          <p:cNvPr id="17" name="Gruppieren 16">
            <a:extLst>
              <a:ext uri="{FF2B5EF4-FFF2-40B4-BE49-F238E27FC236}">
                <a16:creationId xmlns:a16="http://schemas.microsoft.com/office/drawing/2014/main" id="{9C0B36CC-725D-CC35-38FE-056035FBD03F}"/>
              </a:ext>
            </a:extLst>
          </p:cNvPr>
          <p:cNvGrpSpPr/>
          <p:nvPr/>
        </p:nvGrpSpPr>
        <p:grpSpPr>
          <a:xfrm>
            <a:off x="5165793" y="3322262"/>
            <a:ext cx="2044700" cy="2369582"/>
            <a:chOff x="5395733" y="2628087"/>
            <a:chExt cx="2044700" cy="2369582"/>
          </a:xfrm>
        </p:grpSpPr>
        <p:pic>
          <p:nvPicPr>
            <p:cNvPr id="6" name="Grafik 5">
              <a:extLst>
                <a:ext uri="{FF2B5EF4-FFF2-40B4-BE49-F238E27FC236}">
                  <a16:creationId xmlns:a16="http://schemas.microsoft.com/office/drawing/2014/main" id="{EEE12F52-0F07-CEDF-369C-068493DED494}"/>
                </a:ext>
              </a:extLst>
            </p:cNvPr>
            <p:cNvPicPr>
              <a:picLocks noChangeAspect="1"/>
            </p:cNvPicPr>
            <p:nvPr/>
          </p:nvPicPr>
          <p:blipFill>
            <a:blip r:embed="rId4"/>
            <a:stretch>
              <a:fillRect/>
            </a:stretch>
          </p:blipFill>
          <p:spPr>
            <a:xfrm>
              <a:off x="5395733" y="3016469"/>
              <a:ext cx="2044700" cy="1981200"/>
            </a:xfrm>
            <a:prstGeom prst="rect">
              <a:avLst/>
            </a:prstGeom>
          </p:spPr>
        </p:pic>
        <p:sp>
          <p:nvSpPr>
            <p:cNvPr id="12" name="Textfeld 11">
              <a:extLst>
                <a:ext uri="{FF2B5EF4-FFF2-40B4-BE49-F238E27FC236}">
                  <a16:creationId xmlns:a16="http://schemas.microsoft.com/office/drawing/2014/main" id="{525BDCA2-1206-7AA7-E09E-A4CCAE61FFAD}"/>
                </a:ext>
              </a:extLst>
            </p:cNvPr>
            <p:cNvSpPr txBox="1"/>
            <p:nvPr/>
          </p:nvSpPr>
          <p:spPr>
            <a:xfrm>
              <a:off x="5395733" y="2628087"/>
              <a:ext cx="2044699" cy="369332"/>
            </a:xfrm>
            <a:prstGeom prst="rect">
              <a:avLst/>
            </a:prstGeom>
            <a:noFill/>
          </p:spPr>
          <p:txBody>
            <a:bodyPr wrap="square">
              <a:spAutoFit/>
            </a:bodyPr>
            <a:lstStyle/>
            <a:p>
              <a:pPr algn="ctr"/>
              <a:r>
                <a:rPr lang="de-DE" sz="1800" dirty="0"/>
                <a:t>8-Bit Grautöne</a:t>
              </a:r>
              <a:endParaRPr lang="en-GB" dirty="0"/>
            </a:p>
          </p:txBody>
        </p:sp>
      </p:grpSp>
      <p:grpSp>
        <p:nvGrpSpPr>
          <p:cNvPr id="18" name="Gruppieren 17">
            <a:extLst>
              <a:ext uri="{FF2B5EF4-FFF2-40B4-BE49-F238E27FC236}">
                <a16:creationId xmlns:a16="http://schemas.microsoft.com/office/drawing/2014/main" id="{18DA81C6-CF89-9EB9-5506-2F5253A2297B}"/>
              </a:ext>
            </a:extLst>
          </p:cNvPr>
          <p:cNvGrpSpPr/>
          <p:nvPr/>
        </p:nvGrpSpPr>
        <p:grpSpPr>
          <a:xfrm>
            <a:off x="8228150" y="3322262"/>
            <a:ext cx="2108200" cy="2388632"/>
            <a:chOff x="7702288" y="2628087"/>
            <a:chExt cx="2108200" cy="2388632"/>
          </a:xfrm>
        </p:grpSpPr>
        <p:pic>
          <p:nvPicPr>
            <p:cNvPr id="7" name="Grafik 6">
              <a:extLst>
                <a:ext uri="{FF2B5EF4-FFF2-40B4-BE49-F238E27FC236}">
                  <a16:creationId xmlns:a16="http://schemas.microsoft.com/office/drawing/2014/main" id="{0A19E26E-3A86-B25C-6FDE-46171FCB6678}"/>
                </a:ext>
              </a:extLst>
            </p:cNvPr>
            <p:cNvPicPr>
              <a:picLocks noChangeAspect="1"/>
            </p:cNvPicPr>
            <p:nvPr/>
          </p:nvPicPr>
          <p:blipFill>
            <a:blip r:embed="rId5"/>
            <a:stretch>
              <a:fillRect/>
            </a:stretch>
          </p:blipFill>
          <p:spPr>
            <a:xfrm>
              <a:off x="7702288" y="2997419"/>
              <a:ext cx="2108200" cy="2019300"/>
            </a:xfrm>
            <a:prstGeom prst="rect">
              <a:avLst/>
            </a:prstGeom>
          </p:spPr>
        </p:pic>
        <p:sp>
          <p:nvSpPr>
            <p:cNvPr id="13" name="Textfeld 12">
              <a:extLst>
                <a:ext uri="{FF2B5EF4-FFF2-40B4-BE49-F238E27FC236}">
                  <a16:creationId xmlns:a16="http://schemas.microsoft.com/office/drawing/2014/main" id="{FB6FB46F-A67E-157E-B562-722EF401F790}"/>
                </a:ext>
              </a:extLst>
            </p:cNvPr>
            <p:cNvSpPr txBox="1"/>
            <p:nvPr/>
          </p:nvSpPr>
          <p:spPr>
            <a:xfrm>
              <a:off x="7734039" y="2628087"/>
              <a:ext cx="2044699" cy="369332"/>
            </a:xfrm>
            <a:prstGeom prst="rect">
              <a:avLst/>
            </a:prstGeom>
            <a:noFill/>
          </p:spPr>
          <p:txBody>
            <a:bodyPr wrap="square">
              <a:spAutoFit/>
            </a:bodyPr>
            <a:lstStyle/>
            <a:p>
              <a:pPr algn="ctr"/>
              <a:r>
                <a:rPr lang="de-DE" sz="1800" dirty="0"/>
                <a:t>3x8-Bit Farbe</a:t>
              </a:r>
              <a:endParaRPr lang="en-GB" dirty="0"/>
            </a:p>
          </p:txBody>
        </p:sp>
      </p:grpSp>
    </p:spTree>
    <p:extLst>
      <p:ext uri="{BB962C8B-B14F-4D97-AF65-F5344CB8AC3E}">
        <p14:creationId xmlns:p14="http://schemas.microsoft.com/office/powerpoint/2010/main" val="152936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Datenmodalität: Bilder</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15</a:t>
            </a:fld>
            <a:endParaRPr lang="de-DE" dirty="0"/>
          </a:p>
        </p:txBody>
      </p:sp>
      <p:sp>
        <p:nvSpPr>
          <p:cNvPr id="16" name="Inhaltsplatzhalter 3">
            <a:extLst>
              <a:ext uri="{FF2B5EF4-FFF2-40B4-BE49-F238E27FC236}">
                <a16:creationId xmlns:a16="http://schemas.microsoft.com/office/drawing/2014/main" id="{B4B2F4B6-BAD9-A5E6-A189-8A9B92341BDA}"/>
              </a:ext>
            </a:extLst>
          </p:cNvPr>
          <p:cNvSpPr>
            <a:spLocks noGrp="1"/>
          </p:cNvSpPr>
          <p:nvPr>
            <p:ph sz="quarter" idx="11"/>
          </p:nvPr>
        </p:nvSpPr>
        <p:spPr>
          <a:xfrm>
            <a:off x="839787" y="1665289"/>
            <a:ext cx="8556461" cy="520864"/>
          </a:xfrm>
        </p:spPr>
        <p:txBody>
          <a:bodyPr/>
          <a:lstStyle/>
          <a:p>
            <a:pPr marL="300600" indent="-300600">
              <a:buFont typeface="Wingdings" pitchFamily="2" charset="2"/>
              <a:buChar char="§"/>
            </a:pPr>
            <a:r>
              <a:rPr lang="de-DE" sz="2000" dirty="0"/>
              <a:t>Die </a:t>
            </a:r>
            <a:r>
              <a:rPr lang="de-DE" sz="2000" b="1" dirty="0"/>
              <a:t>Auflösung </a:t>
            </a:r>
            <a:r>
              <a:rPr lang="de-DE" sz="2000" dirty="0"/>
              <a:t>bezeichnet die Anzahl der Pixel in Breite x Höhe (x, </a:t>
            </a:r>
            <a:r>
              <a:rPr lang="de-DE" sz="2000" dirty="0" err="1"/>
              <a:t>y</a:t>
            </a:r>
            <a:r>
              <a:rPr lang="de-DE" sz="2000" dirty="0"/>
              <a:t>)</a:t>
            </a:r>
          </a:p>
          <a:p>
            <a:pPr marL="300600" indent="-300600">
              <a:buFont typeface="Wingdings" pitchFamily="2" charset="2"/>
              <a:buChar char="§"/>
            </a:pPr>
            <a:endParaRPr lang="de-DE" sz="2000" dirty="0"/>
          </a:p>
          <a:p>
            <a:pPr marL="300600" indent="-300600">
              <a:buFont typeface="Wingdings" pitchFamily="2" charset="2"/>
              <a:buChar char="§"/>
            </a:pPr>
            <a:endParaRPr lang="de-DE" sz="2000" dirty="0"/>
          </a:p>
        </p:txBody>
      </p:sp>
      <p:pic>
        <p:nvPicPr>
          <p:cNvPr id="5" name="Grafik 4">
            <a:extLst>
              <a:ext uri="{FF2B5EF4-FFF2-40B4-BE49-F238E27FC236}">
                <a16:creationId xmlns:a16="http://schemas.microsoft.com/office/drawing/2014/main" id="{73218374-5584-72AE-5794-2B07ACB318BB}"/>
              </a:ext>
            </a:extLst>
          </p:cNvPr>
          <p:cNvPicPr>
            <a:picLocks noChangeAspect="1"/>
          </p:cNvPicPr>
          <p:nvPr/>
        </p:nvPicPr>
        <p:blipFill rotWithShape="1">
          <a:blip r:embed="rId3"/>
          <a:srcRect l="42946"/>
          <a:stretch/>
        </p:blipFill>
        <p:spPr>
          <a:xfrm>
            <a:off x="3538926" y="2041635"/>
            <a:ext cx="5177208" cy="1520059"/>
          </a:xfrm>
          <a:prstGeom prst="rect">
            <a:avLst/>
          </a:prstGeom>
        </p:spPr>
      </p:pic>
      <p:pic>
        <p:nvPicPr>
          <p:cNvPr id="8" name="Grafik 7">
            <a:extLst>
              <a:ext uri="{FF2B5EF4-FFF2-40B4-BE49-F238E27FC236}">
                <a16:creationId xmlns:a16="http://schemas.microsoft.com/office/drawing/2014/main" id="{CA3183AB-C2A4-272D-539C-AA8159DA6DF9}"/>
              </a:ext>
            </a:extLst>
          </p:cNvPr>
          <p:cNvPicPr>
            <a:picLocks noChangeAspect="1"/>
          </p:cNvPicPr>
          <p:nvPr/>
        </p:nvPicPr>
        <p:blipFill>
          <a:blip r:embed="rId4"/>
          <a:stretch>
            <a:fillRect/>
          </a:stretch>
        </p:blipFill>
        <p:spPr>
          <a:xfrm>
            <a:off x="8149124" y="3767581"/>
            <a:ext cx="2037907" cy="2037907"/>
          </a:xfrm>
          <a:prstGeom prst="rect">
            <a:avLst/>
          </a:prstGeom>
        </p:spPr>
      </p:pic>
      <p:sp>
        <p:nvSpPr>
          <p:cNvPr id="9" name="Inhaltsplatzhalter 3">
            <a:extLst>
              <a:ext uri="{FF2B5EF4-FFF2-40B4-BE49-F238E27FC236}">
                <a16:creationId xmlns:a16="http://schemas.microsoft.com/office/drawing/2014/main" id="{630573EB-B1C0-3664-50B8-A830EEC5C30E}"/>
              </a:ext>
            </a:extLst>
          </p:cNvPr>
          <p:cNvSpPr txBox="1">
            <a:spLocks/>
          </p:cNvSpPr>
          <p:nvPr/>
        </p:nvSpPr>
        <p:spPr>
          <a:xfrm>
            <a:off x="839786" y="3901254"/>
            <a:ext cx="6170613" cy="17638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0600" indent="-300600">
              <a:buFont typeface="Wingdings" pitchFamily="2" charset="2"/>
              <a:buChar char="§"/>
            </a:pPr>
            <a:r>
              <a:rPr lang="de-DE" sz="2000" dirty="0"/>
              <a:t>Bei der örtlichen Abtastung gelte ähnliche Überlegungen wie bei der zeitlichen Abtastung:</a:t>
            </a:r>
          </a:p>
          <a:p>
            <a:pPr marL="300600" indent="-300600">
              <a:buFont typeface="Wingdings" pitchFamily="2" charset="2"/>
              <a:buChar char="§"/>
            </a:pPr>
            <a:r>
              <a:rPr lang="de-DE" sz="2000" dirty="0"/>
              <a:t>Die Auflösung muss gegenüber der Periodenlänge eines Musters hoch genug sein!</a:t>
            </a:r>
          </a:p>
        </p:txBody>
      </p:sp>
    </p:spTree>
    <p:extLst>
      <p:ext uri="{BB962C8B-B14F-4D97-AF65-F5344CB8AC3E}">
        <p14:creationId xmlns:p14="http://schemas.microsoft.com/office/powerpoint/2010/main" val="42794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Datenmodalität: Audio</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16</a:t>
            </a:fld>
            <a:endParaRPr lang="de-DE" dirty="0"/>
          </a:p>
        </p:txBody>
      </p:sp>
      <p:sp>
        <p:nvSpPr>
          <p:cNvPr id="16" name="Inhaltsplatzhalter 3">
            <a:extLst>
              <a:ext uri="{FF2B5EF4-FFF2-40B4-BE49-F238E27FC236}">
                <a16:creationId xmlns:a16="http://schemas.microsoft.com/office/drawing/2014/main" id="{B4B2F4B6-BAD9-A5E6-A189-8A9B92341BDA}"/>
              </a:ext>
            </a:extLst>
          </p:cNvPr>
          <p:cNvSpPr>
            <a:spLocks noGrp="1"/>
          </p:cNvSpPr>
          <p:nvPr>
            <p:ph sz="quarter" idx="11"/>
          </p:nvPr>
        </p:nvSpPr>
        <p:spPr>
          <a:xfrm>
            <a:off x="839788" y="1665288"/>
            <a:ext cx="5162039" cy="4401041"/>
          </a:xfrm>
        </p:spPr>
        <p:txBody>
          <a:bodyPr/>
          <a:lstStyle/>
          <a:p>
            <a:pPr marL="300600" indent="-300600">
              <a:buFont typeface="Wingdings" pitchFamily="2" charset="2"/>
              <a:buChar char="§"/>
            </a:pPr>
            <a:r>
              <a:rPr lang="de-DE" sz="2000" dirty="0"/>
              <a:t>Digitale Darstellung akustischer Information als </a:t>
            </a:r>
            <a:r>
              <a:rPr lang="de-DE" sz="2000" b="1" dirty="0"/>
              <a:t>Zeitverlauf einer Amplitude</a:t>
            </a:r>
          </a:p>
          <a:p>
            <a:pPr marL="300600" indent="-300600">
              <a:buFont typeface="Wingdings" pitchFamily="2" charset="2"/>
              <a:buChar char="§"/>
            </a:pPr>
            <a:r>
              <a:rPr lang="de-DE" sz="2000" dirty="0"/>
              <a:t>Typische </a:t>
            </a:r>
            <a:r>
              <a:rPr lang="de-DE" sz="2000" b="1" dirty="0"/>
              <a:t>Abtastraten </a:t>
            </a:r>
            <a:r>
              <a:rPr lang="de-DE" sz="2000" dirty="0"/>
              <a:t>sind z.B.</a:t>
            </a:r>
            <a:br>
              <a:rPr lang="de-DE" sz="2000" dirty="0"/>
            </a:br>
            <a:r>
              <a:rPr lang="de-DE" sz="2000" dirty="0"/>
              <a:t>44,1 kHz für CD-Qualität oder</a:t>
            </a:r>
            <a:br>
              <a:rPr lang="de-DE" sz="2000" dirty="0"/>
            </a:br>
            <a:r>
              <a:rPr lang="de-DE" sz="2000" dirty="0"/>
              <a:t>8 kHz einfache Sprachqualität (Telefon)</a:t>
            </a:r>
          </a:p>
          <a:p>
            <a:pPr marL="300600" indent="-300600">
              <a:buFont typeface="Wingdings" pitchFamily="2" charset="2"/>
              <a:buChar char="§"/>
            </a:pPr>
            <a:r>
              <a:rPr lang="de-DE" sz="2000" dirty="0"/>
              <a:t>Typische </a:t>
            </a:r>
            <a:r>
              <a:rPr lang="de-DE" sz="2000" b="1" dirty="0"/>
              <a:t>Bit-Tiefe</a:t>
            </a:r>
            <a:r>
              <a:rPr lang="de-DE" sz="2000" dirty="0"/>
              <a:t> liegt z.B. bei</a:t>
            </a:r>
            <a:br>
              <a:rPr lang="de-DE" sz="2000" dirty="0"/>
            </a:br>
            <a:r>
              <a:rPr lang="de-DE" sz="2000" dirty="0"/>
              <a:t>16 Bit (CD-Qualität)</a:t>
            </a:r>
          </a:p>
        </p:txBody>
      </p:sp>
      <p:grpSp>
        <p:nvGrpSpPr>
          <p:cNvPr id="11" name="Gruppieren 10">
            <a:extLst>
              <a:ext uri="{FF2B5EF4-FFF2-40B4-BE49-F238E27FC236}">
                <a16:creationId xmlns:a16="http://schemas.microsoft.com/office/drawing/2014/main" id="{02E608C5-5B64-C770-8600-4F8993AAAA6B}"/>
              </a:ext>
            </a:extLst>
          </p:cNvPr>
          <p:cNvGrpSpPr/>
          <p:nvPr/>
        </p:nvGrpSpPr>
        <p:grpSpPr>
          <a:xfrm>
            <a:off x="6367119" y="2088438"/>
            <a:ext cx="4985093" cy="2681124"/>
            <a:chOff x="6421821" y="1905164"/>
            <a:chExt cx="4985093" cy="2681124"/>
          </a:xfrm>
        </p:grpSpPr>
        <p:pic>
          <p:nvPicPr>
            <p:cNvPr id="4" name="Grafik 3">
              <a:extLst>
                <a:ext uri="{FF2B5EF4-FFF2-40B4-BE49-F238E27FC236}">
                  <a16:creationId xmlns:a16="http://schemas.microsoft.com/office/drawing/2014/main" id="{C66DE944-64AE-7F3E-AB47-395555542624}"/>
                </a:ext>
              </a:extLst>
            </p:cNvPr>
            <p:cNvPicPr>
              <a:picLocks noChangeAspect="1"/>
            </p:cNvPicPr>
            <p:nvPr/>
          </p:nvPicPr>
          <p:blipFill rotWithShape="1">
            <a:blip r:embed="rId3"/>
            <a:srcRect l="6443" t="4630" r="40278" b="18073"/>
            <a:stretch/>
          </p:blipFill>
          <p:spPr>
            <a:xfrm>
              <a:off x="6662206" y="2400135"/>
              <a:ext cx="4141076" cy="2186153"/>
            </a:xfrm>
            <a:prstGeom prst="rect">
              <a:avLst/>
            </a:prstGeom>
          </p:spPr>
        </p:pic>
        <p:grpSp>
          <p:nvGrpSpPr>
            <p:cNvPr id="19" name="Gruppieren 18">
              <a:extLst>
                <a:ext uri="{FF2B5EF4-FFF2-40B4-BE49-F238E27FC236}">
                  <a16:creationId xmlns:a16="http://schemas.microsoft.com/office/drawing/2014/main" id="{5B963A9D-0F6D-9BA3-8AD1-7F93E924036A}"/>
                </a:ext>
              </a:extLst>
            </p:cNvPr>
            <p:cNvGrpSpPr/>
            <p:nvPr/>
          </p:nvGrpSpPr>
          <p:grpSpPr>
            <a:xfrm>
              <a:off x="6846141" y="2301765"/>
              <a:ext cx="4376838" cy="2284523"/>
              <a:chOff x="6846141" y="2301765"/>
              <a:chExt cx="4376838" cy="2284523"/>
            </a:xfrm>
          </p:grpSpPr>
          <p:cxnSp>
            <p:nvCxnSpPr>
              <p:cNvPr id="8" name="Gerade Verbindung mit Pfeil 7">
                <a:extLst>
                  <a:ext uri="{FF2B5EF4-FFF2-40B4-BE49-F238E27FC236}">
                    <a16:creationId xmlns:a16="http://schemas.microsoft.com/office/drawing/2014/main" id="{EFB10BFC-F8CF-DAAA-59FD-5C4280403E77}"/>
                  </a:ext>
                </a:extLst>
              </p:cNvPr>
              <p:cNvCxnSpPr>
                <a:cxnSpLocks/>
              </p:cNvCxnSpPr>
              <p:nvPr/>
            </p:nvCxnSpPr>
            <p:spPr>
              <a:xfrm>
                <a:off x="6846141" y="3493211"/>
                <a:ext cx="4376838" cy="0"/>
              </a:xfrm>
              <a:prstGeom prst="straightConnector1">
                <a:avLst/>
              </a:prstGeom>
              <a:ln w="28575">
                <a:solidFill>
                  <a:schemeClr val="accent2"/>
                </a:solidFill>
                <a:tailEnd type="triangle"/>
              </a:ln>
            </p:spPr>
            <p:style>
              <a:lnRef idx="2">
                <a:schemeClr val="dk1"/>
              </a:lnRef>
              <a:fillRef idx="0">
                <a:schemeClr val="dk1"/>
              </a:fillRef>
              <a:effectRef idx="1">
                <a:schemeClr val="dk1"/>
              </a:effectRef>
              <a:fontRef idx="minor">
                <a:schemeClr val="tx1"/>
              </a:fontRef>
            </p:style>
          </p:cxnSp>
          <p:cxnSp>
            <p:nvCxnSpPr>
              <p:cNvPr id="9" name="Gerade Verbindung mit Pfeil 8">
                <a:extLst>
                  <a:ext uri="{FF2B5EF4-FFF2-40B4-BE49-F238E27FC236}">
                    <a16:creationId xmlns:a16="http://schemas.microsoft.com/office/drawing/2014/main" id="{2A03CE8A-91DD-B1EF-B9D5-6FC2F7F68C59}"/>
                  </a:ext>
                </a:extLst>
              </p:cNvPr>
              <p:cNvCxnSpPr>
                <a:cxnSpLocks/>
              </p:cNvCxnSpPr>
              <p:nvPr/>
            </p:nvCxnSpPr>
            <p:spPr>
              <a:xfrm flipV="1">
                <a:off x="6846141" y="2301765"/>
                <a:ext cx="0" cy="2284523"/>
              </a:xfrm>
              <a:prstGeom prst="straightConnector1">
                <a:avLst/>
              </a:prstGeom>
              <a:ln w="28575">
                <a:solidFill>
                  <a:schemeClr val="accent2"/>
                </a:solidFill>
                <a:tailEnd type="triangle"/>
              </a:ln>
            </p:spPr>
            <p:style>
              <a:lnRef idx="2">
                <a:schemeClr val="dk1"/>
              </a:lnRef>
              <a:fillRef idx="0">
                <a:schemeClr val="dk1"/>
              </a:fillRef>
              <a:effectRef idx="1">
                <a:schemeClr val="dk1"/>
              </a:effectRef>
              <a:fontRef idx="minor">
                <a:schemeClr val="tx1"/>
              </a:fontRef>
            </p:style>
          </p:cxnSp>
        </p:grpSp>
        <p:sp>
          <p:nvSpPr>
            <p:cNvPr id="20" name="Textfeld 19">
              <a:extLst>
                <a:ext uri="{FF2B5EF4-FFF2-40B4-BE49-F238E27FC236}">
                  <a16:creationId xmlns:a16="http://schemas.microsoft.com/office/drawing/2014/main" id="{93E31CE5-3B6C-B44C-2E16-2E41210B1BFF}"/>
                </a:ext>
              </a:extLst>
            </p:cNvPr>
            <p:cNvSpPr txBox="1"/>
            <p:nvPr/>
          </p:nvSpPr>
          <p:spPr>
            <a:xfrm>
              <a:off x="10710890" y="3493210"/>
              <a:ext cx="696024" cy="369332"/>
            </a:xfrm>
            <a:prstGeom prst="rect">
              <a:avLst/>
            </a:prstGeom>
            <a:noFill/>
          </p:spPr>
          <p:txBody>
            <a:bodyPr wrap="none" rtlCol="0">
              <a:spAutoFit/>
            </a:bodyPr>
            <a:lstStyle/>
            <a:p>
              <a:pPr algn="l"/>
              <a:r>
                <a:rPr lang="en-GB" i="1" dirty="0">
                  <a:solidFill>
                    <a:schemeClr val="accent2"/>
                  </a:solidFill>
                  <a:latin typeface="Roboto" panose="02000000000000000000" pitchFamily="2" charset="0"/>
                  <a:ea typeface="Roboto" panose="02000000000000000000" pitchFamily="2" charset="0"/>
                </a:rPr>
                <a:t>Zeit t</a:t>
              </a:r>
            </a:p>
          </p:txBody>
        </p:sp>
        <p:sp>
          <p:nvSpPr>
            <p:cNvPr id="21" name="Textfeld 20">
              <a:extLst>
                <a:ext uri="{FF2B5EF4-FFF2-40B4-BE49-F238E27FC236}">
                  <a16:creationId xmlns:a16="http://schemas.microsoft.com/office/drawing/2014/main" id="{EFDE4041-07EB-CDD9-AD9B-C45E90742345}"/>
                </a:ext>
              </a:extLst>
            </p:cNvPr>
            <p:cNvSpPr txBox="1"/>
            <p:nvPr/>
          </p:nvSpPr>
          <p:spPr>
            <a:xfrm>
              <a:off x="6421821" y="1905164"/>
              <a:ext cx="1202573" cy="646331"/>
            </a:xfrm>
            <a:prstGeom prst="rect">
              <a:avLst/>
            </a:prstGeom>
            <a:noFill/>
          </p:spPr>
          <p:txBody>
            <a:bodyPr wrap="none" rtlCol="0">
              <a:spAutoFit/>
            </a:bodyPr>
            <a:lstStyle/>
            <a:p>
              <a:pPr algn="l"/>
              <a:r>
                <a:rPr lang="en-GB" i="1" dirty="0">
                  <a:solidFill>
                    <a:schemeClr val="accent2"/>
                  </a:solidFill>
                  <a:latin typeface="Roboto" panose="02000000000000000000" pitchFamily="2" charset="0"/>
                  <a:ea typeface="Roboto" panose="02000000000000000000" pitchFamily="2" charset="0"/>
                </a:rPr>
                <a:t>Amplitude</a:t>
              </a:r>
            </a:p>
            <a:p>
              <a:pPr algn="l"/>
              <a:r>
                <a:rPr lang="en-GB" i="1" dirty="0">
                  <a:solidFill>
                    <a:schemeClr val="accent2"/>
                  </a:solidFill>
                  <a:latin typeface="Roboto" panose="02000000000000000000" pitchFamily="2" charset="0"/>
                  <a:ea typeface="Roboto" panose="02000000000000000000" pitchFamily="2" charset="0"/>
                </a:rPr>
                <a:t>y</a:t>
              </a:r>
            </a:p>
          </p:txBody>
        </p:sp>
      </p:grpSp>
    </p:spTree>
    <p:extLst>
      <p:ext uri="{BB962C8B-B14F-4D97-AF65-F5344CB8AC3E}">
        <p14:creationId xmlns:p14="http://schemas.microsoft.com/office/powerpoint/2010/main" val="16095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Datenmodalität: Audio</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17</a:t>
            </a:fld>
            <a:endParaRPr lang="de-DE" dirty="0"/>
          </a:p>
        </p:txBody>
      </p:sp>
      <p:sp>
        <p:nvSpPr>
          <p:cNvPr id="16" name="Inhaltsplatzhalter 3">
            <a:extLst>
              <a:ext uri="{FF2B5EF4-FFF2-40B4-BE49-F238E27FC236}">
                <a16:creationId xmlns:a16="http://schemas.microsoft.com/office/drawing/2014/main" id="{B4B2F4B6-BAD9-A5E6-A189-8A9B92341BDA}"/>
              </a:ext>
            </a:extLst>
          </p:cNvPr>
          <p:cNvSpPr>
            <a:spLocks noGrp="1"/>
          </p:cNvSpPr>
          <p:nvPr>
            <p:ph sz="quarter" idx="11"/>
          </p:nvPr>
        </p:nvSpPr>
        <p:spPr>
          <a:xfrm>
            <a:off x="839788" y="1665288"/>
            <a:ext cx="5476926" cy="4401041"/>
          </a:xfrm>
        </p:spPr>
        <p:txBody>
          <a:bodyPr/>
          <a:lstStyle/>
          <a:p>
            <a:pPr marL="300600" indent="-300600">
              <a:buFont typeface="Wingdings" pitchFamily="2" charset="2"/>
              <a:buChar char="§"/>
            </a:pPr>
            <a:r>
              <a:rPr lang="de-DE" sz="2000" dirty="0"/>
              <a:t>Das </a:t>
            </a:r>
            <a:r>
              <a:rPr lang="de-DE" sz="2000" b="1" dirty="0"/>
              <a:t>Spektrum </a:t>
            </a:r>
            <a:r>
              <a:rPr lang="de-DE" sz="2000" dirty="0"/>
              <a:t>eines Audio-Signals zeigt die Anteile von tiefen Tönen (niedrige Frequenz) bis zu hohen Tönen (hohe Frequenz)</a:t>
            </a:r>
          </a:p>
          <a:p>
            <a:pPr marL="300600" indent="-300600">
              <a:buFont typeface="Wingdings" pitchFamily="2" charset="2"/>
              <a:buChar char="§"/>
            </a:pPr>
            <a:r>
              <a:rPr lang="de-DE" sz="2000" b="1" dirty="0"/>
              <a:t>Spektrale Merkmale </a:t>
            </a:r>
            <a:r>
              <a:rPr lang="de-DE" sz="2000" dirty="0"/>
              <a:t>sind daher für die Audio-Verarbeitung besonders gut geeignet (</a:t>
            </a:r>
            <a:r>
              <a:rPr lang="de-DE" sz="2000" i="1" dirty="0"/>
              <a:t>siehe Abschnitt Merkmale</a:t>
            </a:r>
            <a:r>
              <a:rPr lang="de-DE" sz="2000" dirty="0"/>
              <a:t>)</a:t>
            </a:r>
          </a:p>
        </p:txBody>
      </p:sp>
      <p:grpSp>
        <p:nvGrpSpPr>
          <p:cNvPr id="14" name="Gruppieren 13">
            <a:extLst>
              <a:ext uri="{FF2B5EF4-FFF2-40B4-BE49-F238E27FC236}">
                <a16:creationId xmlns:a16="http://schemas.microsoft.com/office/drawing/2014/main" id="{D526ED17-C318-1BD8-9A45-D80FFC922337}"/>
              </a:ext>
            </a:extLst>
          </p:cNvPr>
          <p:cNvGrpSpPr/>
          <p:nvPr/>
        </p:nvGrpSpPr>
        <p:grpSpPr>
          <a:xfrm>
            <a:off x="7521183" y="2135799"/>
            <a:ext cx="3831029" cy="3293128"/>
            <a:chOff x="7000820" y="3071220"/>
            <a:chExt cx="3831029" cy="3293128"/>
          </a:xfrm>
        </p:grpSpPr>
        <p:pic>
          <p:nvPicPr>
            <p:cNvPr id="5" name="Grafik 4">
              <a:extLst>
                <a:ext uri="{FF2B5EF4-FFF2-40B4-BE49-F238E27FC236}">
                  <a16:creationId xmlns:a16="http://schemas.microsoft.com/office/drawing/2014/main" id="{ABADAADD-0903-1BF3-DC6E-40F473A76FBD}"/>
                </a:ext>
              </a:extLst>
            </p:cNvPr>
            <p:cNvPicPr>
              <a:picLocks noChangeAspect="1"/>
            </p:cNvPicPr>
            <p:nvPr/>
          </p:nvPicPr>
          <p:blipFill rotWithShape="1">
            <a:blip r:embed="rId3">
              <a:clrChange>
                <a:clrFrom>
                  <a:srgbClr val="FFFFFF"/>
                </a:clrFrom>
                <a:clrTo>
                  <a:srgbClr val="FFFFFF">
                    <a:alpha val="0"/>
                  </a:srgbClr>
                </a:clrTo>
              </a:clrChange>
            </a:blip>
            <a:srcRect l="52468" t="12779" r="12103" b="12139"/>
            <a:stretch/>
          </p:blipFill>
          <p:spPr>
            <a:xfrm>
              <a:off x="7441779" y="3475256"/>
              <a:ext cx="2753711" cy="2330232"/>
            </a:xfrm>
            <a:prstGeom prst="rect">
              <a:avLst/>
            </a:prstGeom>
          </p:spPr>
        </p:pic>
        <p:cxnSp>
          <p:nvCxnSpPr>
            <p:cNvPr id="6" name="Gerade Verbindung mit Pfeil 5">
              <a:extLst>
                <a:ext uri="{FF2B5EF4-FFF2-40B4-BE49-F238E27FC236}">
                  <a16:creationId xmlns:a16="http://schemas.microsoft.com/office/drawing/2014/main" id="{EEC35374-587D-07F5-D5D3-61960D68E5F2}"/>
                </a:ext>
              </a:extLst>
            </p:cNvPr>
            <p:cNvCxnSpPr>
              <a:cxnSpLocks/>
            </p:cNvCxnSpPr>
            <p:nvPr/>
          </p:nvCxnSpPr>
          <p:spPr>
            <a:xfrm>
              <a:off x="7425140" y="5718018"/>
              <a:ext cx="3274391" cy="0"/>
            </a:xfrm>
            <a:prstGeom prst="straightConnector1">
              <a:avLst/>
            </a:prstGeom>
            <a:ln w="28575">
              <a:solidFill>
                <a:schemeClr val="accent2"/>
              </a:solidFill>
              <a:tailEnd type="triangle"/>
            </a:ln>
          </p:spPr>
          <p:style>
            <a:lnRef idx="2">
              <a:schemeClr val="dk1"/>
            </a:lnRef>
            <a:fillRef idx="0">
              <a:schemeClr val="dk1"/>
            </a:fillRef>
            <a:effectRef idx="1">
              <a:schemeClr val="dk1"/>
            </a:effectRef>
            <a:fontRef idx="minor">
              <a:schemeClr val="tx1"/>
            </a:fontRef>
          </p:style>
        </p:cxnSp>
        <p:cxnSp>
          <p:nvCxnSpPr>
            <p:cNvPr id="7" name="Gerade Verbindung mit Pfeil 6">
              <a:extLst>
                <a:ext uri="{FF2B5EF4-FFF2-40B4-BE49-F238E27FC236}">
                  <a16:creationId xmlns:a16="http://schemas.microsoft.com/office/drawing/2014/main" id="{58073A2D-4D63-7EDE-7A2E-310B9B8DC626}"/>
                </a:ext>
              </a:extLst>
            </p:cNvPr>
            <p:cNvCxnSpPr>
              <a:cxnSpLocks/>
            </p:cNvCxnSpPr>
            <p:nvPr/>
          </p:nvCxnSpPr>
          <p:spPr>
            <a:xfrm flipV="1">
              <a:off x="7425140" y="3467821"/>
              <a:ext cx="0" cy="2284523"/>
            </a:xfrm>
            <a:prstGeom prst="straightConnector1">
              <a:avLst/>
            </a:prstGeom>
            <a:ln w="28575">
              <a:solidFill>
                <a:schemeClr val="accent2"/>
              </a:solidFill>
              <a:tailEnd type="triangle"/>
            </a:ln>
          </p:spPr>
          <p:style>
            <a:lnRef idx="2">
              <a:schemeClr val="dk1"/>
            </a:lnRef>
            <a:fillRef idx="0">
              <a:schemeClr val="dk1"/>
            </a:fillRef>
            <a:effectRef idx="1">
              <a:schemeClr val="dk1"/>
            </a:effectRef>
            <a:fontRef idx="minor">
              <a:schemeClr val="tx1"/>
            </a:fontRef>
          </p:style>
        </p:cxnSp>
        <p:sp>
          <p:nvSpPr>
            <p:cNvPr id="10" name="Textfeld 9">
              <a:extLst>
                <a:ext uri="{FF2B5EF4-FFF2-40B4-BE49-F238E27FC236}">
                  <a16:creationId xmlns:a16="http://schemas.microsoft.com/office/drawing/2014/main" id="{FD6EEDF4-C4F0-53C9-FE1E-F85A829BDE2B}"/>
                </a:ext>
              </a:extLst>
            </p:cNvPr>
            <p:cNvSpPr txBox="1"/>
            <p:nvPr/>
          </p:nvSpPr>
          <p:spPr>
            <a:xfrm>
              <a:off x="9592407" y="5718017"/>
              <a:ext cx="1239442" cy="646331"/>
            </a:xfrm>
            <a:prstGeom prst="rect">
              <a:avLst/>
            </a:prstGeom>
            <a:noFill/>
          </p:spPr>
          <p:txBody>
            <a:bodyPr wrap="none" rtlCol="0">
              <a:spAutoFit/>
            </a:bodyPr>
            <a:lstStyle/>
            <a:p>
              <a:pPr algn="l"/>
              <a:r>
                <a:rPr lang="en-GB" i="1" dirty="0" err="1">
                  <a:solidFill>
                    <a:schemeClr val="accent2"/>
                  </a:solidFill>
                  <a:latin typeface="Roboto" panose="02000000000000000000" pitchFamily="2" charset="0"/>
                  <a:ea typeface="Roboto" panose="02000000000000000000" pitchFamily="2" charset="0"/>
                </a:rPr>
                <a:t>Frequenz</a:t>
              </a:r>
              <a:r>
                <a:rPr lang="en-GB" i="1" dirty="0">
                  <a:solidFill>
                    <a:schemeClr val="accent2"/>
                  </a:solidFill>
                  <a:latin typeface="Roboto" panose="02000000000000000000" pitchFamily="2" charset="0"/>
                  <a:ea typeface="Roboto" panose="02000000000000000000" pitchFamily="2" charset="0"/>
                </a:rPr>
                <a:t> f</a:t>
              </a:r>
              <a:br>
                <a:rPr lang="en-GB" i="1" dirty="0">
                  <a:solidFill>
                    <a:schemeClr val="accent2"/>
                  </a:solidFill>
                  <a:latin typeface="Roboto" panose="02000000000000000000" pitchFamily="2" charset="0"/>
                  <a:ea typeface="Roboto" panose="02000000000000000000" pitchFamily="2" charset="0"/>
                </a:rPr>
              </a:br>
              <a:r>
                <a:rPr lang="en-GB" i="1" dirty="0">
                  <a:solidFill>
                    <a:schemeClr val="accent2"/>
                  </a:solidFill>
                  <a:latin typeface="Roboto" panose="02000000000000000000" pitchFamily="2" charset="0"/>
                  <a:ea typeface="Roboto" panose="02000000000000000000" pitchFamily="2" charset="0"/>
                </a:rPr>
                <a:t>in kHz</a:t>
              </a:r>
            </a:p>
          </p:txBody>
        </p:sp>
        <p:sp>
          <p:nvSpPr>
            <p:cNvPr id="12" name="Textfeld 11">
              <a:extLst>
                <a:ext uri="{FF2B5EF4-FFF2-40B4-BE49-F238E27FC236}">
                  <a16:creationId xmlns:a16="http://schemas.microsoft.com/office/drawing/2014/main" id="{46998B18-19D9-4D32-4C72-69778B80E211}"/>
                </a:ext>
              </a:extLst>
            </p:cNvPr>
            <p:cNvSpPr txBox="1"/>
            <p:nvPr/>
          </p:nvSpPr>
          <p:spPr>
            <a:xfrm>
              <a:off x="7000820" y="3071220"/>
              <a:ext cx="1202573" cy="646331"/>
            </a:xfrm>
            <a:prstGeom prst="rect">
              <a:avLst/>
            </a:prstGeom>
            <a:noFill/>
          </p:spPr>
          <p:txBody>
            <a:bodyPr wrap="none" rtlCol="0">
              <a:spAutoFit/>
            </a:bodyPr>
            <a:lstStyle/>
            <a:p>
              <a:pPr algn="l"/>
              <a:r>
                <a:rPr lang="en-GB" i="1" dirty="0">
                  <a:solidFill>
                    <a:schemeClr val="accent2"/>
                  </a:solidFill>
                  <a:latin typeface="Roboto" panose="02000000000000000000" pitchFamily="2" charset="0"/>
                  <a:ea typeface="Roboto" panose="02000000000000000000" pitchFamily="2" charset="0"/>
                </a:rPr>
                <a:t>Amplitude</a:t>
              </a:r>
            </a:p>
            <a:p>
              <a:pPr algn="l"/>
              <a:r>
                <a:rPr lang="en-GB" i="1" dirty="0">
                  <a:solidFill>
                    <a:schemeClr val="accent2"/>
                  </a:solidFill>
                  <a:latin typeface="Roboto" panose="02000000000000000000" pitchFamily="2" charset="0"/>
                  <a:ea typeface="Roboto" panose="02000000000000000000" pitchFamily="2" charset="0"/>
                </a:rPr>
                <a:t>y</a:t>
              </a:r>
            </a:p>
          </p:txBody>
        </p:sp>
      </p:grpSp>
    </p:spTree>
    <p:extLst>
      <p:ext uri="{BB962C8B-B14F-4D97-AF65-F5344CB8AC3E}">
        <p14:creationId xmlns:p14="http://schemas.microsoft.com/office/powerpoint/2010/main" val="74690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Datenmodalität: Text</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18</a:t>
            </a:fld>
            <a:endParaRPr lang="de-DE" dirty="0"/>
          </a:p>
        </p:txBody>
      </p:sp>
      <p:sp>
        <p:nvSpPr>
          <p:cNvPr id="16" name="Inhaltsplatzhalter 3">
            <a:extLst>
              <a:ext uri="{FF2B5EF4-FFF2-40B4-BE49-F238E27FC236}">
                <a16:creationId xmlns:a16="http://schemas.microsoft.com/office/drawing/2014/main" id="{B4B2F4B6-BAD9-A5E6-A189-8A9B92341BDA}"/>
              </a:ext>
            </a:extLst>
          </p:cNvPr>
          <p:cNvSpPr>
            <a:spLocks noGrp="1"/>
          </p:cNvSpPr>
          <p:nvPr>
            <p:ph sz="quarter" idx="11"/>
          </p:nvPr>
        </p:nvSpPr>
        <p:spPr>
          <a:xfrm>
            <a:off x="839788" y="1665288"/>
            <a:ext cx="5056515" cy="4401041"/>
          </a:xfrm>
        </p:spPr>
        <p:txBody>
          <a:bodyPr/>
          <a:lstStyle/>
          <a:p>
            <a:pPr marL="300600" indent="-300600">
              <a:buFont typeface="Wingdings" pitchFamily="2" charset="2"/>
              <a:buChar char="§"/>
            </a:pPr>
            <a:r>
              <a:rPr lang="de-DE" sz="2000" dirty="0"/>
              <a:t>Textdaten werden als </a:t>
            </a:r>
            <a:r>
              <a:rPr lang="de-DE" sz="2000" b="1" dirty="0"/>
              <a:t>Sequenz von Zeichen </a:t>
            </a:r>
            <a:r>
              <a:rPr lang="de-DE" sz="2000" dirty="0"/>
              <a:t>dargestellt</a:t>
            </a:r>
          </a:p>
          <a:p>
            <a:pPr marL="300600" indent="-300600">
              <a:buFont typeface="Wingdings" pitchFamily="2" charset="2"/>
              <a:buChar char="§"/>
            </a:pPr>
            <a:endParaRPr lang="de-DE" sz="2000" dirty="0"/>
          </a:p>
          <a:p>
            <a:pPr marL="300600" indent="-300600">
              <a:buFont typeface="Wingdings" pitchFamily="2" charset="2"/>
              <a:buChar char="§"/>
            </a:pPr>
            <a:endParaRPr lang="de-DE" sz="2000" dirty="0"/>
          </a:p>
          <a:p>
            <a:pPr marL="300600" indent="-300600">
              <a:buFont typeface="Wingdings" pitchFamily="2" charset="2"/>
              <a:buChar char="§"/>
            </a:pPr>
            <a:endParaRPr lang="de-DE" sz="2000" dirty="0"/>
          </a:p>
          <a:p>
            <a:pPr marL="300600" indent="-300600">
              <a:buFont typeface="Wingdings" pitchFamily="2" charset="2"/>
              <a:buChar char="§"/>
            </a:pPr>
            <a:endParaRPr lang="de-DE" sz="2000" dirty="0"/>
          </a:p>
          <a:p>
            <a:pPr marL="300600" indent="-300600">
              <a:buFont typeface="Wingdings" pitchFamily="2" charset="2"/>
              <a:buChar char="§"/>
            </a:pPr>
            <a:endParaRPr lang="de-DE" sz="2000" dirty="0"/>
          </a:p>
          <a:p>
            <a:pPr marL="300600" indent="-300600">
              <a:buFont typeface="Wingdings" pitchFamily="2" charset="2"/>
              <a:buChar char="§"/>
            </a:pPr>
            <a:endParaRPr lang="de-DE" sz="2000" dirty="0"/>
          </a:p>
          <a:p>
            <a:pPr marL="300600" indent="-300600">
              <a:buFont typeface="Wingdings" pitchFamily="2" charset="2"/>
              <a:buChar char="§"/>
            </a:pPr>
            <a:r>
              <a:rPr lang="de-DE" sz="2000" dirty="0"/>
              <a:t>Zeichen können z.B. in </a:t>
            </a:r>
            <a:r>
              <a:rPr lang="de-DE" sz="2000" b="1" dirty="0"/>
              <a:t>ASCII (8 Bit) </a:t>
            </a:r>
            <a:r>
              <a:rPr lang="de-DE" sz="2000" dirty="0"/>
              <a:t>oder in </a:t>
            </a:r>
            <a:r>
              <a:rPr lang="de-DE" sz="2000" b="1" dirty="0"/>
              <a:t>Unicode (32 Bit) </a:t>
            </a:r>
            <a:r>
              <a:rPr lang="de-DE" sz="2000" dirty="0"/>
              <a:t>codiert werden</a:t>
            </a:r>
          </a:p>
        </p:txBody>
      </p:sp>
      <p:pic>
        <p:nvPicPr>
          <p:cNvPr id="23" name="Grafik 22">
            <a:extLst>
              <a:ext uri="{FF2B5EF4-FFF2-40B4-BE49-F238E27FC236}">
                <a16:creationId xmlns:a16="http://schemas.microsoft.com/office/drawing/2014/main" id="{14D59771-A026-2565-2F2B-47C9D1E08DAD}"/>
              </a:ext>
            </a:extLst>
          </p:cNvPr>
          <p:cNvPicPr>
            <a:picLocks noChangeAspect="1"/>
          </p:cNvPicPr>
          <p:nvPr/>
        </p:nvPicPr>
        <p:blipFill>
          <a:blip r:embed="rId3"/>
          <a:stretch>
            <a:fillRect/>
          </a:stretch>
        </p:blipFill>
        <p:spPr>
          <a:xfrm>
            <a:off x="2324810" y="2586592"/>
            <a:ext cx="2127281" cy="632435"/>
          </a:xfrm>
          <a:prstGeom prst="rect">
            <a:avLst/>
          </a:prstGeom>
        </p:spPr>
      </p:pic>
      <p:pic>
        <p:nvPicPr>
          <p:cNvPr id="24" name="Grafik 23">
            <a:extLst>
              <a:ext uri="{FF2B5EF4-FFF2-40B4-BE49-F238E27FC236}">
                <a16:creationId xmlns:a16="http://schemas.microsoft.com/office/drawing/2014/main" id="{D0CC1D5A-8A7A-626D-221B-41898E54CE65}"/>
              </a:ext>
            </a:extLst>
          </p:cNvPr>
          <p:cNvPicPr>
            <a:picLocks noChangeAspect="1"/>
          </p:cNvPicPr>
          <p:nvPr/>
        </p:nvPicPr>
        <p:blipFill>
          <a:blip r:embed="rId4"/>
          <a:stretch>
            <a:fillRect/>
          </a:stretch>
        </p:blipFill>
        <p:spPr>
          <a:xfrm>
            <a:off x="839788" y="3817093"/>
            <a:ext cx="5256212" cy="515797"/>
          </a:xfrm>
          <a:prstGeom prst="rect">
            <a:avLst/>
          </a:prstGeom>
        </p:spPr>
      </p:pic>
      <p:sp>
        <p:nvSpPr>
          <p:cNvPr id="25" name="Gleichschenkliges Dreieck 168">
            <a:extLst>
              <a:ext uri="{FF2B5EF4-FFF2-40B4-BE49-F238E27FC236}">
                <a16:creationId xmlns:a16="http://schemas.microsoft.com/office/drawing/2014/main" id="{6EDB2CD1-8D94-08D6-C363-810886E2870C}"/>
              </a:ext>
            </a:extLst>
          </p:cNvPr>
          <p:cNvSpPr/>
          <p:nvPr/>
        </p:nvSpPr>
        <p:spPr>
          <a:xfrm rot="10800000">
            <a:off x="3194646" y="3410891"/>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31" name="Textfeld 30">
            <a:extLst>
              <a:ext uri="{FF2B5EF4-FFF2-40B4-BE49-F238E27FC236}">
                <a16:creationId xmlns:a16="http://schemas.microsoft.com/office/drawing/2014/main" id="{76E43B34-7392-7C87-BE70-BF76643FC8E1}"/>
              </a:ext>
            </a:extLst>
          </p:cNvPr>
          <p:cNvSpPr txBox="1"/>
          <p:nvPr/>
        </p:nvSpPr>
        <p:spPr>
          <a:xfrm>
            <a:off x="7624501" y="5205227"/>
            <a:ext cx="2721463" cy="369332"/>
          </a:xfrm>
          <a:prstGeom prst="rect">
            <a:avLst/>
          </a:prstGeom>
          <a:noFill/>
        </p:spPr>
        <p:txBody>
          <a:bodyPr wrap="square">
            <a:spAutoFit/>
          </a:bodyPr>
          <a:lstStyle/>
          <a:p>
            <a:pPr algn="ctr"/>
            <a:r>
              <a:rPr lang="de-DE" i="1" dirty="0"/>
              <a:t>ASCII-Zeichencodierung</a:t>
            </a:r>
            <a:endParaRPr lang="en-GB" i="1" dirty="0"/>
          </a:p>
        </p:txBody>
      </p:sp>
      <p:grpSp>
        <p:nvGrpSpPr>
          <p:cNvPr id="36" name="Gruppieren 35">
            <a:extLst>
              <a:ext uri="{FF2B5EF4-FFF2-40B4-BE49-F238E27FC236}">
                <a16:creationId xmlns:a16="http://schemas.microsoft.com/office/drawing/2014/main" id="{097DF5CC-6415-731C-B787-06877504DA16}"/>
              </a:ext>
            </a:extLst>
          </p:cNvPr>
          <p:cNvGrpSpPr/>
          <p:nvPr/>
        </p:nvGrpSpPr>
        <p:grpSpPr>
          <a:xfrm>
            <a:off x="6336956" y="1728416"/>
            <a:ext cx="4980331" cy="3400632"/>
            <a:chOff x="6336956" y="1728416"/>
            <a:chExt cx="4980331" cy="3400632"/>
          </a:xfrm>
        </p:grpSpPr>
        <p:pic>
          <p:nvPicPr>
            <p:cNvPr id="27" name="Grafik 26">
              <a:extLst>
                <a:ext uri="{FF2B5EF4-FFF2-40B4-BE49-F238E27FC236}">
                  <a16:creationId xmlns:a16="http://schemas.microsoft.com/office/drawing/2014/main" id="{9416DBBD-5F9A-AA70-882A-73EC62D5884D}"/>
                </a:ext>
              </a:extLst>
            </p:cNvPr>
            <p:cNvPicPr>
              <a:picLocks noChangeAspect="1"/>
            </p:cNvPicPr>
            <p:nvPr/>
          </p:nvPicPr>
          <p:blipFill>
            <a:blip r:embed="rId5"/>
            <a:stretch>
              <a:fillRect/>
            </a:stretch>
          </p:blipFill>
          <p:spPr>
            <a:xfrm>
              <a:off x="6336956" y="1728416"/>
              <a:ext cx="4980331" cy="3400632"/>
            </a:xfrm>
            <a:prstGeom prst="rect">
              <a:avLst/>
            </a:prstGeom>
          </p:spPr>
        </p:pic>
        <p:sp>
          <p:nvSpPr>
            <p:cNvPr id="28" name="Rechteck 27">
              <a:extLst>
                <a:ext uri="{FF2B5EF4-FFF2-40B4-BE49-F238E27FC236}">
                  <a16:creationId xmlns:a16="http://schemas.microsoft.com/office/drawing/2014/main" id="{D06766EF-77D2-5102-C612-17D6C86FF2D3}"/>
                </a:ext>
              </a:extLst>
            </p:cNvPr>
            <p:cNvSpPr/>
            <p:nvPr/>
          </p:nvSpPr>
          <p:spPr>
            <a:xfrm>
              <a:off x="8037060" y="2418748"/>
              <a:ext cx="803051" cy="2700262"/>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hteck 28">
              <a:extLst>
                <a:ext uri="{FF2B5EF4-FFF2-40B4-BE49-F238E27FC236}">
                  <a16:creationId xmlns:a16="http://schemas.microsoft.com/office/drawing/2014/main" id="{AE8E6463-B4B1-73D6-7746-0B84966C9669}"/>
                </a:ext>
              </a:extLst>
            </p:cNvPr>
            <p:cNvSpPr/>
            <p:nvPr/>
          </p:nvSpPr>
          <p:spPr>
            <a:xfrm>
              <a:off x="8024070" y="1728416"/>
              <a:ext cx="3293217" cy="690332"/>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fik 33">
              <a:extLst>
                <a:ext uri="{FF2B5EF4-FFF2-40B4-BE49-F238E27FC236}">
                  <a16:creationId xmlns:a16="http://schemas.microsoft.com/office/drawing/2014/main" id="{D12F86A5-AF82-6E05-B2EE-38D274E45727}"/>
                </a:ext>
              </a:extLst>
            </p:cNvPr>
            <p:cNvPicPr>
              <a:picLocks noChangeAspect="1"/>
            </p:cNvPicPr>
            <p:nvPr/>
          </p:nvPicPr>
          <p:blipFill>
            <a:blip r:embed="rId6"/>
            <a:stretch>
              <a:fillRect/>
            </a:stretch>
          </p:blipFill>
          <p:spPr>
            <a:xfrm>
              <a:off x="7624501" y="4102925"/>
              <a:ext cx="384353" cy="999319"/>
            </a:xfrm>
            <a:prstGeom prst="rect">
              <a:avLst/>
            </a:prstGeom>
          </p:spPr>
        </p:pic>
        <p:sp>
          <p:nvSpPr>
            <p:cNvPr id="30" name="Rechteck 29">
              <a:extLst>
                <a:ext uri="{FF2B5EF4-FFF2-40B4-BE49-F238E27FC236}">
                  <a16:creationId xmlns:a16="http://schemas.microsoft.com/office/drawing/2014/main" id="{DAF620D1-CC05-75D8-5495-AF93DA538F3F}"/>
                </a:ext>
              </a:extLst>
            </p:cNvPr>
            <p:cNvSpPr/>
            <p:nvPr/>
          </p:nvSpPr>
          <p:spPr>
            <a:xfrm>
              <a:off x="6751826" y="2418748"/>
              <a:ext cx="1272245" cy="2700262"/>
            </a:xfrm>
            <a:prstGeom prst="rect">
              <a:avLst/>
            </a:prstGeom>
            <a:solidFill>
              <a:schemeClr val="accent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685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Datenmodalität: Text</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19</a:t>
            </a:fld>
            <a:endParaRPr lang="de-DE" dirty="0"/>
          </a:p>
        </p:txBody>
      </p:sp>
      <p:sp>
        <p:nvSpPr>
          <p:cNvPr id="16" name="Inhaltsplatzhalter 3">
            <a:extLst>
              <a:ext uri="{FF2B5EF4-FFF2-40B4-BE49-F238E27FC236}">
                <a16:creationId xmlns:a16="http://schemas.microsoft.com/office/drawing/2014/main" id="{B4B2F4B6-BAD9-A5E6-A189-8A9B92341BDA}"/>
              </a:ext>
            </a:extLst>
          </p:cNvPr>
          <p:cNvSpPr>
            <a:spLocks noGrp="1"/>
          </p:cNvSpPr>
          <p:nvPr>
            <p:ph sz="quarter" idx="11"/>
          </p:nvPr>
        </p:nvSpPr>
        <p:spPr>
          <a:xfrm>
            <a:off x="839788" y="1665288"/>
            <a:ext cx="5056515" cy="4401041"/>
          </a:xfrm>
        </p:spPr>
        <p:txBody>
          <a:bodyPr/>
          <a:lstStyle/>
          <a:p>
            <a:pPr marL="300600" indent="-300600">
              <a:buFont typeface="Wingdings" pitchFamily="2" charset="2"/>
              <a:buChar char="§"/>
            </a:pPr>
            <a:r>
              <a:rPr lang="de-DE" sz="2000" dirty="0"/>
              <a:t>Textdaten sind Grundlage für viele </a:t>
            </a:r>
            <a:r>
              <a:rPr lang="de-DE" sz="2000" b="1" dirty="0"/>
              <a:t>abgeleitete Datentypen</a:t>
            </a:r>
            <a:r>
              <a:rPr lang="de-DE" sz="2000" dirty="0"/>
              <a:t> (semi-strukturierte und strukturierte), z.B.</a:t>
            </a:r>
          </a:p>
          <a:p>
            <a:pPr marL="757800" lvl="1" indent="-300600">
              <a:buFont typeface="Wingdings" pitchFamily="2" charset="2"/>
              <a:buChar char="§"/>
            </a:pPr>
            <a:r>
              <a:rPr lang="de-DE" sz="2000" dirty="0" err="1"/>
              <a:t>Markdown</a:t>
            </a:r>
            <a:r>
              <a:rPr lang="de-DE" sz="2000" dirty="0"/>
              <a:t>, XML, JSON</a:t>
            </a:r>
          </a:p>
          <a:p>
            <a:pPr marL="757800" lvl="1" indent="-300600">
              <a:buFont typeface="Wingdings" pitchFamily="2" charset="2"/>
              <a:buChar char="§"/>
            </a:pPr>
            <a:r>
              <a:rPr lang="de-DE" sz="2000" dirty="0"/>
              <a:t>Programmiersprachen</a:t>
            </a:r>
          </a:p>
          <a:p>
            <a:pPr marL="757800" lvl="1" indent="-300600">
              <a:buFont typeface="Wingdings" pitchFamily="2" charset="2"/>
              <a:buChar char="§"/>
            </a:pPr>
            <a:r>
              <a:rPr lang="de-DE" sz="2000" dirty="0"/>
              <a:t>Logs und Skripte</a:t>
            </a:r>
          </a:p>
          <a:p>
            <a:pPr marL="757800" lvl="1" indent="-300600">
              <a:buFont typeface="Wingdings" pitchFamily="2" charset="2"/>
              <a:buChar char="§"/>
            </a:pPr>
            <a:r>
              <a:rPr lang="de-DE" sz="2000" dirty="0"/>
              <a:t>STL, SVG, …</a:t>
            </a:r>
          </a:p>
          <a:p>
            <a:pPr marL="757800" lvl="1" indent="-300600">
              <a:buFont typeface="Wingdings" pitchFamily="2" charset="2"/>
              <a:buChar char="§"/>
            </a:pPr>
            <a:endParaRPr lang="de-DE" sz="2000" dirty="0"/>
          </a:p>
          <a:p>
            <a:pPr marL="300600" indent="-300600">
              <a:buFont typeface="Wingdings" pitchFamily="2" charset="2"/>
              <a:buChar char="§"/>
            </a:pPr>
            <a:endParaRPr lang="de-DE" sz="2000" dirty="0"/>
          </a:p>
          <a:p>
            <a:pPr marL="300600" indent="-300600">
              <a:buFont typeface="Wingdings" pitchFamily="2" charset="2"/>
              <a:buChar char="§"/>
            </a:pPr>
            <a:r>
              <a:rPr lang="de-DE" sz="2000" dirty="0"/>
              <a:t>Eine Codierung in größere </a:t>
            </a:r>
            <a:r>
              <a:rPr lang="de-DE" sz="2000" b="1" dirty="0"/>
              <a:t>Zeichen-blöcke („Tokens“) </a:t>
            </a:r>
            <a:r>
              <a:rPr lang="de-DE" sz="2000" dirty="0"/>
              <a:t>ist für die weitere Verarbeitung besonders gut geeignet (</a:t>
            </a:r>
            <a:r>
              <a:rPr lang="de-DE" sz="2000" i="1" dirty="0"/>
              <a:t>siehe Abschnitt Merkmale</a:t>
            </a:r>
            <a:r>
              <a:rPr lang="de-DE" sz="2000" dirty="0"/>
              <a:t>)</a:t>
            </a:r>
          </a:p>
          <a:p>
            <a:pPr marL="300600" indent="-300600">
              <a:buFont typeface="Wingdings" pitchFamily="2" charset="2"/>
              <a:buChar char="§"/>
            </a:pPr>
            <a:endParaRPr lang="de-DE" sz="2000" dirty="0"/>
          </a:p>
        </p:txBody>
      </p:sp>
      <p:sp>
        <p:nvSpPr>
          <p:cNvPr id="18" name="Textfeld 17">
            <a:extLst>
              <a:ext uri="{FF2B5EF4-FFF2-40B4-BE49-F238E27FC236}">
                <a16:creationId xmlns:a16="http://schemas.microsoft.com/office/drawing/2014/main" id="{351FE388-3209-6CE7-989C-0DBA93AA5E57}"/>
              </a:ext>
            </a:extLst>
          </p:cNvPr>
          <p:cNvSpPr txBox="1"/>
          <p:nvPr/>
        </p:nvSpPr>
        <p:spPr>
          <a:xfrm>
            <a:off x="1576552" y="2680138"/>
            <a:ext cx="184731" cy="523220"/>
          </a:xfrm>
          <a:prstGeom prst="rect">
            <a:avLst/>
          </a:prstGeom>
          <a:noFill/>
        </p:spPr>
        <p:txBody>
          <a:bodyPr wrap="none" rtlCol="0">
            <a:spAutoFit/>
          </a:bodyPr>
          <a:lstStyle/>
          <a:p>
            <a:pPr algn="l"/>
            <a:endParaRPr lang="en-GB" sz="2800" dirty="0" err="1">
              <a:solidFill>
                <a:schemeClr val="tx1"/>
              </a:solidFill>
              <a:latin typeface="Roboto" panose="02000000000000000000" pitchFamily="2" charset="0"/>
              <a:ea typeface="Roboto" panose="02000000000000000000" pitchFamily="2" charset="0"/>
            </a:endParaRPr>
          </a:p>
        </p:txBody>
      </p:sp>
      <p:pic>
        <p:nvPicPr>
          <p:cNvPr id="4" name="Grafik 3">
            <a:extLst>
              <a:ext uri="{FF2B5EF4-FFF2-40B4-BE49-F238E27FC236}">
                <a16:creationId xmlns:a16="http://schemas.microsoft.com/office/drawing/2014/main" id="{2E6585CB-17B9-2649-A9E3-7B4BE9D87483}"/>
              </a:ext>
            </a:extLst>
          </p:cNvPr>
          <p:cNvPicPr>
            <a:picLocks noChangeAspect="1"/>
          </p:cNvPicPr>
          <p:nvPr/>
        </p:nvPicPr>
        <p:blipFill>
          <a:blip r:embed="rId3"/>
          <a:stretch>
            <a:fillRect/>
          </a:stretch>
        </p:blipFill>
        <p:spPr>
          <a:xfrm>
            <a:off x="6443840" y="4867555"/>
            <a:ext cx="4575307" cy="728552"/>
          </a:xfrm>
          <a:prstGeom prst="rect">
            <a:avLst/>
          </a:prstGeom>
        </p:spPr>
      </p:pic>
      <p:sp>
        <p:nvSpPr>
          <p:cNvPr id="6" name="Textfeld 5">
            <a:extLst>
              <a:ext uri="{FF2B5EF4-FFF2-40B4-BE49-F238E27FC236}">
                <a16:creationId xmlns:a16="http://schemas.microsoft.com/office/drawing/2014/main" id="{91705769-BD83-2E6A-5495-6F450460AD6C}"/>
              </a:ext>
            </a:extLst>
          </p:cNvPr>
          <p:cNvSpPr txBox="1"/>
          <p:nvPr/>
        </p:nvSpPr>
        <p:spPr>
          <a:xfrm>
            <a:off x="6992029" y="4339554"/>
            <a:ext cx="3478927" cy="307777"/>
          </a:xfrm>
          <a:prstGeom prst="rect">
            <a:avLst/>
          </a:prstGeom>
          <a:noFill/>
        </p:spPr>
        <p:txBody>
          <a:bodyPr wrap="square">
            <a:spAutoFit/>
          </a:bodyPr>
          <a:lstStyle/>
          <a:p>
            <a:pPr algn="ctr"/>
            <a:r>
              <a:rPr lang="de-DE" sz="1400" i="1" dirty="0"/>
              <a:t>STL Beschreibung für 3D-Objekt</a:t>
            </a:r>
            <a:endParaRPr lang="en-GB" sz="1400" i="1" dirty="0"/>
          </a:p>
        </p:txBody>
      </p:sp>
      <p:pic>
        <p:nvPicPr>
          <p:cNvPr id="7" name="Grafik 6">
            <a:extLst>
              <a:ext uri="{FF2B5EF4-FFF2-40B4-BE49-F238E27FC236}">
                <a16:creationId xmlns:a16="http://schemas.microsoft.com/office/drawing/2014/main" id="{2A483772-92F7-EBBA-2B0F-2D48DE8C7A57}"/>
              </a:ext>
            </a:extLst>
          </p:cNvPr>
          <p:cNvPicPr>
            <a:picLocks noChangeAspect="1"/>
          </p:cNvPicPr>
          <p:nvPr/>
        </p:nvPicPr>
        <p:blipFill>
          <a:blip r:embed="rId4"/>
          <a:stretch>
            <a:fillRect/>
          </a:stretch>
        </p:blipFill>
        <p:spPr>
          <a:xfrm>
            <a:off x="6177015" y="1665288"/>
            <a:ext cx="5045964" cy="2730500"/>
          </a:xfrm>
          <a:prstGeom prst="rect">
            <a:avLst/>
          </a:prstGeom>
        </p:spPr>
      </p:pic>
      <p:sp>
        <p:nvSpPr>
          <p:cNvPr id="9" name="Textfeld 8">
            <a:extLst>
              <a:ext uri="{FF2B5EF4-FFF2-40B4-BE49-F238E27FC236}">
                <a16:creationId xmlns:a16="http://schemas.microsoft.com/office/drawing/2014/main" id="{3BAFE255-DC1F-87B0-7849-2D5CA0726CAE}"/>
              </a:ext>
            </a:extLst>
          </p:cNvPr>
          <p:cNvSpPr txBox="1"/>
          <p:nvPr/>
        </p:nvSpPr>
        <p:spPr>
          <a:xfrm>
            <a:off x="6960533" y="5497711"/>
            <a:ext cx="3478927" cy="307777"/>
          </a:xfrm>
          <a:prstGeom prst="rect">
            <a:avLst/>
          </a:prstGeom>
          <a:noFill/>
        </p:spPr>
        <p:txBody>
          <a:bodyPr wrap="square">
            <a:spAutoFit/>
          </a:bodyPr>
          <a:lstStyle/>
          <a:p>
            <a:pPr algn="ctr"/>
            <a:r>
              <a:rPr lang="de-DE" sz="1400" i="1" dirty="0">
                <a:solidFill>
                  <a:schemeClr val="accent2"/>
                </a:solidFill>
                <a:hlinkClick r:id="rId5">
                  <a:extLst>
                    <a:ext uri="{A12FA001-AC4F-418D-AE19-62706E023703}">
                      <ahyp:hlinkClr xmlns:ahyp="http://schemas.microsoft.com/office/drawing/2018/hyperlinkcolor" val="tx"/>
                    </a:ext>
                  </a:extLst>
                </a:hlinkClick>
              </a:rPr>
              <a:t>https://platform.openai.com/tokenizer</a:t>
            </a:r>
            <a:endParaRPr lang="en-GB" sz="1400" i="1" dirty="0">
              <a:solidFill>
                <a:schemeClr val="accent2"/>
              </a:solidFill>
            </a:endParaRPr>
          </a:p>
        </p:txBody>
      </p:sp>
    </p:spTree>
    <p:extLst>
      <p:ext uri="{BB962C8B-B14F-4D97-AF65-F5344CB8AC3E}">
        <p14:creationId xmlns:p14="http://schemas.microsoft.com/office/powerpoint/2010/main" val="89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97D4F-28E2-D566-0217-6E388A3D8DC9}"/>
              </a:ext>
            </a:extLst>
          </p:cNvPr>
          <p:cNvSpPr>
            <a:spLocks noGrp="1"/>
          </p:cNvSpPr>
          <p:nvPr>
            <p:ph type="title"/>
          </p:nvPr>
        </p:nvSpPr>
        <p:spPr/>
        <p:txBody>
          <a:bodyPr>
            <a:normAutofit/>
          </a:bodyPr>
          <a:lstStyle/>
          <a:p>
            <a:r>
              <a:rPr lang="en-GB" sz="4000" dirty="0" err="1"/>
              <a:t>Überblick</a:t>
            </a:r>
            <a:r>
              <a:rPr lang="en-GB" sz="4000" dirty="0"/>
              <a:t>: </a:t>
            </a:r>
            <a:r>
              <a:rPr lang="en-GB" sz="4000" dirty="0" err="1"/>
              <a:t>Themen</a:t>
            </a:r>
            <a:r>
              <a:rPr lang="en-GB" sz="4000" dirty="0"/>
              <a:t> und </a:t>
            </a:r>
            <a:r>
              <a:rPr lang="en-GB" sz="4000" dirty="0" err="1"/>
              <a:t>Daten</a:t>
            </a:r>
            <a:endParaRPr lang="en-GB" sz="4000" dirty="0"/>
          </a:p>
        </p:txBody>
      </p:sp>
      <p:sp>
        <p:nvSpPr>
          <p:cNvPr id="3" name="Foliennummernplatzhalter 2">
            <a:extLst>
              <a:ext uri="{FF2B5EF4-FFF2-40B4-BE49-F238E27FC236}">
                <a16:creationId xmlns:a16="http://schemas.microsoft.com/office/drawing/2014/main" id="{ECE6323F-8357-B488-7388-D79A7A900A92}"/>
              </a:ext>
            </a:extLst>
          </p:cNvPr>
          <p:cNvSpPr>
            <a:spLocks noGrp="1"/>
          </p:cNvSpPr>
          <p:nvPr>
            <p:ph type="sldNum" sz="quarter" idx="10"/>
          </p:nvPr>
        </p:nvSpPr>
        <p:spPr/>
        <p:txBody>
          <a:bodyPr/>
          <a:lstStyle/>
          <a:p>
            <a:fld id="{6C453C7E-A4EE-1B4C-AE58-4F92523615D8}" type="slidenum">
              <a:rPr lang="de-DE" smtClean="0"/>
              <a:pPr/>
              <a:t>2</a:t>
            </a:fld>
            <a:endParaRPr lang="de-DE" dirty="0"/>
          </a:p>
        </p:txBody>
      </p:sp>
      <p:graphicFrame>
        <p:nvGraphicFramePr>
          <p:cNvPr id="5" name="Tabelle 4">
            <a:extLst>
              <a:ext uri="{FF2B5EF4-FFF2-40B4-BE49-F238E27FC236}">
                <a16:creationId xmlns:a16="http://schemas.microsoft.com/office/drawing/2014/main" id="{D40A5D28-B194-010A-B057-69A61B53FF1F}"/>
              </a:ext>
            </a:extLst>
          </p:cNvPr>
          <p:cNvGraphicFramePr>
            <a:graphicFrameLocks noGrp="1"/>
          </p:cNvGraphicFramePr>
          <p:nvPr>
            <p:extLst>
              <p:ext uri="{D42A27DB-BD31-4B8C-83A1-F6EECF244321}">
                <p14:modId xmlns:p14="http://schemas.microsoft.com/office/powerpoint/2010/main" val="501842946"/>
              </p:ext>
            </p:extLst>
          </p:nvPr>
        </p:nvGraphicFramePr>
        <p:xfrm>
          <a:off x="422275" y="1064663"/>
          <a:ext cx="8712198" cy="5029200"/>
        </p:xfrm>
        <a:graphic>
          <a:graphicData uri="http://schemas.openxmlformats.org/drawingml/2006/table">
            <a:tbl>
              <a:tblPr firstRow="1" bandRow="1">
                <a:tableStyleId>{5C22544A-7EE6-4342-B048-85BDC9FD1C3A}</a:tableStyleId>
              </a:tblPr>
              <a:tblGrid>
                <a:gridCol w="1450560">
                  <a:extLst>
                    <a:ext uri="{9D8B030D-6E8A-4147-A177-3AD203B41FA5}">
                      <a16:colId xmlns:a16="http://schemas.microsoft.com/office/drawing/2014/main" val="3314981666"/>
                    </a:ext>
                  </a:extLst>
                </a:gridCol>
                <a:gridCol w="467139">
                  <a:extLst>
                    <a:ext uri="{9D8B030D-6E8A-4147-A177-3AD203B41FA5}">
                      <a16:colId xmlns:a16="http://schemas.microsoft.com/office/drawing/2014/main" val="422362059"/>
                    </a:ext>
                  </a:extLst>
                </a:gridCol>
                <a:gridCol w="6794499">
                  <a:extLst>
                    <a:ext uri="{9D8B030D-6E8A-4147-A177-3AD203B41FA5}">
                      <a16:colId xmlns:a16="http://schemas.microsoft.com/office/drawing/2014/main" val="143023826"/>
                    </a:ext>
                  </a:extLst>
                </a:gridCol>
              </a:tblGrid>
              <a:tr h="0">
                <a:tc>
                  <a:txBody>
                    <a:bodyPr/>
                    <a:lstStyle/>
                    <a:p>
                      <a:pPr algn="ctr"/>
                      <a:r>
                        <a:rPr lang="en-GB" sz="1600" dirty="0" err="1">
                          <a:latin typeface="Roboto" panose="02000000000000000000" pitchFamily="2" charset="0"/>
                          <a:ea typeface="Roboto" panose="02000000000000000000" pitchFamily="2" charset="0"/>
                          <a:cs typeface="Roboto" panose="02000000000000000000" pitchFamily="2" charset="0"/>
                        </a:rPr>
                        <a:t>Termin</a:t>
                      </a:r>
                      <a:endParaRPr lang="en-GB" sz="1600" dirty="0">
                        <a:latin typeface="Roboto" panose="02000000000000000000" pitchFamily="2" charset="0"/>
                        <a:ea typeface="Roboto" panose="02000000000000000000" pitchFamily="2" charset="0"/>
                        <a:cs typeface="Roboto" panose="02000000000000000000" pitchFamily="2" charset="0"/>
                      </a:endParaRPr>
                    </a:p>
                  </a:txBody>
                  <a:tcPr>
                    <a:solidFill>
                      <a:schemeClr val="accent3"/>
                    </a:solidFill>
                  </a:tcPr>
                </a:tc>
                <a:tc>
                  <a:txBody>
                    <a:bodyPr/>
                    <a:lstStyle/>
                    <a:p>
                      <a:pPr algn="r"/>
                      <a:r>
                        <a:rPr lang="en-GB" sz="1600" dirty="0">
                          <a:latin typeface="Roboto" panose="02000000000000000000" pitchFamily="2" charset="0"/>
                          <a:ea typeface="Roboto" panose="02000000000000000000" pitchFamily="2" charset="0"/>
                          <a:cs typeface="Roboto" panose="02000000000000000000" pitchFamily="2" charset="0"/>
                        </a:rPr>
                        <a:t>Nr</a:t>
                      </a:r>
                    </a:p>
                  </a:txBody>
                  <a:tcPr>
                    <a:solidFill>
                      <a:schemeClr val="accent3"/>
                    </a:solidFill>
                  </a:tcPr>
                </a:tc>
                <a:tc>
                  <a:txBody>
                    <a:bodyPr/>
                    <a:lstStyle/>
                    <a:p>
                      <a:pPr algn="ctr"/>
                      <a:r>
                        <a:rPr lang="en-GB" sz="1600" dirty="0" err="1">
                          <a:latin typeface="Roboto" panose="02000000000000000000" pitchFamily="2" charset="0"/>
                          <a:ea typeface="Roboto" panose="02000000000000000000" pitchFamily="2" charset="0"/>
                          <a:cs typeface="Roboto" panose="02000000000000000000" pitchFamily="2" charset="0"/>
                        </a:rPr>
                        <a:t>Themen</a:t>
                      </a:r>
                      <a:r>
                        <a:rPr lang="en-GB" sz="1600" dirty="0">
                          <a:latin typeface="Roboto" panose="02000000000000000000" pitchFamily="2" charset="0"/>
                          <a:ea typeface="Roboto" panose="02000000000000000000" pitchFamily="2" charset="0"/>
                          <a:cs typeface="Roboto" panose="02000000000000000000" pitchFamily="2" charset="0"/>
                        </a:rPr>
                        <a:t> </a:t>
                      </a:r>
                      <a:r>
                        <a:rPr lang="en-GB" sz="1600" i="1" dirty="0">
                          <a:latin typeface="Roboto" panose="02000000000000000000" pitchFamily="2" charset="0"/>
                          <a:ea typeface="Roboto" panose="02000000000000000000" pitchFamily="2" charset="0"/>
                          <a:cs typeface="Roboto" panose="02000000000000000000" pitchFamily="2" charset="0"/>
                        </a:rPr>
                        <a:t>(</a:t>
                      </a:r>
                      <a:r>
                        <a:rPr lang="en-GB" sz="1600" i="1" dirty="0" err="1">
                          <a:latin typeface="Roboto" panose="02000000000000000000" pitchFamily="2" charset="0"/>
                          <a:ea typeface="Roboto" panose="02000000000000000000" pitchFamily="2" charset="0"/>
                          <a:cs typeface="Roboto" panose="02000000000000000000" pitchFamily="2" charset="0"/>
                        </a:rPr>
                        <a:t>vorläufig</a:t>
                      </a:r>
                      <a:r>
                        <a:rPr lang="en-GB" sz="1600" i="1" dirty="0">
                          <a:latin typeface="Roboto" panose="02000000000000000000" pitchFamily="2" charset="0"/>
                          <a:ea typeface="Roboto" panose="02000000000000000000" pitchFamily="2" charset="0"/>
                          <a:cs typeface="Roboto" panose="02000000000000000000" pitchFamily="2" charset="0"/>
                        </a:rPr>
                        <a:t>)</a:t>
                      </a:r>
                    </a:p>
                  </a:txBody>
                  <a:tcPr>
                    <a:solidFill>
                      <a:schemeClr val="accent3"/>
                    </a:solidFill>
                  </a:tcPr>
                </a:tc>
                <a:extLst>
                  <a:ext uri="{0D108BD9-81ED-4DB2-BD59-A6C34878D82A}">
                    <a16:rowId xmlns:a16="http://schemas.microsoft.com/office/drawing/2014/main" val="1397257762"/>
                  </a:ext>
                </a:extLst>
              </a:tr>
              <a:tr h="232064">
                <a:tc>
                  <a:txBody>
                    <a:bodyPr/>
                    <a:lstStyle/>
                    <a:p>
                      <a:pPr algn="r"/>
                      <a:r>
                        <a:rPr lang="en-GB" sz="1600" dirty="0">
                          <a:latin typeface="Roboto" panose="02000000000000000000" pitchFamily="2" charset="0"/>
                          <a:ea typeface="Roboto" panose="02000000000000000000" pitchFamily="2" charset="0"/>
                          <a:cs typeface="Roboto" panose="02000000000000000000" pitchFamily="2" charset="0"/>
                        </a:rPr>
                        <a:t>08.04.2024</a:t>
                      </a:r>
                    </a:p>
                  </a:txBody>
                  <a:tcPr>
                    <a:solidFill>
                      <a:schemeClr val="bg1">
                        <a:lumMod val="95000"/>
                      </a:schemeClr>
                    </a:solidFill>
                  </a:tcPr>
                </a:tc>
                <a:tc>
                  <a:txBody>
                    <a:bodyPr/>
                    <a:lstStyle/>
                    <a:p>
                      <a:pPr algn="ctr"/>
                      <a:r>
                        <a:rPr lang="en-GB" sz="1600" b="1" dirty="0">
                          <a:latin typeface="Roboto" panose="02000000000000000000" pitchFamily="2" charset="0"/>
                          <a:ea typeface="Roboto" panose="02000000000000000000" pitchFamily="2" charset="0"/>
                          <a:cs typeface="Roboto" panose="02000000000000000000" pitchFamily="2" charset="0"/>
                        </a:rPr>
                        <a:t>01</a:t>
                      </a:r>
                    </a:p>
                  </a:txBody>
                  <a:tcPr>
                    <a:solidFill>
                      <a:schemeClr val="bg1">
                        <a:lumMod val="95000"/>
                      </a:schemeClr>
                    </a:solidFill>
                  </a:tcPr>
                </a:tc>
                <a:tc>
                  <a:txBody>
                    <a:bodyPr/>
                    <a:lstStyle/>
                    <a:p>
                      <a:r>
                        <a:rPr lang="en-GB" sz="1600" dirty="0">
                          <a:latin typeface="Roboto" panose="02000000000000000000" pitchFamily="2" charset="0"/>
                          <a:ea typeface="Roboto" panose="02000000000000000000" pitchFamily="2" charset="0"/>
                          <a:cs typeface="Roboto" panose="02000000000000000000" pitchFamily="2" charset="0"/>
                        </a:rPr>
                        <a:t>Was </a:t>
                      </a:r>
                      <a:r>
                        <a:rPr lang="en-GB" sz="1600" dirty="0" err="1">
                          <a:latin typeface="Roboto" panose="02000000000000000000" pitchFamily="2" charset="0"/>
                          <a:ea typeface="Roboto" panose="02000000000000000000" pitchFamily="2" charset="0"/>
                          <a:cs typeface="Roboto" panose="02000000000000000000" pitchFamily="2" charset="0"/>
                        </a:rPr>
                        <a:t>ist</a:t>
                      </a:r>
                      <a:r>
                        <a:rPr lang="en-GB" sz="1600" dirty="0">
                          <a:latin typeface="Roboto" panose="02000000000000000000" pitchFamily="2" charset="0"/>
                          <a:ea typeface="Roboto" panose="02000000000000000000" pitchFamily="2" charset="0"/>
                          <a:cs typeface="Roboto" panose="02000000000000000000" pitchFamily="2" charset="0"/>
                        </a:rPr>
                        <a:t> KI?</a:t>
                      </a:r>
                    </a:p>
                  </a:txBody>
                  <a:tcPr>
                    <a:solidFill>
                      <a:schemeClr val="bg1">
                        <a:lumMod val="95000"/>
                      </a:schemeClr>
                    </a:solidFill>
                  </a:tcPr>
                </a:tc>
                <a:extLst>
                  <a:ext uri="{0D108BD9-81ED-4DB2-BD59-A6C34878D82A}">
                    <a16:rowId xmlns:a16="http://schemas.microsoft.com/office/drawing/2014/main" val="1777275941"/>
                  </a:ext>
                </a:extLst>
              </a:tr>
              <a:tr h="301752">
                <a:tc>
                  <a:txBody>
                    <a:bodyPr/>
                    <a:lstStyle/>
                    <a:p>
                      <a:pPr algn="r"/>
                      <a:r>
                        <a:rPr lang="en-GB" sz="1600" dirty="0">
                          <a:latin typeface="Roboto" panose="02000000000000000000" pitchFamily="2" charset="0"/>
                          <a:ea typeface="Roboto" panose="02000000000000000000" pitchFamily="2" charset="0"/>
                          <a:cs typeface="Roboto" panose="02000000000000000000" pitchFamily="2" charset="0"/>
                        </a:rPr>
                        <a:t>15.04.2024</a:t>
                      </a:r>
                    </a:p>
                  </a:txBody>
                  <a:tcPr>
                    <a:solidFill>
                      <a:schemeClr val="bg1">
                        <a:lumMod val="95000"/>
                      </a:schemeClr>
                    </a:solidFill>
                  </a:tcPr>
                </a:tc>
                <a:tc>
                  <a:txBody>
                    <a:bodyPr/>
                    <a:lstStyle/>
                    <a:p>
                      <a:pPr algn="ctr"/>
                      <a:r>
                        <a:rPr lang="en-GB" sz="1600" b="1" dirty="0">
                          <a:latin typeface="Roboto" panose="02000000000000000000" pitchFamily="2" charset="0"/>
                          <a:ea typeface="Roboto" panose="02000000000000000000" pitchFamily="2" charset="0"/>
                          <a:cs typeface="Roboto" panose="02000000000000000000" pitchFamily="2" charset="0"/>
                        </a:rPr>
                        <a:t>02</a:t>
                      </a:r>
                    </a:p>
                  </a:txBody>
                  <a:tcPr>
                    <a:solidFill>
                      <a:schemeClr val="bg1">
                        <a:lumMod val="95000"/>
                      </a:schemeClr>
                    </a:solidFill>
                  </a:tcPr>
                </a:tc>
                <a:tc>
                  <a:txBody>
                    <a:bodyPr/>
                    <a:lstStyle/>
                    <a:p>
                      <a:r>
                        <a:rPr lang="en-GB" sz="1600" dirty="0">
                          <a:latin typeface="Roboto" panose="02000000000000000000" pitchFamily="2" charset="0"/>
                          <a:ea typeface="Roboto" panose="02000000000000000000" pitchFamily="2" charset="0"/>
                          <a:cs typeface="Roboto" panose="02000000000000000000" pitchFamily="2" charset="0"/>
                        </a:rPr>
                        <a:t>KI </a:t>
                      </a:r>
                      <a:r>
                        <a:rPr lang="en-GB" sz="1600" dirty="0" err="1">
                          <a:latin typeface="Roboto" panose="02000000000000000000" pitchFamily="2" charset="0"/>
                          <a:ea typeface="Roboto" panose="02000000000000000000" pitchFamily="2" charset="0"/>
                          <a:cs typeface="Roboto" panose="02000000000000000000" pitchFamily="2" charset="0"/>
                        </a:rPr>
                        <a:t>Anwendungen</a:t>
                      </a:r>
                      <a:endParaRPr lang="en-GB" sz="1600" dirty="0">
                        <a:latin typeface="Roboto" panose="02000000000000000000" pitchFamily="2" charset="0"/>
                        <a:ea typeface="Roboto" panose="02000000000000000000" pitchFamily="2" charset="0"/>
                        <a:cs typeface="Roboto" panose="02000000000000000000" pitchFamily="2" charset="0"/>
                      </a:endParaRPr>
                    </a:p>
                  </a:txBody>
                  <a:tcPr>
                    <a:solidFill>
                      <a:schemeClr val="bg1">
                        <a:lumMod val="95000"/>
                      </a:schemeClr>
                    </a:solidFill>
                  </a:tcPr>
                </a:tc>
                <a:extLst>
                  <a:ext uri="{0D108BD9-81ED-4DB2-BD59-A6C34878D82A}">
                    <a16:rowId xmlns:a16="http://schemas.microsoft.com/office/drawing/2014/main" val="2945583826"/>
                  </a:ext>
                </a:extLst>
              </a:tr>
              <a:tr h="232064">
                <a:tc>
                  <a:txBody>
                    <a:bodyPr/>
                    <a:lstStyle/>
                    <a:p>
                      <a:pPr algn="r"/>
                      <a:r>
                        <a:rPr lang="en-GB" sz="1600" dirty="0">
                          <a:latin typeface="Roboto" panose="02000000000000000000" pitchFamily="2" charset="0"/>
                          <a:ea typeface="Roboto" panose="02000000000000000000" pitchFamily="2" charset="0"/>
                          <a:cs typeface="Roboto" panose="02000000000000000000" pitchFamily="2" charset="0"/>
                        </a:rPr>
                        <a:t>22.04.2024</a:t>
                      </a:r>
                    </a:p>
                  </a:txBody>
                  <a:tcPr>
                    <a:solidFill>
                      <a:schemeClr val="bg1">
                        <a:lumMod val="95000"/>
                      </a:schemeClr>
                    </a:solidFill>
                  </a:tcPr>
                </a:tc>
                <a:tc>
                  <a:txBody>
                    <a:bodyPr/>
                    <a:lstStyle/>
                    <a:p>
                      <a:pPr algn="ctr"/>
                      <a:r>
                        <a:rPr lang="en-GB" sz="1600" b="1" dirty="0">
                          <a:latin typeface="Roboto" panose="02000000000000000000" pitchFamily="2" charset="0"/>
                          <a:ea typeface="Roboto" panose="02000000000000000000" pitchFamily="2" charset="0"/>
                          <a:cs typeface="Roboto" panose="02000000000000000000" pitchFamily="2" charset="0"/>
                        </a:rPr>
                        <a:t>03</a:t>
                      </a:r>
                    </a:p>
                  </a:txBody>
                  <a:tcPr>
                    <a:solidFill>
                      <a:schemeClr val="bg1">
                        <a:lumMod val="95000"/>
                      </a:schemeClr>
                    </a:solidFill>
                  </a:tcPr>
                </a:tc>
                <a:tc>
                  <a:txBody>
                    <a:bodyPr/>
                    <a:lstStyle/>
                    <a:p>
                      <a:r>
                        <a:rPr lang="en-GB" sz="1600" dirty="0">
                          <a:latin typeface="Roboto" panose="02000000000000000000" pitchFamily="2" charset="0"/>
                          <a:ea typeface="Roboto" panose="02000000000000000000" pitchFamily="2" charset="0"/>
                          <a:cs typeface="Roboto" panose="02000000000000000000" pitchFamily="2" charset="0"/>
                        </a:rPr>
                        <a:t>KI </a:t>
                      </a:r>
                      <a:r>
                        <a:rPr lang="en-GB" sz="1600" dirty="0" err="1">
                          <a:latin typeface="Roboto" panose="02000000000000000000" pitchFamily="2" charset="0"/>
                          <a:ea typeface="Roboto" panose="02000000000000000000" pitchFamily="2" charset="0"/>
                          <a:cs typeface="Roboto" panose="02000000000000000000" pitchFamily="2" charset="0"/>
                        </a:rPr>
                        <a:t>Algorithmen</a:t>
                      </a:r>
                      <a:r>
                        <a:rPr lang="en-GB" sz="1600" dirty="0">
                          <a:latin typeface="Roboto" panose="02000000000000000000" pitchFamily="2" charset="0"/>
                          <a:ea typeface="Roboto" panose="02000000000000000000" pitchFamily="2" charset="0"/>
                          <a:cs typeface="Roboto" panose="02000000000000000000" pitchFamily="2" charset="0"/>
                        </a:rPr>
                        <a:t>: </a:t>
                      </a:r>
                      <a:r>
                        <a:rPr lang="en-GB" sz="1600" dirty="0" err="1">
                          <a:latin typeface="Roboto" panose="02000000000000000000" pitchFamily="2" charset="0"/>
                          <a:ea typeface="Roboto" panose="02000000000000000000" pitchFamily="2" charset="0"/>
                          <a:cs typeface="Roboto" panose="02000000000000000000" pitchFamily="2" charset="0"/>
                        </a:rPr>
                        <a:t>Grundfunktionen</a:t>
                      </a:r>
                      <a:r>
                        <a:rPr lang="en-GB" sz="1600" dirty="0">
                          <a:latin typeface="Roboto" panose="02000000000000000000" pitchFamily="2" charset="0"/>
                          <a:ea typeface="Roboto" panose="02000000000000000000" pitchFamily="2" charset="0"/>
                          <a:cs typeface="Roboto" panose="02000000000000000000" pitchFamily="2" charset="0"/>
                        </a:rPr>
                        <a:t> und </a:t>
                      </a:r>
                      <a:r>
                        <a:rPr lang="en-GB" sz="1600" dirty="0" err="1">
                          <a:latin typeface="Roboto" panose="02000000000000000000" pitchFamily="2" charset="0"/>
                          <a:ea typeface="Roboto" panose="02000000000000000000" pitchFamily="2" charset="0"/>
                          <a:cs typeface="Roboto" panose="02000000000000000000" pitchFamily="2" charset="0"/>
                        </a:rPr>
                        <a:t>wissensbasierte</a:t>
                      </a:r>
                      <a:r>
                        <a:rPr lang="en-GB" sz="1600" dirty="0">
                          <a:latin typeface="Roboto" panose="02000000000000000000" pitchFamily="2" charset="0"/>
                          <a:ea typeface="Roboto" panose="02000000000000000000" pitchFamily="2" charset="0"/>
                          <a:cs typeface="Roboto" panose="02000000000000000000" pitchFamily="2" charset="0"/>
                        </a:rPr>
                        <a:t> </a:t>
                      </a:r>
                      <a:r>
                        <a:rPr lang="en-GB" sz="1600" dirty="0" err="1">
                          <a:latin typeface="Roboto" panose="02000000000000000000" pitchFamily="2" charset="0"/>
                          <a:ea typeface="Roboto" panose="02000000000000000000" pitchFamily="2" charset="0"/>
                          <a:cs typeface="Roboto" panose="02000000000000000000" pitchFamily="2" charset="0"/>
                        </a:rPr>
                        <a:t>Verfahren</a:t>
                      </a:r>
                      <a:endParaRPr lang="en-GB" sz="1600" dirty="0">
                        <a:latin typeface="Roboto" panose="02000000000000000000" pitchFamily="2" charset="0"/>
                        <a:ea typeface="Roboto" panose="02000000000000000000" pitchFamily="2" charset="0"/>
                        <a:cs typeface="Roboto" panose="02000000000000000000" pitchFamily="2" charset="0"/>
                      </a:endParaRPr>
                    </a:p>
                  </a:txBody>
                  <a:tcPr>
                    <a:solidFill>
                      <a:schemeClr val="bg1">
                        <a:lumMod val="95000"/>
                      </a:schemeClr>
                    </a:solidFill>
                  </a:tcPr>
                </a:tc>
                <a:extLst>
                  <a:ext uri="{0D108BD9-81ED-4DB2-BD59-A6C34878D82A}">
                    <a16:rowId xmlns:a16="http://schemas.microsoft.com/office/drawing/2014/main" val="248715124"/>
                  </a:ext>
                </a:extLst>
              </a:tr>
              <a:tr h="232064">
                <a:tc>
                  <a:txBody>
                    <a:bodyPr/>
                    <a:lstStyle/>
                    <a:p>
                      <a:pPr algn="r"/>
                      <a:r>
                        <a:rPr lang="en-GB" sz="1600" dirty="0">
                          <a:latin typeface="Roboto" panose="02000000000000000000" pitchFamily="2" charset="0"/>
                          <a:ea typeface="Roboto" panose="02000000000000000000" pitchFamily="2" charset="0"/>
                          <a:cs typeface="Roboto" panose="02000000000000000000" pitchFamily="2" charset="0"/>
                        </a:rPr>
                        <a:t>29.04.2024</a:t>
                      </a:r>
                    </a:p>
                  </a:txBody>
                  <a:tcPr>
                    <a:solidFill>
                      <a:schemeClr val="bg1">
                        <a:lumMod val="95000"/>
                      </a:schemeClr>
                    </a:solidFill>
                  </a:tcPr>
                </a:tc>
                <a:tc>
                  <a:txBody>
                    <a:bodyPr/>
                    <a:lstStyle/>
                    <a:p>
                      <a:pPr algn="ctr"/>
                      <a:r>
                        <a:rPr lang="en-GB" sz="1600" b="1" dirty="0">
                          <a:latin typeface="Roboto" panose="02000000000000000000" pitchFamily="2" charset="0"/>
                          <a:ea typeface="Roboto" panose="02000000000000000000" pitchFamily="2" charset="0"/>
                          <a:cs typeface="Roboto" panose="02000000000000000000" pitchFamily="2" charset="0"/>
                        </a:rPr>
                        <a:t>04</a:t>
                      </a:r>
                    </a:p>
                  </a:txBody>
                  <a:tcPr>
                    <a:solidFill>
                      <a:schemeClr val="bg1">
                        <a:lumMod val="95000"/>
                      </a:schemeClr>
                    </a:solidFill>
                  </a:tcPr>
                </a:tc>
                <a:tc>
                  <a:txBody>
                    <a:bodyPr/>
                    <a:lstStyle/>
                    <a:p>
                      <a:r>
                        <a:rPr lang="en-GB" sz="1600" dirty="0">
                          <a:latin typeface="Roboto" panose="02000000000000000000" pitchFamily="2" charset="0"/>
                          <a:ea typeface="Roboto" panose="02000000000000000000" pitchFamily="2" charset="0"/>
                          <a:cs typeface="Roboto" panose="02000000000000000000" pitchFamily="2" charset="0"/>
                        </a:rPr>
                        <a:t>KI </a:t>
                      </a:r>
                      <a:r>
                        <a:rPr lang="en-GB" sz="1600" dirty="0" err="1">
                          <a:latin typeface="Roboto" panose="02000000000000000000" pitchFamily="2" charset="0"/>
                          <a:ea typeface="Roboto" panose="02000000000000000000" pitchFamily="2" charset="0"/>
                          <a:cs typeface="Roboto" panose="02000000000000000000" pitchFamily="2" charset="0"/>
                        </a:rPr>
                        <a:t>Algorithmen</a:t>
                      </a:r>
                      <a:r>
                        <a:rPr lang="en-GB" sz="1600" dirty="0">
                          <a:latin typeface="Roboto" panose="02000000000000000000" pitchFamily="2" charset="0"/>
                          <a:ea typeface="Roboto" panose="02000000000000000000" pitchFamily="2" charset="0"/>
                          <a:cs typeface="Roboto" panose="02000000000000000000" pitchFamily="2" charset="0"/>
                        </a:rPr>
                        <a:t>: </a:t>
                      </a:r>
                      <a:r>
                        <a:rPr lang="en-GB" sz="1600" dirty="0" err="1">
                          <a:latin typeface="Roboto" panose="02000000000000000000" pitchFamily="2" charset="0"/>
                          <a:ea typeface="Roboto" panose="02000000000000000000" pitchFamily="2" charset="0"/>
                          <a:cs typeface="Roboto" panose="02000000000000000000" pitchFamily="2" charset="0"/>
                        </a:rPr>
                        <a:t>Deskriptive</a:t>
                      </a:r>
                      <a:r>
                        <a:rPr lang="en-GB" sz="1600" dirty="0">
                          <a:latin typeface="Roboto" panose="02000000000000000000" pitchFamily="2" charset="0"/>
                          <a:ea typeface="Roboto" panose="02000000000000000000" pitchFamily="2" charset="0"/>
                          <a:cs typeface="Roboto" panose="02000000000000000000" pitchFamily="2" charset="0"/>
                        </a:rPr>
                        <a:t> </a:t>
                      </a:r>
                      <a:r>
                        <a:rPr lang="en-GB" sz="1600" dirty="0" err="1">
                          <a:latin typeface="Roboto" panose="02000000000000000000" pitchFamily="2" charset="0"/>
                          <a:ea typeface="Roboto" panose="02000000000000000000" pitchFamily="2" charset="0"/>
                          <a:cs typeface="Roboto" panose="02000000000000000000" pitchFamily="2" charset="0"/>
                        </a:rPr>
                        <a:t>Statistik</a:t>
                      </a:r>
                      <a:endParaRPr lang="en-GB" sz="1600" dirty="0">
                        <a:latin typeface="Roboto" panose="02000000000000000000" pitchFamily="2" charset="0"/>
                        <a:ea typeface="Roboto" panose="02000000000000000000" pitchFamily="2" charset="0"/>
                        <a:cs typeface="Roboto" panose="02000000000000000000" pitchFamily="2" charset="0"/>
                      </a:endParaRPr>
                    </a:p>
                  </a:txBody>
                  <a:tcPr>
                    <a:solidFill>
                      <a:schemeClr val="bg1">
                        <a:lumMod val="95000"/>
                      </a:schemeClr>
                    </a:solidFill>
                  </a:tcPr>
                </a:tc>
                <a:extLst>
                  <a:ext uri="{0D108BD9-81ED-4DB2-BD59-A6C34878D82A}">
                    <a16:rowId xmlns:a16="http://schemas.microsoft.com/office/drawing/2014/main" val="3030387993"/>
                  </a:ext>
                </a:extLst>
              </a:tr>
              <a:tr h="232064">
                <a:tc>
                  <a:txBody>
                    <a:bodyPr/>
                    <a:lstStyle/>
                    <a:p>
                      <a:pPr algn="r"/>
                      <a:r>
                        <a:rPr lang="en-GB" sz="1600" dirty="0">
                          <a:latin typeface="Roboto" panose="02000000000000000000" pitchFamily="2" charset="0"/>
                          <a:ea typeface="Roboto" panose="02000000000000000000" pitchFamily="2" charset="0"/>
                          <a:cs typeface="Roboto" panose="02000000000000000000" pitchFamily="2" charset="0"/>
                        </a:rPr>
                        <a:t>06.05.2024</a:t>
                      </a:r>
                    </a:p>
                  </a:txBody>
                  <a:tcPr>
                    <a:solidFill>
                      <a:schemeClr val="bg1">
                        <a:lumMod val="95000"/>
                      </a:schemeClr>
                    </a:solidFill>
                  </a:tcPr>
                </a:tc>
                <a:tc>
                  <a:txBody>
                    <a:bodyPr/>
                    <a:lstStyle/>
                    <a:p>
                      <a:pPr algn="ctr"/>
                      <a:r>
                        <a:rPr lang="en-GB" sz="1600" b="1" dirty="0">
                          <a:latin typeface="Roboto" panose="02000000000000000000" pitchFamily="2" charset="0"/>
                          <a:ea typeface="Roboto" panose="02000000000000000000" pitchFamily="2" charset="0"/>
                          <a:cs typeface="Roboto" panose="02000000000000000000" pitchFamily="2" charset="0"/>
                        </a:rPr>
                        <a:t>05</a:t>
                      </a:r>
                    </a:p>
                  </a:txBody>
                  <a:tcPr>
                    <a:solidFill>
                      <a:schemeClr val="bg1">
                        <a:lumMod val="95000"/>
                      </a:schemeClr>
                    </a:solidFill>
                  </a:tcPr>
                </a:tc>
                <a:tc>
                  <a:txBody>
                    <a:bodyPr/>
                    <a:lstStyle/>
                    <a:p>
                      <a:r>
                        <a:rPr lang="en-GB" sz="1600" dirty="0">
                          <a:latin typeface="Roboto" panose="02000000000000000000" pitchFamily="2" charset="0"/>
                          <a:ea typeface="Roboto" panose="02000000000000000000" pitchFamily="2" charset="0"/>
                          <a:cs typeface="Roboto" panose="02000000000000000000" pitchFamily="2" charset="0"/>
                        </a:rPr>
                        <a:t>KI </a:t>
                      </a:r>
                      <a:r>
                        <a:rPr lang="en-GB" sz="1600" dirty="0" err="1">
                          <a:latin typeface="Roboto" panose="02000000000000000000" pitchFamily="2" charset="0"/>
                          <a:ea typeface="Roboto" panose="02000000000000000000" pitchFamily="2" charset="0"/>
                          <a:cs typeface="Roboto" panose="02000000000000000000" pitchFamily="2" charset="0"/>
                        </a:rPr>
                        <a:t>Algorithmen</a:t>
                      </a:r>
                      <a:r>
                        <a:rPr lang="en-GB" sz="1600" dirty="0">
                          <a:latin typeface="Roboto" panose="02000000000000000000" pitchFamily="2" charset="0"/>
                          <a:ea typeface="Roboto" panose="02000000000000000000" pitchFamily="2" charset="0"/>
                          <a:cs typeface="Roboto" panose="02000000000000000000" pitchFamily="2" charset="0"/>
                        </a:rPr>
                        <a:t>: </a:t>
                      </a:r>
                      <a:r>
                        <a:rPr lang="en-GB" sz="1600" dirty="0" err="1">
                          <a:latin typeface="Roboto" panose="02000000000000000000" pitchFamily="2" charset="0"/>
                          <a:ea typeface="Roboto" panose="02000000000000000000" pitchFamily="2" charset="0"/>
                          <a:cs typeface="Roboto" panose="02000000000000000000" pitchFamily="2" charset="0"/>
                        </a:rPr>
                        <a:t>Neuronale</a:t>
                      </a:r>
                      <a:r>
                        <a:rPr lang="en-GB" sz="1600" dirty="0">
                          <a:latin typeface="Roboto" panose="02000000000000000000" pitchFamily="2" charset="0"/>
                          <a:ea typeface="Roboto" panose="02000000000000000000" pitchFamily="2" charset="0"/>
                          <a:cs typeface="Roboto" panose="02000000000000000000" pitchFamily="2" charset="0"/>
                        </a:rPr>
                        <a:t> </a:t>
                      </a:r>
                      <a:r>
                        <a:rPr lang="en-GB" sz="1600" dirty="0" err="1">
                          <a:latin typeface="Roboto" panose="02000000000000000000" pitchFamily="2" charset="0"/>
                          <a:ea typeface="Roboto" panose="02000000000000000000" pitchFamily="2" charset="0"/>
                          <a:cs typeface="Roboto" panose="02000000000000000000" pitchFamily="2" charset="0"/>
                        </a:rPr>
                        <a:t>Netze</a:t>
                      </a:r>
                      <a:r>
                        <a:rPr lang="en-GB" sz="1600" dirty="0">
                          <a:latin typeface="Roboto" panose="02000000000000000000" pitchFamily="2" charset="0"/>
                          <a:ea typeface="Roboto" panose="02000000000000000000" pitchFamily="2" charset="0"/>
                          <a:cs typeface="Roboto" panose="02000000000000000000" pitchFamily="2" charset="0"/>
                        </a:rPr>
                        <a:t> und Machine Learning </a:t>
                      </a:r>
                      <a:r>
                        <a:rPr lang="en-GB" sz="1600" dirty="0" err="1">
                          <a:latin typeface="Roboto" panose="02000000000000000000" pitchFamily="2" charset="0"/>
                          <a:ea typeface="Roboto" panose="02000000000000000000" pitchFamily="2" charset="0"/>
                          <a:cs typeface="Roboto" panose="02000000000000000000" pitchFamily="2" charset="0"/>
                        </a:rPr>
                        <a:t>Paradigmen</a:t>
                      </a:r>
                      <a:endParaRPr lang="en-GB" sz="1600" dirty="0">
                        <a:latin typeface="Roboto" panose="02000000000000000000" pitchFamily="2" charset="0"/>
                        <a:ea typeface="Roboto" panose="02000000000000000000" pitchFamily="2" charset="0"/>
                        <a:cs typeface="Roboto" panose="02000000000000000000" pitchFamily="2" charset="0"/>
                      </a:endParaRPr>
                    </a:p>
                  </a:txBody>
                  <a:tcPr>
                    <a:solidFill>
                      <a:schemeClr val="bg1">
                        <a:lumMod val="95000"/>
                      </a:schemeClr>
                    </a:solidFill>
                  </a:tcPr>
                </a:tc>
                <a:extLst>
                  <a:ext uri="{0D108BD9-81ED-4DB2-BD59-A6C34878D82A}">
                    <a16:rowId xmlns:a16="http://schemas.microsoft.com/office/drawing/2014/main" val="2135244286"/>
                  </a:ext>
                </a:extLst>
              </a:tr>
              <a:tr h="232064">
                <a:tc>
                  <a:txBody>
                    <a:bodyPr/>
                    <a:lstStyle/>
                    <a:p>
                      <a:pPr algn="r"/>
                      <a:r>
                        <a:rPr lang="en-GB" sz="1600" dirty="0">
                          <a:latin typeface="Roboto" panose="02000000000000000000" pitchFamily="2" charset="0"/>
                          <a:ea typeface="Roboto" panose="02000000000000000000" pitchFamily="2" charset="0"/>
                          <a:cs typeface="Roboto" panose="02000000000000000000" pitchFamily="2" charset="0"/>
                        </a:rPr>
                        <a:t>13.05.2024</a:t>
                      </a:r>
                    </a:p>
                  </a:txBody>
                  <a:tcPr>
                    <a:solidFill>
                      <a:srgbClr val="EFEFEF"/>
                    </a:solidFill>
                  </a:tcPr>
                </a:tc>
                <a:tc>
                  <a:txBody>
                    <a:bodyPr/>
                    <a:lstStyle/>
                    <a:p>
                      <a:pPr algn="ctr"/>
                      <a:r>
                        <a:rPr lang="en-GB" sz="1600" b="1" dirty="0">
                          <a:latin typeface="Roboto" panose="02000000000000000000" pitchFamily="2" charset="0"/>
                          <a:ea typeface="Roboto" panose="02000000000000000000" pitchFamily="2" charset="0"/>
                          <a:cs typeface="Roboto" panose="02000000000000000000" pitchFamily="2" charset="0"/>
                        </a:rPr>
                        <a:t>06</a:t>
                      </a:r>
                    </a:p>
                  </a:txBody>
                  <a:tcPr>
                    <a:solidFill>
                      <a:srgbClr val="EFEFE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Roboto" panose="02000000000000000000" pitchFamily="2" charset="0"/>
                          <a:ea typeface="Roboto" panose="02000000000000000000" pitchFamily="2" charset="0"/>
                          <a:cs typeface="Roboto" panose="02000000000000000000" pitchFamily="2" charset="0"/>
                        </a:rPr>
                        <a:t>KI </a:t>
                      </a:r>
                      <a:r>
                        <a:rPr lang="en-GB" sz="1600" dirty="0" err="1">
                          <a:latin typeface="Roboto" panose="02000000000000000000" pitchFamily="2" charset="0"/>
                          <a:ea typeface="Roboto" panose="02000000000000000000" pitchFamily="2" charset="0"/>
                          <a:cs typeface="Roboto" panose="02000000000000000000" pitchFamily="2" charset="0"/>
                        </a:rPr>
                        <a:t>Algorithmen</a:t>
                      </a:r>
                      <a:r>
                        <a:rPr lang="en-GB" sz="1600" dirty="0">
                          <a:latin typeface="Roboto" panose="02000000000000000000" pitchFamily="2" charset="0"/>
                          <a:ea typeface="Roboto" panose="02000000000000000000" pitchFamily="2" charset="0"/>
                          <a:cs typeface="Roboto" panose="02000000000000000000" pitchFamily="2" charset="0"/>
                        </a:rPr>
                        <a:t>: Machine Learning </a:t>
                      </a:r>
                      <a:r>
                        <a:rPr lang="en-GB" sz="1600" dirty="0" err="1">
                          <a:latin typeface="Roboto" panose="02000000000000000000" pitchFamily="2" charset="0"/>
                          <a:ea typeface="Roboto" panose="02000000000000000000" pitchFamily="2" charset="0"/>
                          <a:cs typeface="Roboto" panose="02000000000000000000" pitchFamily="2" charset="0"/>
                        </a:rPr>
                        <a:t>Herausforderungen</a:t>
                      </a:r>
                      <a:endParaRPr lang="en-GB" sz="16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solidFill>
                      <a:srgbClr val="EFEFEF"/>
                    </a:solidFill>
                  </a:tcPr>
                </a:tc>
                <a:extLst>
                  <a:ext uri="{0D108BD9-81ED-4DB2-BD59-A6C34878D82A}">
                    <a16:rowId xmlns:a16="http://schemas.microsoft.com/office/drawing/2014/main" val="2284740860"/>
                  </a:ext>
                </a:extLst>
              </a:tr>
              <a:tr h="232064">
                <a:tc>
                  <a:txBody>
                    <a:bodyPr/>
                    <a:lstStyle/>
                    <a:p>
                      <a:pPr algn="r"/>
                      <a:r>
                        <a:rPr lang="en-GB" sz="1600" i="1" strike="sngStrike" dirty="0">
                          <a:solidFill>
                            <a:schemeClr val="tx1"/>
                          </a:solidFill>
                          <a:latin typeface="Roboto" panose="02000000000000000000" pitchFamily="2" charset="0"/>
                          <a:ea typeface="Roboto" panose="02000000000000000000" pitchFamily="2" charset="0"/>
                          <a:cs typeface="Roboto" panose="02000000000000000000" pitchFamily="2" charset="0"/>
                        </a:rPr>
                        <a:t>20.05.2024</a:t>
                      </a:r>
                    </a:p>
                  </a:txBody>
                  <a:tcPr>
                    <a:solidFill>
                      <a:schemeClr val="bg1">
                        <a:lumMod val="85000"/>
                      </a:schemeClr>
                    </a:solidFill>
                  </a:tcPr>
                </a:tc>
                <a:tc>
                  <a:txBody>
                    <a:bodyPr/>
                    <a:lstStyle/>
                    <a:p>
                      <a:pPr algn="ctr"/>
                      <a:endParaRPr lang="en-GB" sz="1600" b="1" i="1"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solidFill>
                      <a:schemeClr val="bg1">
                        <a:lumMod val="85000"/>
                      </a:schemeClr>
                    </a:solidFill>
                  </a:tcPr>
                </a:tc>
                <a:tc>
                  <a:txBody>
                    <a:bodyPr/>
                    <a:lstStyle/>
                    <a:p>
                      <a:r>
                        <a:rPr lang="en-GB" sz="1600" i="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i="1" dirty="0" err="1">
                          <a:solidFill>
                            <a:schemeClr val="tx1"/>
                          </a:solidFill>
                          <a:latin typeface="Roboto" panose="02000000000000000000" pitchFamily="2" charset="0"/>
                          <a:ea typeface="Roboto" panose="02000000000000000000" pitchFamily="2" charset="0"/>
                          <a:cs typeface="Roboto" panose="02000000000000000000" pitchFamily="2" charset="0"/>
                        </a:rPr>
                        <a:t>Keine</a:t>
                      </a:r>
                      <a:r>
                        <a:rPr lang="en-GB" sz="1600" i="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i="1" dirty="0" err="1">
                          <a:solidFill>
                            <a:schemeClr val="tx1"/>
                          </a:solidFill>
                          <a:latin typeface="Roboto" panose="02000000000000000000" pitchFamily="2" charset="0"/>
                          <a:ea typeface="Roboto" panose="02000000000000000000" pitchFamily="2" charset="0"/>
                          <a:cs typeface="Roboto" panose="02000000000000000000" pitchFamily="2" charset="0"/>
                        </a:rPr>
                        <a:t>Vorlesung</a:t>
                      </a:r>
                      <a:r>
                        <a:rPr lang="en-GB" sz="1600" i="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i="1" dirty="0" err="1">
                          <a:solidFill>
                            <a:schemeClr val="tx1"/>
                          </a:solidFill>
                          <a:latin typeface="Roboto" panose="02000000000000000000" pitchFamily="2" charset="0"/>
                          <a:ea typeface="Roboto" panose="02000000000000000000" pitchFamily="2" charset="0"/>
                          <a:cs typeface="Roboto" panose="02000000000000000000" pitchFamily="2" charset="0"/>
                        </a:rPr>
                        <a:t>Feiertag</a:t>
                      </a:r>
                      <a:r>
                        <a:rPr lang="en-GB" sz="1600" i="1" dirty="0">
                          <a:solidFill>
                            <a:schemeClr val="tx1"/>
                          </a:solidFill>
                          <a:latin typeface="Roboto" panose="02000000000000000000" pitchFamily="2" charset="0"/>
                          <a:ea typeface="Roboto" panose="02000000000000000000" pitchFamily="2" charset="0"/>
                          <a:cs typeface="Roboto" panose="02000000000000000000" pitchFamily="2" charset="0"/>
                        </a:rPr>
                        <a:t>) -</a:t>
                      </a:r>
                    </a:p>
                  </a:txBody>
                  <a:tcPr>
                    <a:solidFill>
                      <a:schemeClr val="bg1">
                        <a:lumMod val="85000"/>
                      </a:schemeClr>
                    </a:solidFill>
                  </a:tcPr>
                </a:tc>
                <a:extLst>
                  <a:ext uri="{0D108BD9-81ED-4DB2-BD59-A6C34878D82A}">
                    <a16:rowId xmlns:a16="http://schemas.microsoft.com/office/drawing/2014/main" val="2283429398"/>
                  </a:ext>
                </a:extLst>
              </a:tr>
              <a:tr h="232064">
                <a:tc>
                  <a:txBody>
                    <a:bodyPr/>
                    <a:lstStyle/>
                    <a:p>
                      <a:pPr algn="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27.05.2024</a:t>
                      </a:r>
                    </a:p>
                  </a:txBody>
                  <a:tcPr>
                    <a:solidFill>
                      <a:schemeClr val="tx1">
                        <a:lumMod val="10000"/>
                        <a:lumOff val="90000"/>
                      </a:schemeClr>
                    </a:solidFill>
                  </a:tcPr>
                </a:tc>
                <a:tc>
                  <a:txBody>
                    <a:bodyPr/>
                    <a:lstStyle/>
                    <a:p>
                      <a:pPr algn="ctr"/>
                      <a:r>
                        <a:rPr lang="en-GB" sz="1600" b="1" dirty="0">
                          <a:solidFill>
                            <a:schemeClr val="tx1"/>
                          </a:solidFill>
                          <a:latin typeface="Roboto" panose="02000000000000000000" pitchFamily="2" charset="0"/>
                          <a:ea typeface="Roboto" panose="02000000000000000000" pitchFamily="2" charset="0"/>
                          <a:cs typeface="Roboto" panose="02000000000000000000" pitchFamily="2" charset="0"/>
                        </a:rPr>
                        <a:t>07</a:t>
                      </a:r>
                    </a:p>
                  </a:txBody>
                  <a:tcPr>
                    <a:solidFill>
                      <a:schemeClr val="tx1">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Datenrepräsentation</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und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Datenqualität</a:t>
                      </a:r>
                      <a:endParaRPr lang="en-GB" sz="16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solidFill>
                      <a:schemeClr val="tx1">
                        <a:lumMod val="10000"/>
                        <a:lumOff val="90000"/>
                      </a:schemeClr>
                    </a:solidFill>
                  </a:tcPr>
                </a:tc>
                <a:extLst>
                  <a:ext uri="{0D108BD9-81ED-4DB2-BD59-A6C34878D82A}">
                    <a16:rowId xmlns:a16="http://schemas.microsoft.com/office/drawing/2014/main" val="516949100"/>
                  </a:ext>
                </a:extLst>
              </a:tr>
              <a:tr h="232064">
                <a:tc>
                  <a:txBody>
                    <a:bodyPr/>
                    <a:lstStyle/>
                    <a:p>
                      <a:pPr algn="r"/>
                      <a:r>
                        <a:rPr lang="en-GB" sz="1600" i="1" strike="sngStrike" dirty="0">
                          <a:solidFill>
                            <a:schemeClr val="tx1"/>
                          </a:solidFill>
                          <a:latin typeface="Roboto" panose="02000000000000000000" pitchFamily="2" charset="0"/>
                          <a:ea typeface="Roboto" panose="02000000000000000000" pitchFamily="2" charset="0"/>
                          <a:cs typeface="Roboto" panose="02000000000000000000" pitchFamily="2" charset="0"/>
                        </a:rPr>
                        <a:t>03.06.2024</a:t>
                      </a:r>
                    </a:p>
                  </a:txBody>
                  <a:tcPr>
                    <a:solidFill>
                      <a:schemeClr val="bg1">
                        <a:lumMod val="85000"/>
                      </a:schemeClr>
                    </a:solidFill>
                  </a:tcPr>
                </a:tc>
                <a:tc>
                  <a:txBody>
                    <a:bodyPr/>
                    <a:lstStyle/>
                    <a:p>
                      <a:pPr algn="ctr"/>
                      <a:endParaRPr lang="en-GB" sz="1600" b="1" i="1"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solidFill>
                      <a:schemeClr val="bg1">
                        <a:lumMod val="85000"/>
                      </a:schemeClr>
                    </a:solidFill>
                  </a:tcPr>
                </a:tc>
                <a:tc>
                  <a:txBody>
                    <a:bodyPr/>
                    <a:lstStyle/>
                    <a:p>
                      <a:r>
                        <a:rPr lang="en-GB" sz="1600" i="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i="1" dirty="0" err="1">
                          <a:solidFill>
                            <a:schemeClr val="tx1"/>
                          </a:solidFill>
                          <a:latin typeface="Roboto" panose="02000000000000000000" pitchFamily="2" charset="0"/>
                          <a:ea typeface="Roboto" panose="02000000000000000000" pitchFamily="2" charset="0"/>
                          <a:cs typeface="Roboto" panose="02000000000000000000" pitchFamily="2" charset="0"/>
                        </a:rPr>
                        <a:t>Keine</a:t>
                      </a:r>
                      <a:r>
                        <a:rPr lang="en-GB" sz="1600" i="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i="1" dirty="0" err="1">
                          <a:solidFill>
                            <a:schemeClr val="tx1"/>
                          </a:solidFill>
                          <a:latin typeface="Roboto" panose="02000000000000000000" pitchFamily="2" charset="0"/>
                          <a:ea typeface="Roboto" panose="02000000000000000000" pitchFamily="2" charset="0"/>
                          <a:cs typeface="Roboto" panose="02000000000000000000" pitchFamily="2" charset="0"/>
                        </a:rPr>
                        <a:t>Vorlesung</a:t>
                      </a:r>
                      <a:r>
                        <a:rPr lang="en-GB" sz="1600" i="1"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i="1" dirty="0" err="1">
                          <a:solidFill>
                            <a:schemeClr val="tx1"/>
                          </a:solidFill>
                          <a:latin typeface="Roboto" panose="02000000000000000000" pitchFamily="2" charset="0"/>
                          <a:ea typeface="Roboto" panose="02000000000000000000" pitchFamily="2" charset="0"/>
                          <a:cs typeface="Roboto" panose="02000000000000000000" pitchFamily="2" charset="0"/>
                        </a:rPr>
                        <a:t>Selbststudium</a:t>
                      </a:r>
                      <a:r>
                        <a:rPr lang="en-GB" sz="1600" i="1" dirty="0">
                          <a:solidFill>
                            <a:schemeClr val="tx1"/>
                          </a:solidFill>
                          <a:latin typeface="Roboto" panose="02000000000000000000" pitchFamily="2" charset="0"/>
                          <a:ea typeface="Roboto" panose="02000000000000000000" pitchFamily="2" charset="0"/>
                          <a:cs typeface="Roboto" panose="02000000000000000000" pitchFamily="2" charset="0"/>
                        </a:rPr>
                        <a:t>) - </a:t>
                      </a:r>
                    </a:p>
                  </a:txBody>
                  <a:tcPr>
                    <a:solidFill>
                      <a:schemeClr val="bg1">
                        <a:lumMod val="85000"/>
                      </a:schemeClr>
                    </a:solidFill>
                  </a:tcPr>
                </a:tc>
                <a:extLst>
                  <a:ext uri="{0D108BD9-81ED-4DB2-BD59-A6C34878D82A}">
                    <a16:rowId xmlns:a16="http://schemas.microsoft.com/office/drawing/2014/main" val="1871925788"/>
                  </a:ext>
                </a:extLst>
              </a:tr>
              <a:tr h="232064">
                <a:tc>
                  <a:txBody>
                    <a:bodyPr/>
                    <a:lstStyle/>
                    <a:p>
                      <a:pPr algn="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10.06.2024</a:t>
                      </a:r>
                    </a:p>
                  </a:txBody>
                  <a:tcPr>
                    <a:solidFill>
                      <a:schemeClr val="bg1">
                        <a:lumMod val="95000"/>
                      </a:schemeClr>
                    </a:solidFill>
                  </a:tcPr>
                </a:tc>
                <a:tc>
                  <a:txBody>
                    <a:bodyPr/>
                    <a:lstStyle/>
                    <a:p>
                      <a:pPr algn="ctr"/>
                      <a:r>
                        <a:rPr lang="en-GB" sz="1600" b="1" dirty="0">
                          <a:solidFill>
                            <a:schemeClr val="tx1"/>
                          </a:solidFill>
                          <a:latin typeface="Roboto" panose="02000000000000000000" pitchFamily="2" charset="0"/>
                          <a:ea typeface="Roboto" panose="02000000000000000000" pitchFamily="2" charset="0"/>
                          <a:cs typeface="Roboto" panose="02000000000000000000" pitchFamily="2" charset="0"/>
                        </a:rPr>
                        <a:t>08</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Regulierung</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Datenschutz</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und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Datensicherheit</a:t>
                      </a:r>
                      <a:endParaRPr lang="en-GB" sz="16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solidFill>
                      <a:schemeClr val="bg1">
                        <a:lumMod val="95000"/>
                      </a:schemeClr>
                    </a:solidFill>
                  </a:tcPr>
                </a:tc>
                <a:extLst>
                  <a:ext uri="{0D108BD9-81ED-4DB2-BD59-A6C34878D82A}">
                    <a16:rowId xmlns:a16="http://schemas.microsoft.com/office/drawing/2014/main" val="1026568399"/>
                  </a:ext>
                </a:extLst>
              </a:tr>
              <a:tr h="232064">
                <a:tc>
                  <a:txBody>
                    <a:bodyPr/>
                    <a:lstStyle/>
                    <a:p>
                      <a:pPr algn="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17.06.2024</a:t>
                      </a:r>
                    </a:p>
                  </a:txBody>
                  <a:tcPr>
                    <a:solidFill>
                      <a:schemeClr val="bg1">
                        <a:lumMod val="95000"/>
                      </a:schemeClr>
                    </a:solidFill>
                  </a:tcPr>
                </a:tc>
                <a:tc>
                  <a:txBody>
                    <a:bodyPr/>
                    <a:lstStyle/>
                    <a:p>
                      <a:pPr algn="ctr"/>
                      <a:r>
                        <a:rPr lang="en-GB" sz="1600" b="1" dirty="0">
                          <a:solidFill>
                            <a:schemeClr val="tx1"/>
                          </a:solidFill>
                          <a:latin typeface="Roboto" panose="02000000000000000000" pitchFamily="2" charset="0"/>
                          <a:ea typeface="Roboto" panose="02000000000000000000" pitchFamily="2" charset="0"/>
                          <a:cs typeface="Roboto" panose="02000000000000000000" pitchFamily="2" charset="0"/>
                        </a:rPr>
                        <a:t>09</a:t>
                      </a:r>
                    </a:p>
                  </a:txBody>
                  <a:tcPr>
                    <a:solidFill>
                      <a:schemeClr val="bg1">
                        <a:lumMod val="95000"/>
                      </a:schemeClr>
                    </a:solidFill>
                  </a:tcPr>
                </a:tc>
                <a:tc>
                  <a:txBody>
                    <a:bodyPr/>
                    <a:lstStyle/>
                    <a:p>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IT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Systeme</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für Big Data und KI</a:t>
                      </a:r>
                    </a:p>
                  </a:txBody>
                  <a:tcPr>
                    <a:solidFill>
                      <a:schemeClr val="bg1">
                        <a:lumMod val="95000"/>
                      </a:schemeClr>
                    </a:solidFill>
                  </a:tcPr>
                </a:tc>
                <a:extLst>
                  <a:ext uri="{0D108BD9-81ED-4DB2-BD59-A6C34878D82A}">
                    <a16:rowId xmlns:a16="http://schemas.microsoft.com/office/drawing/2014/main" val="791446515"/>
                  </a:ext>
                </a:extLst>
              </a:tr>
              <a:tr h="232064">
                <a:tc>
                  <a:txBody>
                    <a:bodyPr/>
                    <a:lstStyle/>
                    <a:p>
                      <a:pPr algn="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24.06.2024</a:t>
                      </a:r>
                    </a:p>
                  </a:txBody>
                  <a:tcPr>
                    <a:solidFill>
                      <a:schemeClr val="bg1">
                        <a:lumMod val="95000"/>
                      </a:schemeClr>
                    </a:solidFill>
                  </a:tcPr>
                </a:tc>
                <a:tc>
                  <a:txBody>
                    <a:bodyPr/>
                    <a:lstStyle/>
                    <a:p>
                      <a:pPr algn="ctr"/>
                      <a:r>
                        <a:rPr lang="en-GB" sz="1600" b="1" dirty="0">
                          <a:solidFill>
                            <a:schemeClr val="tx1"/>
                          </a:solidFill>
                          <a:latin typeface="Roboto" panose="02000000000000000000" pitchFamily="2" charset="0"/>
                          <a:ea typeface="Roboto" panose="02000000000000000000" pitchFamily="2" charset="0"/>
                          <a:cs typeface="Roboto" panose="02000000000000000000" pitchFamily="2" charset="0"/>
                        </a:rPr>
                        <a:t>10</a:t>
                      </a:r>
                    </a:p>
                  </a:txBody>
                  <a:tcPr>
                    <a:solidFill>
                      <a:schemeClr val="bg1">
                        <a:lumMod val="95000"/>
                      </a:schemeClr>
                    </a:solidFill>
                  </a:tcPr>
                </a:tc>
                <a:tc>
                  <a:txBody>
                    <a:bodyPr/>
                    <a:lstStyle/>
                    <a:p>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KI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Implikationen</a:t>
                      </a:r>
                      <a:endParaRPr lang="en-GB" sz="16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solidFill>
                      <a:schemeClr val="bg1">
                        <a:lumMod val="95000"/>
                      </a:schemeClr>
                    </a:solidFill>
                  </a:tcPr>
                </a:tc>
                <a:extLst>
                  <a:ext uri="{0D108BD9-81ED-4DB2-BD59-A6C34878D82A}">
                    <a16:rowId xmlns:a16="http://schemas.microsoft.com/office/drawing/2014/main" val="827359783"/>
                  </a:ext>
                </a:extLst>
              </a:tr>
              <a:tr h="232064">
                <a:tc>
                  <a:txBody>
                    <a:bodyPr/>
                    <a:lstStyle/>
                    <a:p>
                      <a:pPr algn="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01.07.2024</a:t>
                      </a:r>
                    </a:p>
                  </a:txBody>
                  <a:tcPr>
                    <a:solidFill>
                      <a:schemeClr val="bg1">
                        <a:lumMod val="95000"/>
                      </a:schemeClr>
                    </a:solidFill>
                  </a:tcPr>
                </a:tc>
                <a:tc>
                  <a:txBody>
                    <a:bodyPr/>
                    <a:lstStyle/>
                    <a:p>
                      <a:pPr algn="ctr"/>
                      <a:r>
                        <a:rPr lang="en-GB" sz="1600" b="1" dirty="0">
                          <a:solidFill>
                            <a:schemeClr val="tx1"/>
                          </a:solidFill>
                          <a:latin typeface="Roboto" panose="02000000000000000000" pitchFamily="2" charset="0"/>
                          <a:ea typeface="Roboto" panose="02000000000000000000" pitchFamily="2" charset="0"/>
                          <a:cs typeface="Roboto" panose="02000000000000000000" pitchFamily="2" charset="0"/>
                        </a:rPr>
                        <a:t>11</a:t>
                      </a:r>
                    </a:p>
                  </a:txBody>
                  <a:tcPr>
                    <a:solidFill>
                      <a:schemeClr val="bg1">
                        <a:lumMod val="95000"/>
                      </a:schemeClr>
                    </a:solidFill>
                  </a:tcPr>
                </a:tc>
                <a:tc>
                  <a:txBody>
                    <a:bodyPr/>
                    <a:lstStyle/>
                    <a:p>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Zukunftsszenarien</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Abschätzung</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künftiger</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Entwicklungen</a:t>
                      </a:r>
                      <a:endParaRPr lang="en-GB" sz="16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solidFill>
                      <a:schemeClr val="bg1">
                        <a:lumMod val="95000"/>
                      </a:schemeClr>
                    </a:solidFill>
                  </a:tcPr>
                </a:tc>
                <a:extLst>
                  <a:ext uri="{0D108BD9-81ED-4DB2-BD59-A6C34878D82A}">
                    <a16:rowId xmlns:a16="http://schemas.microsoft.com/office/drawing/2014/main" val="1380164948"/>
                  </a:ext>
                </a:extLst>
              </a:tr>
              <a:tr h="0">
                <a:tc>
                  <a:txBody>
                    <a:bodyPr/>
                    <a:lstStyle/>
                    <a:p>
                      <a:pPr algn="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08.07.2024</a:t>
                      </a:r>
                    </a:p>
                  </a:txBody>
                  <a:tcPr>
                    <a:solidFill>
                      <a:schemeClr val="bg1">
                        <a:lumMod val="95000"/>
                      </a:schemeClr>
                    </a:solidFill>
                  </a:tcPr>
                </a:tc>
                <a:tc>
                  <a:txBody>
                    <a:bodyPr/>
                    <a:lstStyle/>
                    <a:p>
                      <a:pPr algn="ctr"/>
                      <a:r>
                        <a:rPr lang="en-GB" sz="1600" b="1" dirty="0">
                          <a:solidFill>
                            <a:schemeClr val="tx1"/>
                          </a:solidFill>
                          <a:latin typeface="Roboto" panose="02000000000000000000" pitchFamily="2" charset="0"/>
                          <a:ea typeface="Roboto" panose="02000000000000000000" pitchFamily="2" charset="0"/>
                          <a:cs typeface="Roboto" panose="02000000000000000000" pitchFamily="2" charset="0"/>
                        </a:rPr>
                        <a:t>12</a:t>
                      </a:r>
                    </a:p>
                  </a:txBody>
                  <a:tcPr>
                    <a:solidFill>
                      <a:schemeClr val="bg1">
                        <a:lumMod val="95000"/>
                      </a:schemeClr>
                    </a:solidFill>
                  </a:tcPr>
                </a:tc>
                <a:tc>
                  <a:txBody>
                    <a:bodyPr/>
                    <a:lstStyle/>
                    <a:p>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Zukunftsszenarien</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a:t>
                      </a:r>
                      <a:r>
                        <a:rPr lang="en-GB" sz="1600" dirty="0" err="1">
                          <a:solidFill>
                            <a:schemeClr val="tx1"/>
                          </a:solidFill>
                          <a:latin typeface="Roboto" panose="02000000000000000000" pitchFamily="2" charset="0"/>
                          <a:ea typeface="Roboto" panose="02000000000000000000" pitchFamily="2" charset="0"/>
                          <a:cs typeface="Roboto" panose="02000000000000000000" pitchFamily="2" charset="0"/>
                        </a:rPr>
                        <a:t>Futurologie</a:t>
                      </a:r>
                      <a:r>
                        <a:rPr lang="en-GB" sz="1600" dirty="0">
                          <a:solidFill>
                            <a:schemeClr val="tx1"/>
                          </a:solidFill>
                          <a:latin typeface="Roboto" panose="02000000000000000000" pitchFamily="2" charset="0"/>
                          <a:ea typeface="Roboto" panose="02000000000000000000" pitchFamily="2" charset="0"/>
                          <a:cs typeface="Roboto" panose="02000000000000000000" pitchFamily="2" charset="0"/>
                        </a:rPr>
                        <a:t> und Post-AI Humanism</a:t>
                      </a:r>
                    </a:p>
                  </a:txBody>
                  <a:tcPr>
                    <a:solidFill>
                      <a:schemeClr val="bg1">
                        <a:lumMod val="95000"/>
                      </a:schemeClr>
                    </a:solidFill>
                  </a:tcPr>
                </a:tc>
                <a:extLst>
                  <a:ext uri="{0D108BD9-81ED-4DB2-BD59-A6C34878D82A}">
                    <a16:rowId xmlns:a16="http://schemas.microsoft.com/office/drawing/2014/main" val="3436104129"/>
                  </a:ext>
                </a:extLst>
              </a:tr>
            </a:tbl>
          </a:graphicData>
        </a:graphic>
      </p:graphicFrame>
    </p:spTree>
    <p:extLst>
      <p:ext uri="{BB962C8B-B14F-4D97-AF65-F5344CB8AC3E}">
        <p14:creationId xmlns:p14="http://schemas.microsoft.com/office/powerpoint/2010/main" val="571666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Data Processing Pipeline </a:t>
            </a:r>
            <a:r>
              <a:rPr lang="de-DE" err="1"/>
              <a:t>for</a:t>
            </a:r>
            <a:r>
              <a:rPr lang="de-DE"/>
              <a:t> Data Analytics</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20</a:t>
            </a:fld>
            <a:endParaRPr lang="de-DE" noProof="0"/>
          </a:p>
        </p:txBody>
      </p:sp>
      <p:sp>
        <p:nvSpPr>
          <p:cNvPr id="5" name="Textplatzhalter 4"/>
          <p:cNvSpPr>
            <a:spLocks noGrp="1"/>
          </p:cNvSpPr>
          <p:nvPr>
            <p:ph type="body" sz="quarter" idx="13"/>
          </p:nvPr>
        </p:nvSpPr>
        <p:spPr/>
        <p:txBody>
          <a:bodyPr/>
          <a:lstStyle/>
          <a:p>
            <a:r>
              <a:rPr lang="de-DE"/>
              <a:t>Data </a:t>
            </a:r>
            <a:r>
              <a:rPr lang="de-DE" err="1"/>
              <a:t>Preprocessing</a:t>
            </a:r>
            <a:endParaRPr lang="de-DE"/>
          </a:p>
        </p:txBody>
      </p:sp>
      <p:grpSp>
        <p:nvGrpSpPr>
          <p:cNvPr id="45" name="Gruppieren 44"/>
          <p:cNvGrpSpPr/>
          <p:nvPr/>
        </p:nvGrpSpPr>
        <p:grpSpPr>
          <a:xfrm>
            <a:off x="4688245" y="1628800"/>
            <a:ext cx="2108556" cy="972340"/>
            <a:chOff x="3988820" y="1242071"/>
            <a:chExt cx="1666915" cy="726979"/>
          </a:xfrm>
        </p:grpSpPr>
        <p:sp>
          <p:nvSpPr>
            <p:cNvPr id="46" name="AutoShape 2"/>
            <p:cNvSpPr>
              <a:spLocks noChangeArrowheads="1"/>
            </p:cNvSpPr>
            <p:nvPr/>
          </p:nvSpPr>
          <p:spPr bwMode="auto">
            <a:xfrm>
              <a:off x="3988820" y="1242071"/>
              <a:ext cx="1666915" cy="726979"/>
            </a:xfrm>
            <a:prstGeom prst="chevron">
              <a:avLst>
                <a:gd name="adj" fmla="val 22843"/>
              </a:avLst>
            </a:prstGeom>
            <a:solidFill>
              <a:srgbClr val="D4E6F4"/>
            </a:solidFill>
            <a:ln w="12700">
              <a:noFill/>
              <a:miter lim="800000"/>
              <a:headEnd/>
              <a:tailEnd/>
            </a:ln>
            <a:effectLst/>
          </p:spPr>
          <p:txBody>
            <a:bodyPr wrap="none" lIns="90000" tIns="46800" rIns="90000" bIns="46800"/>
            <a:lstStyle/>
            <a:p>
              <a:pPr fontAlgn="base">
                <a:spcBef>
                  <a:spcPct val="0"/>
                </a:spcBef>
                <a:spcAft>
                  <a:spcPct val="40000"/>
                </a:spcAft>
                <a:tabLst>
                  <a:tab pos="0" algn="l"/>
                </a:tabLst>
              </a:pPr>
              <a:r>
                <a:rPr lang="de-DE" sz="1400" b="1">
                  <a:solidFill>
                    <a:srgbClr val="006E92"/>
                  </a:solidFill>
                  <a:cs typeface="Arial" panose="020B0604020202020204" pitchFamily="34" charset="0"/>
                </a:rPr>
                <a:t>	</a:t>
              </a:r>
            </a:p>
          </p:txBody>
        </p:sp>
        <p:sp>
          <p:nvSpPr>
            <p:cNvPr id="47" name="Rechteck 46"/>
            <p:cNvSpPr/>
            <p:nvPr/>
          </p:nvSpPr>
          <p:spPr>
            <a:xfrm>
              <a:off x="4266606" y="1406719"/>
              <a:ext cx="1223151" cy="391190"/>
            </a:xfrm>
            <a:prstGeom prst="rect">
              <a:avLst/>
            </a:prstGeom>
          </p:spPr>
          <p:txBody>
            <a:bodyPr wrap="none">
              <a:spAutoFit/>
            </a:bodyPr>
            <a:lstStyle/>
            <a:p>
              <a:pPr algn="ctr" fontAlgn="base">
                <a:spcBef>
                  <a:spcPct val="0"/>
                </a:spcBef>
                <a:spcAft>
                  <a:spcPct val="40000"/>
                </a:spcAft>
                <a:buFont typeface="Wingdings" pitchFamily="2" charset="2"/>
                <a:buNone/>
              </a:pPr>
              <a:r>
                <a:rPr lang="de-DE" sz="1400" b="1">
                  <a:solidFill>
                    <a:srgbClr val="006E92"/>
                  </a:solidFill>
                  <a:cs typeface="Arial" panose="020B0604020202020204" pitchFamily="34" charset="0"/>
                </a:rPr>
                <a:t>Data-</a:t>
              </a:r>
              <a:br>
                <a:rPr lang="de-DE" sz="1400" b="1">
                  <a:solidFill>
                    <a:srgbClr val="006E92"/>
                  </a:solidFill>
                  <a:cs typeface="Arial" panose="020B0604020202020204" pitchFamily="34" charset="0"/>
                </a:rPr>
              </a:br>
              <a:r>
                <a:rPr lang="de-DE" sz="1400" b="1" err="1">
                  <a:solidFill>
                    <a:srgbClr val="006E92"/>
                  </a:solidFill>
                  <a:cs typeface="Arial" panose="020B0604020202020204" pitchFamily="34" charset="0"/>
                </a:rPr>
                <a:t>preprocessing</a:t>
              </a:r>
              <a:endParaRPr lang="de-DE" sz="1400">
                <a:solidFill>
                  <a:srgbClr val="000000"/>
                </a:solidFill>
                <a:cs typeface="Arial" panose="020B0604020202020204" pitchFamily="34" charset="0"/>
              </a:endParaRPr>
            </a:p>
          </p:txBody>
        </p:sp>
      </p:grpSp>
      <p:grpSp>
        <p:nvGrpSpPr>
          <p:cNvPr id="48" name="Gruppieren 47"/>
          <p:cNvGrpSpPr/>
          <p:nvPr/>
        </p:nvGrpSpPr>
        <p:grpSpPr>
          <a:xfrm>
            <a:off x="7089574" y="1762483"/>
            <a:ext cx="1473346" cy="724965"/>
            <a:chOff x="808814" y="1326919"/>
            <a:chExt cx="920656" cy="453012"/>
          </a:xfrm>
        </p:grpSpPr>
        <p:grpSp>
          <p:nvGrpSpPr>
            <p:cNvPr id="49" name="Gruppieren 48"/>
            <p:cNvGrpSpPr/>
            <p:nvPr/>
          </p:nvGrpSpPr>
          <p:grpSpPr>
            <a:xfrm>
              <a:off x="808814" y="1326919"/>
              <a:ext cx="920656" cy="453012"/>
              <a:chOff x="936000" y="1124744"/>
              <a:chExt cx="920656" cy="453012"/>
            </a:xfrm>
          </p:grpSpPr>
          <p:sp>
            <p:nvSpPr>
              <p:cNvPr id="56" name="Rechteck 55"/>
              <p:cNvSpPr/>
              <p:nvPr/>
            </p:nvSpPr>
            <p:spPr bwMode="auto">
              <a:xfrm>
                <a:off x="992560" y="1124744"/>
                <a:ext cx="864096" cy="360040"/>
              </a:xfrm>
              <a:prstGeom prst="rec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57" name="Rechteck 56"/>
              <p:cNvSpPr/>
              <p:nvPr/>
            </p:nvSpPr>
            <p:spPr bwMode="auto">
              <a:xfrm>
                <a:off x="964800" y="1148400"/>
                <a:ext cx="864096" cy="360040"/>
              </a:xfrm>
              <a:prstGeom prst="rec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58" name="Flussdiagramm: Dokument 57"/>
              <p:cNvSpPr/>
              <p:nvPr/>
            </p:nvSpPr>
            <p:spPr bwMode="auto">
              <a:xfrm>
                <a:off x="936000" y="1180800"/>
                <a:ext cx="864096" cy="396956"/>
              </a:xfrm>
              <a:prstGeom prst="flowChartDocumen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grpSp>
        <p:grpSp>
          <p:nvGrpSpPr>
            <p:cNvPr id="50" name="Gruppieren 49"/>
            <p:cNvGrpSpPr/>
            <p:nvPr/>
          </p:nvGrpSpPr>
          <p:grpSpPr>
            <a:xfrm>
              <a:off x="857647" y="1414021"/>
              <a:ext cx="737681" cy="220835"/>
              <a:chOff x="5460919" y="3861048"/>
              <a:chExt cx="737681" cy="220835"/>
            </a:xfrm>
          </p:grpSpPr>
          <p:cxnSp>
            <p:nvCxnSpPr>
              <p:cNvPr id="51" name="Straight Arrow Connector 4"/>
              <p:cNvCxnSpPr/>
              <p:nvPr/>
            </p:nvCxnSpPr>
            <p:spPr>
              <a:xfrm>
                <a:off x="5461439" y="4081883"/>
                <a:ext cx="727287" cy="0"/>
              </a:xfrm>
              <a:prstGeom prst="straightConnector1">
                <a:avLst/>
              </a:prstGeom>
              <a:noFill/>
              <a:ln w="6350" cap="flat" cmpd="sng" algn="ctr">
                <a:solidFill>
                  <a:srgbClr val="000000"/>
                </a:solidFill>
                <a:prstDash val="solid"/>
                <a:tailEnd type="arrow" w="sm" len="sm"/>
              </a:ln>
              <a:effectLst/>
            </p:spPr>
          </p:cxnSp>
          <p:cxnSp>
            <p:nvCxnSpPr>
              <p:cNvPr id="52" name="Straight Arrow Connector 13"/>
              <p:cNvCxnSpPr/>
              <p:nvPr/>
            </p:nvCxnSpPr>
            <p:spPr>
              <a:xfrm flipV="1">
                <a:off x="5460919" y="3861048"/>
                <a:ext cx="0" cy="220835"/>
              </a:xfrm>
              <a:prstGeom prst="straightConnector1">
                <a:avLst/>
              </a:prstGeom>
              <a:noFill/>
              <a:ln w="6350" cap="flat" cmpd="sng" algn="ctr">
                <a:solidFill>
                  <a:srgbClr val="000000"/>
                </a:solidFill>
                <a:prstDash val="solid"/>
                <a:tailEnd type="arrow" w="sm" len="sm"/>
              </a:ln>
              <a:effectLst/>
            </p:spPr>
          </p:cxnSp>
          <p:sp>
            <p:nvSpPr>
              <p:cNvPr id="53" name="Freeform 8"/>
              <p:cNvSpPr/>
              <p:nvPr/>
            </p:nvSpPr>
            <p:spPr>
              <a:xfrm rot="21375998">
                <a:off x="5460919" y="3948967"/>
                <a:ext cx="249980"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54" name="Freeform 8"/>
              <p:cNvSpPr/>
              <p:nvPr/>
            </p:nvSpPr>
            <p:spPr>
              <a:xfrm rot="21375998">
                <a:off x="5704269" y="3948968"/>
                <a:ext cx="249980"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55" name="Freeform 8"/>
              <p:cNvSpPr/>
              <p:nvPr/>
            </p:nvSpPr>
            <p:spPr>
              <a:xfrm rot="21375998">
                <a:off x="5948620" y="3948796"/>
                <a:ext cx="249980"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grpSp>
      </p:grpSp>
      <p:sp>
        <p:nvSpPr>
          <p:cNvPr id="59" name="Rechteck 58"/>
          <p:cNvSpPr/>
          <p:nvPr/>
        </p:nvSpPr>
        <p:spPr>
          <a:xfrm>
            <a:off x="3103975" y="1321024"/>
            <a:ext cx="1008609" cy="307777"/>
          </a:xfrm>
          <a:prstGeom prst="rect">
            <a:avLst/>
          </a:prstGeom>
        </p:spPr>
        <p:txBody>
          <a:bodyPr wrap="none">
            <a:spAutoFit/>
          </a:bodyPr>
          <a:lstStyle/>
          <a:p>
            <a:pPr algn="ctr" fontAlgn="base">
              <a:spcBef>
                <a:spcPct val="0"/>
              </a:spcBef>
              <a:spcAft>
                <a:spcPct val="40000"/>
              </a:spcAft>
              <a:buFont typeface="Wingdings" pitchFamily="2" charset="2"/>
              <a:buNone/>
            </a:pPr>
            <a:r>
              <a:rPr lang="de-DE" sz="1400" b="1">
                <a:solidFill>
                  <a:srgbClr val="006E92"/>
                </a:solidFill>
                <a:cs typeface="Arial" panose="020B0604020202020204" pitchFamily="34" charset="0"/>
              </a:rPr>
              <a:t>Raw data</a:t>
            </a:r>
            <a:endParaRPr lang="de-DE" sz="1400">
              <a:solidFill>
                <a:srgbClr val="000000"/>
              </a:solidFill>
              <a:cs typeface="Arial" panose="020B0604020202020204" pitchFamily="34" charset="0"/>
            </a:endParaRPr>
          </a:p>
        </p:txBody>
      </p:sp>
      <p:sp>
        <p:nvSpPr>
          <p:cNvPr id="60" name="Rechteck 59"/>
          <p:cNvSpPr/>
          <p:nvPr/>
        </p:nvSpPr>
        <p:spPr>
          <a:xfrm>
            <a:off x="6817676" y="1321023"/>
            <a:ext cx="2160240" cy="307777"/>
          </a:xfrm>
          <a:prstGeom prst="rect">
            <a:avLst/>
          </a:prstGeom>
        </p:spPr>
        <p:txBody>
          <a:bodyPr wrap="square">
            <a:spAutoFit/>
          </a:bodyPr>
          <a:lstStyle/>
          <a:p>
            <a:pPr fontAlgn="base">
              <a:spcBef>
                <a:spcPct val="0"/>
              </a:spcBef>
              <a:spcAft>
                <a:spcPct val="40000"/>
              </a:spcAft>
              <a:buFont typeface="Wingdings" pitchFamily="2" charset="2"/>
              <a:buNone/>
            </a:pPr>
            <a:r>
              <a:rPr lang="de-DE" sz="1400" b="1">
                <a:solidFill>
                  <a:srgbClr val="006E92"/>
                </a:solidFill>
                <a:cs typeface="Arial" panose="020B0604020202020204" pitchFamily="34" charset="0"/>
              </a:rPr>
              <a:t>Preprocessed data</a:t>
            </a:r>
            <a:endParaRPr lang="de-DE" sz="1400">
              <a:solidFill>
                <a:srgbClr val="000000"/>
              </a:solidFill>
              <a:cs typeface="Arial" panose="020B0604020202020204" pitchFamily="34" charset="0"/>
            </a:endParaRPr>
          </a:p>
        </p:txBody>
      </p:sp>
      <p:grpSp>
        <p:nvGrpSpPr>
          <p:cNvPr id="61" name="Gruppieren 60"/>
          <p:cNvGrpSpPr/>
          <p:nvPr/>
        </p:nvGrpSpPr>
        <p:grpSpPr>
          <a:xfrm>
            <a:off x="2922123" y="1854441"/>
            <a:ext cx="1473346" cy="724965"/>
            <a:chOff x="161377" y="3207493"/>
            <a:chExt cx="1473346" cy="724965"/>
          </a:xfrm>
        </p:grpSpPr>
        <p:grpSp>
          <p:nvGrpSpPr>
            <p:cNvPr id="62" name="Gruppieren 61"/>
            <p:cNvGrpSpPr/>
            <p:nvPr/>
          </p:nvGrpSpPr>
          <p:grpSpPr>
            <a:xfrm>
              <a:off x="161377" y="3207493"/>
              <a:ext cx="1473346" cy="724965"/>
              <a:chOff x="3684609" y="2235219"/>
              <a:chExt cx="920656" cy="453012"/>
            </a:xfrm>
          </p:grpSpPr>
          <p:grpSp>
            <p:nvGrpSpPr>
              <p:cNvPr id="67" name="Gruppieren 66"/>
              <p:cNvGrpSpPr/>
              <p:nvPr/>
            </p:nvGrpSpPr>
            <p:grpSpPr>
              <a:xfrm>
                <a:off x="3684609" y="2235219"/>
                <a:ext cx="920656" cy="453012"/>
                <a:chOff x="936000" y="1124744"/>
                <a:chExt cx="920656" cy="453012"/>
              </a:xfrm>
            </p:grpSpPr>
            <p:sp>
              <p:nvSpPr>
                <p:cNvPr id="77" name="Rechteck 76"/>
                <p:cNvSpPr/>
                <p:nvPr/>
              </p:nvSpPr>
              <p:spPr bwMode="auto">
                <a:xfrm>
                  <a:off x="992560" y="1124744"/>
                  <a:ext cx="864096" cy="360040"/>
                </a:xfrm>
                <a:prstGeom prst="rec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78" name="Rechteck 77"/>
                <p:cNvSpPr/>
                <p:nvPr/>
              </p:nvSpPr>
              <p:spPr bwMode="auto">
                <a:xfrm>
                  <a:off x="964800" y="1148400"/>
                  <a:ext cx="864096" cy="360040"/>
                </a:xfrm>
                <a:prstGeom prst="rec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79" name="Flussdiagramm: Dokument 78"/>
                <p:cNvSpPr/>
                <p:nvPr/>
              </p:nvSpPr>
              <p:spPr bwMode="auto">
                <a:xfrm>
                  <a:off x="936000" y="1180800"/>
                  <a:ext cx="864096" cy="396956"/>
                </a:xfrm>
                <a:prstGeom prst="flowChartDocumen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grpSp>
          <p:grpSp>
            <p:nvGrpSpPr>
              <p:cNvPr id="68" name="Gruppieren 67"/>
              <p:cNvGrpSpPr/>
              <p:nvPr/>
            </p:nvGrpSpPr>
            <p:grpSpPr>
              <a:xfrm>
                <a:off x="3749208" y="2324551"/>
                <a:ext cx="737681" cy="220835"/>
                <a:chOff x="5460919" y="3861048"/>
                <a:chExt cx="737681" cy="220835"/>
              </a:xfrm>
            </p:grpSpPr>
            <p:cxnSp>
              <p:nvCxnSpPr>
                <p:cNvPr id="72" name="Straight Arrow Connector 4"/>
                <p:cNvCxnSpPr/>
                <p:nvPr/>
              </p:nvCxnSpPr>
              <p:spPr>
                <a:xfrm>
                  <a:off x="5461439" y="4081883"/>
                  <a:ext cx="727287" cy="0"/>
                </a:xfrm>
                <a:prstGeom prst="straightConnector1">
                  <a:avLst/>
                </a:prstGeom>
                <a:noFill/>
                <a:ln w="6350" cap="flat" cmpd="sng" algn="ctr">
                  <a:solidFill>
                    <a:srgbClr val="000000"/>
                  </a:solidFill>
                  <a:prstDash val="solid"/>
                  <a:tailEnd type="arrow" w="sm" len="sm"/>
                </a:ln>
                <a:effectLst/>
              </p:spPr>
            </p:cxnSp>
            <p:cxnSp>
              <p:nvCxnSpPr>
                <p:cNvPr id="73" name="Straight Arrow Connector 13"/>
                <p:cNvCxnSpPr/>
                <p:nvPr/>
              </p:nvCxnSpPr>
              <p:spPr>
                <a:xfrm flipV="1">
                  <a:off x="5460919" y="3861048"/>
                  <a:ext cx="0" cy="220835"/>
                </a:xfrm>
                <a:prstGeom prst="straightConnector1">
                  <a:avLst/>
                </a:prstGeom>
                <a:noFill/>
                <a:ln w="6350" cap="flat" cmpd="sng" algn="ctr">
                  <a:solidFill>
                    <a:srgbClr val="000000"/>
                  </a:solidFill>
                  <a:prstDash val="solid"/>
                  <a:tailEnd type="arrow" w="sm" len="sm"/>
                </a:ln>
                <a:effectLst/>
              </p:spPr>
            </p:cxnSp>
            <p:sp>
              <p:nvSpPr>
                <p:cNvPr id="74" name="Freeform 8"/>
                <p:cNvSpPr/>
                <p:nvPr/>
              </p:nvSpPr>
              <p:spPr>
                <a:xfrm rot="21375998">
                  <a:off x="5471249" y="3948611"/>
                  <a:ext cx="203389" cy="98771"/>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75" name="Freeform 8"/>
                <p:cNvSpPr/>
                <p:nvPr/>
              </p:nvSpPr>
              <p:spPr>
                <a:xfrm rot="21375998">
                  <a:off x="5742049" y="3947737"/>
                  <a:ext cx="212159"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76" name="Freeform 8"/>
                <p:cNvSpPr/>
                <p:nvPr/>
              </p:nvSpPr>
              <p:spPr>
                <a:xfrm rot="21375998">
                  <a:off x="5948620" y="3948796"/>
                  <a:ext cx="249980"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grpSp>
          <p:cxnSp>
            <p:nvCxnSpPr>
              <p:cNvPr id="69" name="Gerader Verbinder 68"/>
              <p:cNvCxnSpPr>
                <a:stCxn id="75" idx="0"/>
              </p:cNvCxnSpPr>
              <p:nvPr/>
            </p:nvCxnSpPr>
            <p:spPr bwMode="auto">
              <a:xfrm flipH="1" flipV="1">
                <a:off x="4027484" y="2345153"/>
                <a:ext cx="1" cy="74271"/>
              </a:xfrm>
              <a:prstGeom prst="line">
                <a:avLst/>
              </a:prstGeom>
              <a:noFill/>
              <a:ln w="9525" cap="rnd" cmpd="sng" algn="ctr">
                <a:solidFill>
                  <a:srgbClr val="179C7D"/>
                </a:solidFill>
                <a:prstDash val="solid"/>
              </a:ln>
              <a:effectLst/>
            </p:spPr>
          </p:cxnSp>
          <p:cxnSp>
            <p:nvCxnSpPr>
              <p:cNvPr id="70" name="Gerader Verbinder 69"/>
              <p:cNvCxnSpPr>
                <a:endCxn id="76" idx="3"/>
              </p:cNvCxnSpPr>
              <p:nvPr/>
            </p:nvCxnSpPr>
            <p:spPr bwMode="auto">
              <a:xfrm flipV="1">
                <a:off x="4304996" y="2465841"/>
                <a:ext cx="0" cy="96194"/>
              </a:xfrm>
              <a:prstGeom prst="line">
                <a:avLst/>
              </a:prstGeom>
              <a:noFill/>
              <a:ln w="9525" cap="rnd" cmpd="sng" algn="ctr">
                <a:solidFill>
                  <a:srgbClr val="179C7D"/>
                </a:solidFill>
                <a:prstDash val="solid"/>
              </a:ln>
              <a:effectLst/>
            </p:spPr>
          </p:cxnSp>
          <p:cxnSp>
            <p:nvCxnSpPr>
              <p:cNvPr id="71" name="Gerader Verbinder 70"/>
              <p:cNvCxnSpPr>
                <a:endCxn id="74" idx="9"/>
              </p:cNvCxnSpPr>
              <p:nvPr/>
            </p:nvCxnSpPr>
            <p:spPr bwMode="auto">
              <a:xfrm flipV="1">
                <a:off x="3960638" y="2423106"/>
                <a:ext cx="0" cy="102899"/>
              </a:xfrm>
              <a:prstGeom prst="line">
                <a:avLst/>
              </a:prstGeom>
              <a:noFill/>
              <a:ln w="9525" cap="rnd" cmpd="sng" algn="ctr">
                <a:solidFill>
                  <a:srgbClr val="179C7D"/>
                </a:solidFill>
                <a:prstDash val="solid"/>
              </a:ln>
              <a:effectLst/>
            </p:spPr>
          </p:cxnSp>
        </p:grpSp>
        <p:cxnSp>
          <p:nvCxnSpPr>
            <p:cNvPr id="63" name="Gerader Verbinder 62"/>
            <p:cNvCxnSpPr/>
            <p:nvPr/>
          </p:nvCxnSpPr>
          <p:spPr bwMode="auto">
            <a:xfrm flipV="1">
              <a:off x="678840" y="3384588"/>
              <a:ext cx="28451" cy="24992"/>
            </a:xfrm>
            <a:prstGeom prst="line">
              <a:avLst/>
            </a:prstGeom>
            <a:noFill/>
            <a:ln w="9525" cap="rnd" cmpd="sng" algn="ctr">
              <a:solidFill>
                <a:srgbClr val="179C7D"/>
              </a:solidFill>
              <a:prstDash val="solid"/>
            </a:ln>
            <a:effectLst/>
          </p:spPr>
        </p:cxnSp>
        <p:cxnSp>
          <p:nvCxnSpPr>
            <p:cNvPr id="64" name="Gerader Verbinder 63"/>
            <p:cNvCxnSpPr/>
            <p:nvPr/>
          </p:nvCxnSpPr>
          <p:spPr bwMode="auto">
            <a:xfrm flipV="1">
              <a:off x="678009" y="3407381"/>
              <a:ext cx="0" cy="94900"/>
            </a:xfrm>
            <a:prstGeom prst="line">
              <a:avLst/>
            </a:prstGeom>
            <a:noFill/>
            <a:ln w="9525" cap="rnd" cmpd="sng" algn="ctr">
              <a:solidFill>
                <a:srgbClr val="179C7D"/>
              </a:solidFill>
              <a:prstDash val="solid"/>
            </a:ln>
            <a:effectLst/>
          </p:spPr>
        </p:cxnSp>
        <p:cxnSp>
          <p:nvCxnSpPr>
            <p:cNvPr id="65" name="Gerader Verbinder 64"/>
            <p:cNvCxnSpPr/>
            <p:nvPr/>
          </p:nvCxnSpPr>
          <p:spPr bwMode="auto">
            <a:xfrm flipH="1">
              <a:off x="632520" y="3502281"/>
              <a:ext cx="47220" cy="0"/>
            </a:xfrm>
            <a:prstGeom prst="line">
              <a:avLst/>
            </a:prstGeom>
            <a:noFill/>
            <a:ln w="9525" cap="rnd" cmpd="sng" algn="ctr">
              <a:solidFill>
                <a:srgbClr val="179C7D"/>
              </a:solidFill>
              <a:prstDash val="solid"/>
            </a:ln>
            <a:effectLst/>
          </p:spPr>
        </p:cxnSp>
        <p:cxnSp>
          <p:nvCxnSpPr>
            <p:cNvPr id="66" name="Gerader Verbinder 65"/>
            <p:cNvCxnSpPr>
              <a:stCxn id="75" idx="8"/>
            </p:cNvCxnSpPr>
            <p:nvPr/>
          </p:nvCxnSpPr>
          <p:spPr bwMode="auto">
            <a:xfrm flipV="1">
              <a:off x="987976" y="3346969"/>
              <a:ext cx="1149" cy="185632"/>
            </a:xfrm>
            <a:prstGeom prst="line">
              <a:avLst/>
            </a:prstGeom>
            <a:noFill/>
            <a:ln w="9525" cap="rnd" cmpd="sng" algn="ctr">
              <a:solidFill>
                <a:srgbClr val="179C7D"/>
              </a:solidFill>
              <a:prstDash val="solid"/>
            </a:ln>
            <a:effectLst/>
          </p:spPr>
        </p:cxnSp>
      </p:grpSp>
      <p:grpSp>
        <p:nvGrpSpPr>
          <p:cNvPr id="6" name="Gruppieren 5">
            <a:extLst>
              <a:ext uri="{FF2B5EF4-FFF2-40B4-BE49-F238E27FC236}">
                <a16:creationId xmlns:a16="http://schemas.microsoft.com/office/drawing/2014/main" id="{98233E8D-1656-8D48-8A33-AEC4A4740CDB}"/>
              </a:ext>
            </a:extLst>
          </p:cNvPr>
          <p:cNvGrpSpPr/>
          <p:nvPr/>
        </p:nvGrpSpPr>
        <p:grpSpPr>
          <a:xfrm>
            <a:off x="1145685" y="2986064"/>
            <a:ext cx="4950314" cy="2950370"/>
            <a:chOff x="1145685" y="2986064"/>
            <a:chExt cx="4950314" cy="2950370"/>
          </a:xfrm>
        </p:grpSpPr>
        <p:sp>
          <p:nvSpPr>
            <p:cNvPr id="80" name="Textfeld 79"/>
            <p:cNvSpPr txBox="1"/>
            <p:nvPr/>
          </p:nvSpPr>
          <p:spPr>
            <a:xfrm>
              <a:off x="1145687" y="2986064"/>
              <a:ext cx="4950312" cy="2950370"/>
            </a:xfrm>
            <a:prstGeom prst="rect">
              <a:avLst/>
            </a:prstGeom>
            <a:noFill/>
            <a:ln>
              <a:solidFill>
                <a:srgbClr val="000000"/>
              </a:solidFill>
            </a:ln>
          </p:spPr>
          <p:txBody>
            <a:bodyPr wrap="square" tIns="540000" rtlCol="0">
              <a:noAutofit/>
            </a:bodyPr>
            <a:lstStyle/>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en-GB" sz="1600" b="0" i="0" u="none" strike="noStrike" kern="0" cap="none" spc="0" normalizeH="0" baseline="0" noProof="0">
                  <a:ln>
                    <a:noFill/>
                  </a:ln>
                  <a:solidFill>
                    <a:srgbClr val="000000"/>
                  </a:solidFill>
                  <a:effectLst/>
                  <a:uLnTx/>
                  <a:uFillTx/>
                  <a:cs typeface="Arial" panose="020B0604020202020204" pitchFamily="34" charset="0"/>
                </a:rPr>
                <a:t>Real-world data is often </a:t>
              </a:r>
              <a:r>
                <a:rPr kumimoji="0" lang="en-GB" sz="1600" i="0" u="none" strike="noStrike" kern="0" cap="none" spc="0" normalizeH="0" baseline="0" noProof="0">
                  <a:ln>
                    <a:noFill/>
                  </a:ln>
                  <a:solidFill>
                    <a:srgbClr val="000000"/>
                  </a:solidFill>
                  <a:effectLst/>
                  <a:uLnTx/>
                  <a:uFillTx/>
                  <a:cs typeface="Arial" panose="020B0604020202020204" pitchFamily="34" charset="0"/>
                </a:rPr>
                <a:t>incomplete, inconsistent and noisy</a:t>
              </a:r>
              <a:br>
                <a:rPr kumimoji="0" lang="en-GB" sz="1600" b="1" i="0" u="none" strike="noStrike" kern="0" cap="none" spc="0" normalizeH="0" baseline="0" noProof="0">
                  <a:ln>
                    <a:noFill/>
                  </a:ln>
                  <a:solidFill>
                    <a:srgbClr val="000000"/>
                  </a:solidFill>
                  <a:effectLst/>
                  <a:uLnTx/>
                  <a:uFillTx/>
                  <a:cs typeface="Arial" panose="020B0604020202020204" pitchFamily="34" charset="0"/>
                </a:rPr>
              </a:br>
              <a:r>
                <a:rPr kumimoji="0" lang="en-GB" sz="1600" b="1" i="0" u="none" strike="noStrike" kern="0" cap="none" spc="0" normalizeH="0" baseline="0" noProof="0">
                  <a:ln>
                    <a:noFill/>
                  </a:ln>
                  <a:solidFill>
                    <a:srgbClr val="000000"/>
                  </a:solidFill>
                  <a:effectLst/>
                  <a:uLnTx/>
                  <a:uFillTx/>
                  <a:cs typeface="Arial" panose="020B0604020202020204" pitchFamily="34" charset="0"/>
                  <a:sym typeface="Wingdings" pitchFamily="2" charset="2"/>
                </a:rPr>
                <a:t> increase precision of data</a:t>
              </a:r>
              <a:endParaRPr kumimoji="0" lang="en-GB" sz="1600" b="1" i="0" u="none" strike="noStrike" kern="0" cap="none" spc="0" normalizeH="0" baseline="0" noProof="0">
                <a:ln>
                  <a:noFill/>
                </a:ln>
                <a:solidFill>
                  <a:srgbClr val="000000"/>
                </a:solidFill>
                <a:effectLst/>
                <a:uLnTx/>
                <a:uFillTx/>
                <a:cs typeface="Arial" panose="020B0604020202020204" pitchFamily="34" charset="0"/>
              </a:endParaRPr>
            </a:p>
            <a:p>
              <a:pPr marL="285750" indent="-285750" fontAlgn="base">
                <a:spcBef>
                  <a:spcPct val="0"/>
                </a:spcBef>
                <a:spcAft>
                  <a:spcPct val="40000"/>
                </a:spcAft>
                <a:buClr>
                  <a:srgbClr val="179C7D"/>
                </a:buClr>
                <a:buSzPct val="150000"/>
                <a:buFont typeface="Wingdings" panose="05000000000000000000" pitchFamily="2" charset="2"/>
                <a:buChar char="§"/>
                <a:defRPr/>
              </a:pPr>
              <a:r>
                <a:rPr lang="en-GB" sz="1600" kern="0">
                  <a:solidFill>
                    <a:srgbClr val="000000"/>
                  </a:solidFill>
                  <a:cs typeface="Arial" panose="020B0604020202020204" pitchFamily="34" charset="0"/>
                </a:rPr>
                <a:t>Data is collected from various sources</a:t>
              </a:r>
              <a:br>
                <a:rPr lang="en-GB" sz="1600" b="1" kern="0">
                  <a:solidFill>
                    <a:srgbClr val="000000"/>
                  </a:solidFill>
                  <a:cs typeface="Arial" panose="020B0604020202020204" pitchFamily="34" charset="0"/>
                </a:rPr>
              </a:br>
              <a:r>
                <a:rPr lang="en-GB" sz="1600" b="1" kern="0">
                  <a:solidFill>
                    <a:srgbClr val="000000"/>
                  </a:solidFill>
                  <a:cs typeface="Arial" panose="020B0604020202020204" pitchFamily="34" charset="0"/>
                  <a:sym typeface="Wingdings" pitchFamily="2" charset="2"/>
                </a:rPr>
                <a:t> make data sources comparable</a:t>
              </a:r>
              <a:endParaRPr lang="en-GB" sz="1600" b="1" kern="0">
                <a:solidFill>
                  <a:srgbClr val="000000"/>
                </a:solidFill>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en-GB" sz="1600" b="0" i="0" u="none" strike="noStrike" kern="0" cap="none" spc="0" normalizeH="0" baseline="0" noProof="0">
                  <a:ln>
                    <a:noFill/>
                  </a:ln>
                  <a:solidFill>
                    <a:srgbClr val="000000"/>
                  </a:solidFill>
                  <a:effectLst/>
                  <a:uLnTx/>
                  <a:uFillTx/>
                  <a:cs typeface="Arial" panose="020B0604020202020204" pitchFamily="34" charset="0"/>
                </a:rPr>
                <a:t>The </a:t>
              </a:r>
              <a:r>
                <a:rPr kumimoji="0" lang="en-GB" sz="1600" b="1" i="0" u="none" strike="noStrike" kern="0" cap="none" spc="0" normalizeH="0" baseline="0" noProof="0">
                  <a:ln>
                    <a:noFill/>
                  </a:ln>
                  <a:solidFill>
                    <a:srgbClr val="000000"/>
                  </a:solidFill>
                  <a:effectLst/>
                  <a:uLnTx/>
                  <a:uFillTx/>
                  <a:cs typeface="Arial" panose="020B0604020202020204" pitchFamily="34" charset="0"/>
                </a:rPr>
                <a:t>quality of data analysis and </a:t>
              </a:r>
              <a:r>
                <a:rPr kumimoji="0" lang="de-DE" sz="1600" b="1" i="0" u="none" strike="noStrike" kern="0" cap="none" spc="0" normalizeH="0" baseline="0" noProof="0" err="1">
                  <a:ln>
                    <a:noFill/>
                  </a:ln>
                  <a:solidFill>
                    <a:srgbClr val="000000"/>
                  </a:solidFill>
                  <a:effectLst/>
                  <a:uLnTx/>
                  <a:uFillTx/>
                  <a:cs typeface="Arial" panose="020B0604020202020204" pitchFamily="34" charset="0"/>
                </a:rPr>
                <a:t>machine</a:t>
              </a:r>
              <a:r>
                <a:rPr kumimoji="0" lang="de-DE" sz="1600" b="1" i="0" u="none" strike="noStrike" kern="0" cap="none" spc="0" normalizeH="0" baseline="0" noProof="0">
                  <a:ln>
                    <a:noFill/>
                  </a:ln>
                  <a:solidFill>
                    <a:srgbClr val="000000"/>
                  </a:solidFill>
                  <a:effectLst/>
                  <a:uLnTx/>
                  <a:uFillTx/>
                  <a:cs typeface="Arial" panose="020B0604020202020204" pitchFamily="34" charset="0"/>
                </a:rPr>
                <a:t> learning models </a:t>
              </a:r>
              <a:r>
                <a:rPr kumimoji="0" lang="de-DE" sz="1600" b="0" i="0" u="none" strike="noStrike" kern="0" cap="none" spc="0" normalizeH="0" baseline="0" noProof="0">
                  <a:ln>
                    <a:noFill/>
                  </a:ln>
                  <a:solidFill>
                    <a:srgbClr val="000000"/>
                  </a:solidFill>
                  <a:effectLst/>
                  <a:uLnTx/>
                  <a:uFillTx/>
                  <a:cs typeface="Arial" panose="020B0604020202020204" pitchFamily="34" charset="0"/>
                </a:rPr>
                <a:t>depends strongly on the quality of the data</a:t>
              </a: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en-GB" sz="16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81" name="Rechteck 80"/>
            <p:cNvSpPr/>
            <p:nvPr/>
          </p:nvSpPr>
          <p:spPr bwMode="auto">
            <a:xfrm>
              <a:off x="1145685" y="2986064"/>
              <a:ext cx="4950313" cy="347277"/>
            </a:xfrm>
            <a:prstGeom prst="rect">
              <a:avLst/>
            </a:prstGeom>
            <a:solidFill>
              <a:srgbClr val="179C7D"/>
            </a:solidFill>
            <a:ln>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en-GB" sz="1600" b="1" i="0" u="none" strike="noStrike" kern="0" cap="none" spc="0" normalizeH="0" baseline="0" noProof="0" err="1">
                  <a:ln>
                    <a:noFill/>
                  </a:ln>
                  <a:solidFill>
                    <a:srgbClr val="FFFFFF"/>
                  </a:solidFill>
                  <a:effectLst/>
                  <a:uLnTx/>
                  <a:uFillTx/>
                  <a:cs typeface="Arial" panose="020B0604020202020204" pitchFamily="34" charset="0"/>
                </a:rPr>
                <a:t>Why preprocessing</a:t>
              </a:r>
              <a:r>
                <a:rPr kumimoji="0" lang="en-GB" sz="1600" b="1" i="0" u="none" strike="noStrike" kern="0" cap="none" spc="0" normalizeH="0" baseline="0" noProof="0">
                  <a:ln>
                    <a:noFill/>
                  </a:ln>
                  <a:solidFill>
                    <a:srgbClr val="FFFFFF"/>
                  </a:solidFill>
                  <a:effectLst/>
                  <a:uLnTx/>
                  <a:uFillTx/>
                  <a:cs typeface="Arial" panose="020B0604020202020204" pitchFamily="34" charset="0"/>
                </a:rPr>
                <a:t>?</a:t>
              </a:r>
            </a:p>
          </p:txBody>
        </p:sp>
      </p:grpSp>
      <p:grpSp>
        <p:nvGrpSpPr>
          <p:cNvPr id="7" name="Gruppieren 6">
            <a:extLst>
              <a:ext uri="{FF2B5EF4-FFF2-40B4-BE49-F238E27FC236}">
                <a16:creationId xmlns:a16="http://schemas.microsoft.com/office/drawing/2014/main" id="{A43B3544-7284-F74B-8B16-790990AF6A09}"/>
              </a:ext>
            </a:extLst>
          </p:cNvPr>
          <p:cNvGrpSpPr/>
          <p:nvPr/>
        </p:nvGrpSpPr>
        <p:grpSpPr>
          <a:xfrm>
            <a:off x="6281300" y="2981330"/>
            <a:ext cx="4950313" cy="2956174"/>
            <a:chOff x="6281300" y="2981330"/>
            <a:chExt cx="4950313" cy="2956174"/>
          </a:xfrm>
        </p:grpSpPr>
        <p:sp>
          <p:nvSpPr>
            <p:cNvPr id="82" name="Textfeld 81"/>
            <p:cNvSpPr txBox="1"/>
            <p:nvPr/>
          </p:nvSpPr>
          <p:spPr>
            <a:xfrm>
              <a:off x="6281301" y="3007254"/>
              <a:ext cx="4950312" cy="2930250"/>
            </a:xfrm>
            <a:prstGeom prst="rect">
              <a:avLst/>
            </a:prstGeom>
            <a:noFill/>
            <a:ln>
              <a:solidFill>
                <a:srgbClr val="000000"/>
              </a:solidFill>
            </a:ln>
          </p:spPr>
          <p:txBody>
            <a:bodyPr wrap="square" tIns="540000" rtlCol="0">
              <a:noAutofit/>
            </a:bodyPr>
            <a:lstStyle/>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de-DE" sz="1600" i="0" u="none" strike="noStrike" kern="0" cap="none" spc="0" normalizeH="0" baseline="0" noProof="0" err="1">
                  <a:ln>
                    <a:noFill/>
                  </a:ln>
                  <a:solidFill>
                    <a:srgbClr val="000000"/>
                  </a:solidFill>
                  <a:effectLst/>
                  <a:uLnTx/>
                  <a:uFillTx/>
                  <a:cs typeface="Arial" panose="020B0604020202020204" pitchFamily="34" charset="0"/>
                </a:rPr>
                <a:t>Dealing</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with</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rPr>
                <a:t>missing</a:t>
              </a:r>
              <a:r>
                <a:rPr kumimoji="0" lang="de-DE" sz="1600" b="1" i="0" u="none" strike="noStrike" kern="0" cap="none" spc="0" normalizeH="0" baseline="0" noProof="0">
                  <a:ln>
                    <a:noFill/>
                  </a:ln>
                  <a:solidFill>
                    <a:srgbClr val="000000"/>
                  </a:solidFill>
                  <a:effectLst/>
                  <a:uLnTx/>
                  <a:uFillTx/>
                  <a:cs typeface="Arial" panose="020B0604020202020204" pitchFamily="34" charset="0"/>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rPr>
                <a:t>values</a:t>
              </a:r>
              <a:endParaRPr kumimoji="0" lang="de-DE" sz="1600" b="1"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de-DE" sz="1600" i="0" u="none" strike="noStrike" kern="0" cap="none" spc="0" normalizeH="0" baseline="0" noProof="0" err="1">
                  <a:ln>
                    <a:noFill/>
                  </a:ln>
                  <a:solidFill>
                    <a:srgbClr val="000000"/>
                  </a:solidFill>
                  <a:effectLst/>
                  <a:uLnTx/>
                  <a:uFillTx/>
                  <a:cs typeface="Arial" panose="020B0604020202020204" pitchFamily="34" charset="0"/>
                </a:rPr>
                <a:t>Dealing</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with</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rPr>
                <a:t>outliers</a:t>
              </a:r>
              <a:endParaRPr kumimoji="0" lang="de-DE" sz="1600" b="1"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de-DE" sz="1600" i="0" u="none" strike="noStrike" kern="0" cap="none" spc="0" normalizeH="0" baseline="0" noProof="0" err="1">
                  <a:ln>
                    <a:noFill/>
                  </a:ln>
                  <a:solidFill>
                    <a:srgbClr val="000000"/>
                  </a:solidFill>
                  <a:effectLst/>
                  <a:uLnTx/>
                  <a:uFillTx/>
                  <a:cs typeface="Arial" panose="020B0604020202020204" pitchFamily="34" charset="0"/>
                </a:rPr>
                <a:t>Removal</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of</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noise</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a:ln>
                    <a:noFill/>
                  </a:ln>
                  <a:solidFill>
                    <a:srgbClr val="000000"/>
                  </a:solidFill>
                  <a:effectLst/>
                  <a:uLnTx/>
                  <a:uFillTx/>
                  <a:cs typeface="Arial" panose="020B0604020202020204" pitchFamily="34" charset="0"/>
                  <a:sym typeface="Wingdings" panose="05000000000000000000" pitchFamily="2" charset="2"/>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sym typeface="Wingdings" panose="05000000000000000000" pitchFamily="2" charset="2"/>
                </a:rPr>
                <a:t>Filtering</a:t>
              </a:r>
              <a:r>
                <a:rPr kumimoji="0" lang="de-DE" sz="1600" i="0" u="none" strike="noStrike" kern="0" cap="none" spc="0" normalizeH="0" baseline="0" noProof="0">
                  <a:ln>
                    <a:noFill/>
                  </a:ln>
                  <a:solidFill>
                    <a:srgbClr val="000000"/>
                  </a:solidFill>
                  <a:effectLst/>
                  <a:uLnTx/>
                  <a:uFillTx/>
                  <a:cs typeface="Arial" panose="020B0604020202020204" pitchFamily="34" charset="0"/>
                  <a:sym typeface="Wingdings" panose="05000000000000000000" pitchFamily="2" charset="2"/>
                </a:rPr>
                <a:t>)</a:t>
              </a: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indent="-285750" fontAlgn="base">
                <a:spcBef>
                  <a:spcPct val="0"/>
                </a:spcBef>
                <a:spcAft>
                  <a:spcPct val="40000"/>
                </a:spcAft>
                <a:buClr>
                  <a:srgbClr val="179C7D"/>
                </a:buClr>
                <a:buSzPct val="150000"/>
                <a:buFont typeface="Wingdings" panose="05000000000000000000" pitchFamily="2" charset="2"/>
                <a:buChar char="§"/>
                <a:defRPr/>
              </a:pPr>
              <a:r>
                <a:rPr kumimoji="0" lang="de-DE" sz="1600" i="0" u="none" strike="noStrike" kern="0" cap="none" spc="0" normalizeH="0" baseline="0" noProof="0">
                  <a:ln>
                    <a:noFill/>
                  </a:ln>
                  <a:solidFill>
                    <a:srgbClr val="000000"/>
                  </a:solidFill>
                  <a:effectLst/>
                  <a:uLnTx/>
                  <a:uFillTx/>
                  <a:cs typeface="Arial" panose="020B0604020202020204" pitchFamily="34" charset="0"/>
                </a:rPr>
                <a:t>Handling different time </a:t>
              </a:r>
              <a:r>
                <a:rPr kumimoji="0" lang="de-DE" sz="1600" i="0" u="none" strike="noStrike" kern="0" cap="none" spc="0" normalizeH="0" baseline="0" noProof="0" err="1">
                  <a:ln>
                    <a:noFill/>
                  </a:ln>
                  <a:solidFill>
                    <a:srgbClr val="000000"/>
                  </a:solidFill>
                  <a:effectLst/>
                  <a:uLnTx/>
                  <a:uFillTx/>
                  <a:cs typeface="Arial" panose="020B0604020202020204" pitchFamily="34" charset="0"/>
                </a:rPr>
                <a:t>intervals</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of</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noProof="0" err="1">
                  <a:ln>
                    <a:noFill/>
                  </a:ln>
                  <a:solidFill>
                    <a:srgbClr val="000000"/>
                  </a:solidFill>
                  <a:effectLst/>
                  <a:uLnTx/>
                  <a:uFillTx/>
                  <a:cs typeface="Arial" panose="020B0604020202020204" pitchFamily="34" charset="0"/>
                </a:rPr>
                <a:t>values</a:t>
              </a:r>
              <a:br>
                <a:rPr lang="de-DE" sz="1600" kern="0">
                  <a:solidFill>
                    <a:srgbClr val="000000"/>
                  </a:solidFill>
                  <a:cs typeface="Arial" panose="020B0604020202020204" pitchFamily="34" charset="0"/>
                </a:rPr>
              </a:br>
              <a:r>
                <a:rPr kumimoji="0" lang="de-DE" sz="1600" i="0" u="none" strike="noStrike" kern="0" cap="none" spc="0" normalizeH="0" noProof="0">
                  <a:ln>
                    <a:noFill/>
                  </a:ln>
                  <a:solidFill>
                    <a:srgbClr val="000000"/>
                  </a:solidFill>
                  <a:effectLst/>
                  <a:uLnTx/>
                  <a:uFillTx/>
                  <a:cs typeface="Arial" panose="020B0604020202020204" pitchFamily="34" charset="0"/>
                </a:rPr>
                <a:t>(</a:t>
              </a:r>
              <a:r>
                <a:rPr kumimoji="0" lang="de-DE" sz="1600" i="0" u="none" strike="noStrike" kern="0" cap="none" spc="0" normalizeH="0" noProof="0">
                  <a:ln>
                    <a:noFill/>
                  </a:ln>
                  <a:solidFill>
                    <a:srgbClr val="000000"/>
                  </a:solidFill>
                  <a:effectLst/>
                  <a:uLnTx/>
                  <a:uFillTx/>
                  <a:cs typeface="Arial" panose="020B0604020202020204" pitchFamily="34" charset="0"/>
                  <a:sym typeface="Wingdings" panose="05000000000000000000" pitchFamily="2" charset="2"/>
                </a:rPr>
                <a:t> </a:t>
              </a:r>
              <a:r>
                <a:rPr kumimoji="0" lang="de-DE" sz="1600" b="1" i="0" u="none" strike="noStrike" kern="0" cap="none" spc="0" normalizeH="0" noProof="0" err="1">
                  <a:ln>
                    <a:noFill/>
                  </a:ln>
                  <a:solidFill>
                    <a:srgbClr val="000000"/>
                  </a:solidFill>
                  <a:effectLst/>
                  <a:uLnTx/>
                  <a:uFillTx/>
                  <a:cs typeface="Arial" panose="020B0604020202020204" pitchFamily="34" charset="0"/>
                  <a:sym typeface="Wingdings" panose="05000000000000000000" pitchFamily="2" charset="2"/>
                </a:rPr>
                <a:t>Resampling</a:t>
              </a:r>
              <a:r>
                <a:rPr kumimoji="0" lang="de-DE" sz="1600" i="0" u="none" strike="noStrike" kern="0" cap="none" spc="0" normalizeH="0" noProof="0">
                  <a:ln>
                    <a:noFill/>
                  </a:ln>
                  <a:solidFill>
                    <a:srgbClr val="000000"/>
                  </a:solidFill>
                  <a:effectLst/>
                  <a:uLnTx/>
                  <a:uFillTx/>
                  <a:cs typeface="Arial" panose="020B0604020202020204" pitchFamily="34" charset="0"/>
                  <a:sym typeface="Wingdings" panose="05000000000000000000" pitchFamily="2" charset="2"/>
                </a:rPr>
                <a:t>)</a:t>
              </a: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de-DE" sz="1600" i="0" u="none" strike="noStrike" kern="0" cap="none" spc="0" normalizeH="0" baseline="0" noProof="0">
                  <a:ln>
                    <a:noFill/>
                  </a:ln>
                  <a:solidFill>
                    <a:srgbClr val="000000"/>
                  </a:solidFill>
                  <a:effectLst/>
                  <a:uLnTx/>
                  <a:uFillTx/>
                  <a:cs typeface="Arial" panose="020B0604020202020204" pitchFamily="34" charset="0"/>
                </a:rPr>
                <a:t>Handling </a:t>
              </a:r>
              <a:r>
                <a:rPr lang="de-DE" sz="1600" kern="0">
                  <a:solidFill>
                    <a:srgbClr val="000000"/>
                  </a:solidFill>
                  <a:cs typeface="Arial" panose="020B0604020202020204" pitchFamily="34" charset="0"/>
                </a:rPr>
                <a:t>d</a:t>
              </a:r>
              <a:r>
                <a:rPr kumimoji="0" lang="de-DE" sz="1600" i="0" u="none" strike="noStrike" kern="0" cap="none" spc="0" normalizeH="0" baseline="0" noProof="0" err="1">
                  <a:ln>
                    <a:noFill/>
                  </a:ln>
                  <a:solidFill>
                    <a:srgbClr val="000000"/>
                  </a:solidFill>
                  <a:effectLst/>
                  <a:uLnTx/>
                  <a:uFillTx/>
                  <a:cs typeface="Arial" panose="020B0604020202020204" pitchFamily="34" charset="0"/>
                </a:rPr>
                <a:t>ifferent</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value</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ranges</a:t>
              </a:r>
              <a:br>
                <a:rPr kumimoji="0" lang="de-DE" sz="1600" i="0" u="none" strike="noStrike" kern="0" cap="none" spc="0" normalizeH="0" baseline="0" noProof="0">
                  <a:ln>
                    <a:noFill/>
                  </a:ln>
                  <a:solidFill>
                    <a:srgbClr val="000000"/>
                  </a:solidFill>
                  <a:effectLst/>
                  <a:uLnTx/>
                  <a:uFillTx/>
                  <a:cs typeface="Arial" panose="020B0604020202020204" pitchFamily="34" charset="0"/>
                </a:rPr>
              </a:br>
              <a:r>
                <a:rPr kumimoji="0" lang="de-DE" sz="1600" i="0" u="none" strike="noStrike" kern="0" cap="none" spc="0" normalizeH="0" baseline="0" noProof="0">
                  <a:ln>
                    <a:noFill/>
                  </a:ln>
                  <a:solidFill>
                    <a:srgbClr val="000000"/>
                  </a:solidFill>
                  <a:effectLst/>
                  <a:uLnTx/>
                  <a:uFillTx/>
                  <a:cs typeface="Arial" panose="020B0604020202020204" pitchFamily="34" charset="0"/>
                </a:rPr>
                <a:t>(</a:t>
              </a:r>
              <a:r>
                <a:rPr kumimoji="0" lang="de-DE" sz="1600" i="0" u="none" strike="noStrike" kern="0" cap="none" spc="0" normalizeH="0" baseline="0" noProof="0">
                  <a:ln>
                    <a:noFill/>
                  </a:ln>
                  <a:solidFill>
                    <a:srgbClr val="000000"/>
                  </a:solidFill>
                  <a:effectLst/>
                  <a:uLnTx/>
                  <a:uFillTx/>
                  <a:cs typeface="Arial" panose="020B0604020202020204" pitchFamily="34" charset="0"/>
                  <a:sym typeface="Wingdings" panose="05000000000000000000" pitchFamily="2" charset="2"/>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sym typeface="Wingdings" panose="05000000000000000000" pitchFamily="2" charset="2"/>
                </a:rPr>
                <a:t>Normalization</a:t>
              </a:r>
              <a:r>
                <a:rPr kumimoji="0" lang="de-DE" sz="1600" i="0" u="none" strike="noStrike" kern="0" cap="none" spc="0" normalizeH="0" baseline="0" noProof="0">
                  <a:ln>
                    <a:noFill/>
                  </a:ln>
                  <a:solidFill>
                    <a:srgbClr val="000000"/>
                  </a:solidFill>
                  <a:effectLst/>
                  <a:uLnTx/>
                  <a:uFillTx/>
                  <a:cs typeface="Arial" panose="020B0604020202020204" pitchFamily="34" charset="0"/>
                  <a:sym typeface="Wingdings" panose="05000000000000000000" pitchFamily="2" charset="2"/>
                </a:rPr>
                <a:t>)</a:t>
              </a: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0" marR="0" lvl="0" indent="0" defTabSz="914400" eaLnBrk="1" fontAlgn="base" latinLnBrk="0" hangingPunct="1">
                <a:lnSpc>
                  <a:spcPct val="100000"/>
                </a:lnSpc>
                <a:spcBef>
                  <a:spcPct val="0"/>
                </a:spcBef>
                <a:spcAft>
                  <a:spcPct val="40000"/>
                </a:spcAft>
                <a:buClr>
                  <a:srgbClr val="179C7D"/>
                </a:buClr>
                <a:buSzPct val="150000"/>
                <a:buFont typeface="Wingdings" pitchFamily="2" charset="2"/>
                <a:buNone/>
                <a:tabLst/>
                <a:defRPr/>
              </a:pP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en-GB" sz="1600" i="0" u="none" strike="noStrike" kern="0" cap="none" spc="0" normalizeH="0" baseline="0" noProof="0">
                <a:ln>
                  <a:noFill/>
                </a:ln>
                <a:solidFill>
                  <a:srgbClr val="000000"/>
                </a:solidFill>
                <a:effectLst/>
                <a:uLnTx/>
                <a:uFillTx/>
                <a:cs typeface="Arial" panose="020B0604020202020204" pitchFamily="34" charset="0"/>
              </a:endParaRPr>
            </a:p>
          </p:txBody>
        </p:sp>
        <p:sp>
          <p:nvSpPr>
            <p:cNvPr id="83" name="Rechteck 82"/>
            <p:cNvSpPr/>
            <p:nvPr/>
          </p:nvSpPr>
          <p:spPr bwMode="auto">
            <a:xfrm>
              <a:off x="6281300" y="2981330"/>
              <a:ext cx="4950313" cy="347277"/>
            </a:xfrm>
            <a:prstGeom prst="rect">
              <a:avLst/>
            </a:prstGeom>
            <a:solidFill>
              <a:srgbClr val="179C7D"/>
            </a:solidFill>
            <a:ln>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en-GB" sz="1600" b="1" i="0" u="none" strike="noStrike" kern="0" cap="none" spc="0" normalizeH="0" baseline="0" noProof="0">
                  <a:ln>
                    <a:noFill/>
                  </a:ln>
                  <a:solidFill>
                    <a:srgbClr val="FFFFFF"/>
                  </a:solidFill>
                  <a:effectLst/>
                  <a:uLnTx/>
                  <a:uFillTx/>
                  <a:cs typeface="Arial" panose="020B0604020202020204" pitchFamily="34" charset="0"/>
                </a:rPr>
                <a:t>What does </a:t>
              </a:r>
              <a:r>
                <a:rPr kumimoji="0" lang="en-GB" sz="1600" b="1" i="0" u="none" strike="noStrike" kern="0" cap="none" spc="0" normalizeH="0" baseline="0" noProof="0" err="1">
                  <a:ln>
                    <a:noFill/>
                  </a:ln>
                  <a:solidFill>
                    <a:srgbClr val="FFFFFF"/>
                  </a:solidFill>
                  <a:effectLst/>
                  <a:uLnTx/>
                  <a:uFillTx/>
                  <a:cs typeface="Arial" panose="020B0604020202020204" pitchFamily="34" charset="0"/>
                </a:rPr>
                <a:t>preprocessing involve</a:t>
              </a:r>
              <a:r>
                <a:rPr kumimoji="0" lang="en-GB" sz="1600" b="1" i="0" u="none" strike="noStrike" kern="0" cap="none" spc="0" normalizeH="0" baseline="0" noProof="0">
                  <a:ln>
                    <a:noFill/>
                  </a:ln>
                  <a:solidFill>
                    <a:srgbClr val="FFFFFF"/>
                  </a:solidFill>
                  <a:effectLst/>
                  <a:uLnTx/>
                  <a:uFillTx/>
                  <a:cs typeface="Arial" panose="020B0604020202020204" pitchFamily="34" charset="0"/>
                </a:rPr>
                <a:t>?</a:t>
              </a:r>
            </a:p>
          </p:txBody>
        </p:sp>
      </p:grpSp>
    </p:spTree>
    <p:extLst>
      <p:ext uri="{BB962C8B-B14F-4D97-AF65-F5344CB8AC3E}">
        <p14:creationId xmlns:p14="http://schemas.microsoft.com/office/powerpoint/2010/main" val="227155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E03CC3-7809-55BD-F053-0CB5109353F6}"/>
              </a:ext>
            </a:extLst>
          </p:cNvPr>
          <p:cNvSpPr>
            <a:spLocks noGrp="1"/>
          </p:cNvSpPr>
          <p:nvPr>
            <p:ph type="sldNum" sz="quarter" idx="10"/>
          </p:nvPr>
        </p:nvSpPr>
        <p:spPr/>
        <p:txBody>
          <a:bodyPr/>
          <a:lstStyle/>
          <a:p>
            <a:fld id="{6C453C7E-A4EE-1B4C-AE58-4F92523615D8}" type="slidenum">
              <a:rPr lang="de-DE" smtClean="0"/>
              <a:pPr/>
              <a:t>21</a:t>
            </a:fld>
            <a:endParaRPr lang="de-DE"/>
          </a:p>
        </p:txBody>
      </p:sp>
      <p:sp>
        <p:nvSpPr>
          <p:cNvPr id="3" name="Untertitel 2">
            <a:extLst>
              <a:ext uri="{FF2B5EF4-FFF2-40B4-BE49-F238E27FC236}">
                <a16:creationId xmlns:a16="http://schemas.microsoft.com/office/drawing/2014/main" id="{1707F3FA-1AC4-56C1-6B1E-6B1AC51A94C1}"/>
              </a:ext>
            </a:extLst>
          </p:cNvPr>
          <p:cNvSpPr>
            <a:spLocks noGrp="1"/>
          </p:cNvSpPr>
          <p:nvPr>
            <p:ph type="subTitle" idx="1"/>
          </p:nvPr>
        </p:nvSpPr>
        <p:spPr/>
        <p:txBody>
          <a:bodyPr/>
          <a:lstStyle/>
          <a:p>
            <a:r>
              <a:rPr lang="de-DE" b="0" dirty="0"/>
              <a:t>Datenrepräsentation</a:t>
            </a:r>
          </a:p>
          <a:p>
            <a:r>
              <a:rPr lang="de-DE" dirty="0"/>
              <a:t>Merkmale und Merkmalsräume</a:t>
            </a:r>
          </a:p>
          <a:p>
            <a:r>
              <a:rPr lang="de-DE" b="0" dirty="0"/>
              <a:t>Datenquellen und Datenqualität</a:t>
            </a:r>
          </a:p>
          <a:p>
            <a:endParaRPr lang="de-DE" b="0" dirty="0"/>
          </a:p>
        </p:txBody>
      </p:sp>
      <p:sp>
        <p:nvSpPr>
          <p:cNvPr id="4" name="Titel 3">
            <a:extLst>
              <a:ext uri="{FF2B5EF4-FFF2-40B4-BE49-F238E27FC236}">
                <a16:creationId xmlns:a16="http://schemas.microsoft.com/office/drawing/2014/main" id="{7856260D-DEB2-0713-B82B-4607EE84B302}"/>
              </a:ext>
            </a:extLst>
          </p:cNvPr>
          <p:cNvSpPr>
            <a:spLocks noGrp="1"/>
          </p:cNvSpPr>
          <p:nvPr>
            <p:ph type="title"/>
          </p:nvPr>
        </p:nvSpPr>
        <p:spPr>
          <a:xfrm>
            <a:off x="322123" y="172610"/>
            <a:ext cx="11030089" cy="892053"/>
          </a:xfrm>
        </p:spPr>
        <p:txBody>
          <a:bodyPr>
            <a:noAutofit/>
          </a:bodyPr>
          <a:lstStyle/>
          <a:p>
            <a:r>
              <a:rPr lang="de-DE" sz="4000" dirty="0"/>
              <a:t>Datenrepräsentation und Datenqualität</a:t>
            </a:r>
          </a:p>
        </p:txBody>
      </p:sp>
    </p:spTree>
    <p:extLst>
      <p:ext uri="{BB962C8B-B14F-4D97-AF65-F5344CB8AC3E}">
        <p14:creationId xmlns:p14="http://schemas.microsoft.com/office/powerpoint/2010/main" val="6668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Merkmale</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22</a:t>
            </a:fld>
            <a:endParaRPr lang="de-DE" dirty="0"/>
          </a:p>
        </p:txBody>
      </p:sp>
      <p:sp>
        <p:nvSpPr>
          <p:cNvPr id="4" name="Inhaltsplatzhalter 3">
            <a:extLst>
              <a:ext uri="{FF2B5EF4-FFF2-40B4-BE49-F238E27FC236}">
                <a16:creationId xmlns:a16="http://schemas.microsoft.com/office/drawing/2014/main" id="{7E57B9E2-1BC1-5A02-867C-D35115D6BC5B}"/>
              </a:ext>
            </a:extLst>
          </p:cNvPr>
          <p:cNvSpPr>
            <a:spLocks noGrp="1"/>
          </p:cNvSpPr>
          <p:nvPr>
            <p:ph sz="quarter" idx="11"/>
          </p:nvPr>
        </p:nvSpPr>
        <p:spPr>
          <a:xfrm>
            <a:off x="839789" y="1665288"/>
            <a:ext cx="5872510" cy="3863153"/>
          </a:xfrm>
        </p:spPr>
        <p:txBody>
          <a:bodyPr/>
          <a:lstStyle/>
          <a:p>
            <a:pPr marL="300600" indent="-300600">
              <a:buFont typeface="Wingdings" pitchFamily="2" charset="2"/>
              <a:buChar char="§"/>
            </a:pPr>
            <a:r>
              <a:rPr lang="de-DE" sz="2000" b="1" dirty="0"/>
              <a:t>Merkmale </a:t>
            </a:r>
            <a:r>
              <a:rPr lang="de-DE" sz="2000" b="1" i="1" dirty="0"/>
              <a:t>(Features)</a:t>
            </a:r>
            <a:r>
              <a:rPr lang="de-DE" sz="2000" b="1" dirty="0"/>
              <a:t> </a:t>
            </a:r>
            <a:r>
              <a:rPr lang="de-DE" sz="2000" dirty="0"/>
              <a:t>sind eine Form der Datenrepräsentation, die </a:t>
            </a:r>
            <a:r>
              <a:rPr lang="de-DE" sz="2000" b="1" dirty="0"/>
              <a:t>besonders geeignet als Eingabe-Daten</a:t>
            </a:r>
            <a:r>
              <a:rPr lang="de-DE" sz="2000" dirty="0"/>
              <a:t> für ein Modell sind</a:t>
            </a:r>
          </a:p>
          <a:p>
            <a:pPr marL="300600" indent="-300600">
              <a:buFont typeface="Wingdings" pitchFamily="2" charset="2"/>
              <a:buChar char="§"/>
            </a:pPr>
            <a:r>
              <a:rPr lang="de-DE" sz="2000" dirty="0"/>
              <a:t>Beispiele:</a:t>
            </a:r>
          </a:p>
          <a:p>
            <a:pPr marL="757800" lvl="1" indent="-300600">
              <a:buFont typeface="Wingdings" pitchFamily="2" charset="2"/>
              <a:buChar char="§"/>
            </a:pPr>
            <a:r>
              <a:rPr lang="de-DE" sz="1800" dirty="0"/>
              <a:t>Einfache Vorverarbeitung der Daten</a:t>
            </a:r>
          </a:p>
          <a:p>
            <a:pPr marL="757800" lvl="1" indent="-300600">
              <a:buFont typeface="Wingdings" pitchFamily="2" charset="2"/>
              <a:buChar char="§"/>
            </a:pPr>
            <a:r>
              <a:rPr lang="de-DE" sz="1800" dirty="0"/>
              <a:t>Auswahl einer Untermenge an Datensätzen oder Datenreihen (</a:t>
            </a:r>
            <a:r>
              <a:rPr lang="de-DE" sz="1800" i="1" dirty="0"/>
              <a:t>Feature </a:t>
            </a:r>
            <a:r>
              <a:rPr lang="de-DE" sz="1800" i="1" dirty="0" err="1"/>
              <a:t>Selection</a:t>
            </a:r>
            <a:r>
              <a:rPr lang="de-DE" sz="1800" i="1" dirty="0"/>
              <a:t> / </a:t>
            </a:r>
            <a:r>
              <a:rPr lang="de-DE" sz="1800" i="1" dirty="0" err="1"/>
              <a:t>Reduction</a:t>
            </a:r>
            <a:r>
              <a:rPr lang="de-DE" sz="1800" dirty="0"/>
              <a:t>)</a:t>
            </a:r>
          </a:p>
          <a:p>
            <a:pPr marL="757800" lvl="1" indent="-300600">
              <a:buFont typeface="Wingdings" pitchFamily="2" charset="2"/>
              <a:buChar char="§"/>
            </a:pPr>
            <a:r>
              <a:rPr lang="de-DE" sz="1800" dirty="0"/>
              <a:t>Mathematische oder statistische Berechnung</a:t>
            </a:r>
          </a:p>
          <a:p>
            <a:pPr marL="757800" lvl="1" indent="-300600">
              <a:buFont typeface="Wingdings" pitchFamily="2" charset="2"/>
              <a:buChar char="§"/>
            </a:pPr>
            <a:r>
              <a:rPr lang="de-DE" sz="1800" dirty="0"/>
              <a:t>Mathematische Transformationen, z.B. spektrale Transformation, Reihenentwicklung</a:t>
            </a:r>
          </a:p>
          <a:p>
            <a:pPr marL="757800" lvl="1" indent="-300600">
              <a:buFont typeface="Wingdings" pitchFamily="2" charset="2"/>
              <a:buChar char="§"/>
            </a:pPr>
            <a:r>
              <a:rPr lang="de-DE" sz="1800" dirty="0"/>
              <a:t>Gelernte Repräsentationen</a:t>
            </a:r>
            <a:br>
              <a:rPr lang="de-DE" sz="1800" dirty="0"/>
            </a:br>
            <a:r>
              <a:rPr lang="de-DE" sz="1800" dirty="0"/>
              <a:t>(</a:t>
            </a:r>
            <a:r>
              <a:rPr lang="de-DE" sz="1800" dirty="0" err="1"/>
              <a:t>Representation</a:t>
            </a:r>
            <a:r>
              <a:rPr lang="de-DE" sz="1800" dirty="0"/>
              <a:t> Learning)</a:t>
            </a:r>
          </a:p>
        </p:txBody>
      </p:sp>
      <p:pic>
        <p:nvPicPr>
          <p:cNvPr id="5" name="Picture 2" descr="xkcd: Machine Learning">
            <a:extLst>
              <a:ext uri="{FF2B5EF4-FFF2-40B4-BE49-F238E27FC236}">
                <a16:creationId xmlns:a16="http://schemas.microsoft.com/office/drawing/2014/main" id="{A9339976-D427-089F-C2FC-AA475543F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937" y="928980"/>
            <a:ext cx="4145351" cy="489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9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Datenvorverarbeitung</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23</a:t>
            </a:fld>
            <a:endParaRPr lang="de-DE" dirty="0"/>
          </a:p>
        </p:txBody>
      </p:sp>
      <p:sp>
        <p:nvSpPr>
          <p:cNvPr id="4" name="Inhaltsplatzhalter 3">
            <a:extLst>
              <a:ext uri="{FF2B5EF4-FFF2-40B4-BE49-F238E27FC236}">
                <a16:creationId xmlns:a16="http://schemas.microsoft.com/office/drawing/2014/main" id="{7E57B9E2-1BC1-5A02-867C-D35115D6BC5B}"/>
              </a:ext>
            </a:extLst>
          </p:cNvPr>
          <p:cNvSpPr>
            <a:spLocks noGrp="1"/>
          </p:cNvSpPr>
          <p:nvPr>
            <p:ph sz="quarter" idx="11"/>
          </p:nvPr>
        </p:nvSpPr>
        <p:spPr>
          <a:xfrm>
            <a:off x="839789" y="1665288"/>
            <a:ext cx="5339039" cy="3863153"/>
          </a:xfrm>
        </p:spPr>
        <p:txBody>
          <a:bodyPr/>
          <a:lstStyle/>
          <a:p>
            <a:pPr marL="300600" indent="-300600">
              <a:buFont typeface="Wingdings" pitchFamily="2" charset="2"/>
              <a:buChar char="§"/>
            </a:pPr>
            <a:r>
              <a:rPr lang="de-DE" sz="2000" dirty="0"/>
              <a:t>Eine Aufgabe der Datenvorverarbeitung ist die Erhöhung der </a:t>
            </a:r>
            <a:r>
              <a:rPr lang="de-DE" sz="2000" b="1" dirty="0"/>
              <a:t>Datenqualität</a:t>
            </a:r>
            <a:r>
              <a:rPr lang="de-DE" sz="2000" dirty="0"/>
              <a:t>, z.B. durch</a:t>
            </a:r>
          </a:p>
          <a:p>
            <a:pPr marL="300600" indent="-300600">
              <a:buFont typeface="Wingdings" pitchFamily="2" charset="2"/>
              <a:buChar char="§"/>
            </a:pPr>
            <a:endParaRPr lang="de-DE" sz="2000" dirty="0"/>
          </a:p>
          <a:p>
            <a:pPr marL="757800" lvl="1" indent="-300600">
              <a:buFont typeface="Wingdings" pitchFamily="2" charset="2"/>
              <a:buChar char="§"/>
            </a:pPr>
            <a:r>
              <a:rPr lang="de-DE" sz="2000" dirty="0"/>
              <a:t>Behandlung Fehlender Werte</a:t>
            </a:r>
          </a:p>
          <a:p>
            <a:pPr marL="757800" lvl="1" indent="-300600">
              <a:buFont typeface="Wingdings" pitchFamily="2" charset="2"/>
              <a:buChar char="§"/>
            </a:pPr>
            <a:r>
              <a:rPr lang="de-DE" sz="2000" dirty="0"/>
              <a:t>Behandlung von Ausreißern</a:t>
            </a:r>
          </a:p>
          <a:p>
            <a:pPr marL="757800" lvl="1" indent="-300600">
              <a:buFont typeface="Wingdings" pitchFamily="2" charset="2"/>
              <a:buChar char="§"/>
            </a:pPr>
            <a:r>
              <a:rPr lang="de-DE" sz="2000" dirty="0"/>
              <a:t>Filtern von Signalen</a:t>
            </a:r>
          </a:p>
        </p:txBody>
      </p:sp>
      <p:grpSp>
        <p:nvGrpSpPr>
          <p:cNvPr id="111" name="Gruppieren 110">
            <a:extLst>
              <a:ext uri="{FF2B5EF4-FFF2-40B4-BE49-F238E27FC236}">
                <a16:creationId xmlns:a16="http://schemas.microsoft.com/office/drawing/2014/main" id="{B7E18F47-83A0-B0F1-664A-2BF29A59BDF0}"/>
              </a:ext>
            </a:extLst>
          </p:cNvPr>
          <p:cNvGrpSpPr/>
          <p:nvPr/>
        </p:nvGrpSpPr>
        <p:grpSpPr>
          <a:xfrm>
            <a:off x="6933308" y="1874027"/>
            <a:ext cx="4101016" cy="1091654"/>
            <a:chOff x="3035632" y="1561686"/>
            <a:chExt cx="3185438" cy="671817"/>
          </a:xfrm>
        </p:grpSpPr>
        <p:cxnSp>
          <p:nvCxnSpPr>
            <p:cNvPr id="9" name="Gerader Verbinder 124">
              <a:extLst>
                <a:ext uri="{FF2B5EF4-FFF2-40B4-BE49-F238E27FC236}">
                  <a16:creationId xmlns:a16="http://schemas.microsoft.com/office/drawing/2014/main" id="{4BF45E57-486A-AB81-91E8-6E2238E0F16C}"/>
                </a:ext>
              </a:extLst>
            </p:cNvPr>
            <p:cNvCxnSpPr>
              <a:stCxn id="19" idx="9"/>
              <a:endCxn id="20" idx="0"/>
            </p:cNvCxnSpPr>
            <p:nvPr/>
          </p:nvCxnSpPr>
          <p:spPr bwMode="auto">
            <a:xfrm flipV="1">
              <a:off x="5242385" y="1900435"/>
              <a:ext cx="123370" cy="19686"/>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4">
              <a:extLst>
                <a:ext uri="{FF2B5EF4-FFF2-40B4-BE49-F238E27FC236}">
                  <a16:creationId xmlns:a16="http://schemas.microsoft.com/office/drawing/2014/main" id="{369D249D-25AC-4CB6-6337-4E0B3A26DE7B}"/>
                </a:ext>
              </a:extLst>
            </p:cNvPr>
            <p:cNvCxnSpPr/>
            <p:nvPr/>
          </p:nvCxnSpPr>
          <p:spPr>
            <a:xfrm>
              <a:off x="3036598" y="2227449"/>
              <a:ext cx="1350420" cy="0"/>
            </a:xfrm>
            <a:prstGeom prst="straightConnector1">
              <a:avLst/>
            </a:prstGeom>
            <a:noFill/>
            <a:ln w="6350" cap="flat" cmpd="sng" algn="ctr">
              <a:solidFill>
                <a:srgbClr val="000000"/>
              </a:solidFill>
              <a:prstDash val="solid"/>
              <a:tailEnd type="arrow" w="sm" len="sm"/>
            </a:ln>
            <a:effectLst/>
          </p:spPr>
        </p:cxnSp>
        <p:cxnSp>
          <p:nvCxnSpPr>
            <p:cNvPr id="23" name="Straight Arrow Connector 13">
              <a:extLst>
                <a:ext uri="{FF2B5EF4-FFF2-40B4-BE49-F238E27FC236}">
                  <a16:creationId xmlns:a16="http://schemas.microsoft.com/office/drawing/2014/main" id="{5379841D-F0B7-E60D-C7FD-E025D5A116D3}"/>
                </a:ext>
              </a:extLst>
            </p:cNvPr>
            <p:cNvCxnSpPr/>
            <p:nvPr/>
          </p:nvCxnSpPr>
          <p:spPr>
            <a:xfrm flipV="1">
              <a:off x="3035632" y="1561686"/>
              <a:ext cx="966" cy="665766"/>
            </a:xfrm>
            <a:prstGeom prst="straightConnector1">
              <a:avLst/>
            </a:prstGeom>
            <a:noFill/>
            <a:ln w="6350" cap="flat" cmpd="sng" algn="ctr">
              <a:solidFill>
                <a:srgbClr val="000000"/>
              </a:solidFill>
              <a:prstDash val="solid"/>
              <a:tailEnd type="arrow" w="sm" len="sm"/>
            </a:ln>
            <a:effectLst/>
          </p:spPr>
        </p:cxnSp>
        <p:sp>
          <p:nvSpPr>
            <p:cNvPr id="24" name="Freeform 8">
              <a:extLst>
                <a:ext uri="{FF2B5EF4-FFF2-40B4-BE49-F238E27FC236}">
                  <a16:creationId xmlns:a16="http://schemas.microsoft.com/office/drawing/2014/main" id="{B92F8D7F-C002-E18D-960C-5ABB3362329A}"/>
                </a:ext>
              </a:extLst>
            </p:cNvPr>
            <p:cNvSpPr/>
            <p:nvPr/>
          </p:nvSpPr>
          <p:spPr>
            <a:xfrm rot="21375998">
              <a:off x="3054813" y="1880510"/>
              <a:ext cx="377651" cy="257125"/>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25" name="Freeform 8">
              <a:extLst>
                <a:ext uri="{FF2B5EF4-FFF2-40B4-BE49-F238E27FC236}">
                  <a16:creationId xmlns:a16="http://schemas.microsoft.com/office/drawing/2014/main" id="{0844278B-CC80-2972-3101-6B620DB835B5}"/>
                </a:ext>
              </a:extLst>
            </p:cNvPr>
            <p:cNvSpPr/>
            <p:nvPr/>
          </p:nvSpPr>
          <p:spPr>
            <a:xfrm rot="21375998">
              <a:off x="3557631" y="1878235"/>
              <a:ext cx="393935" cy="252244"/>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26" name="Freeform 8">
              <a:extLst>
                <a:ext uri="{FF2B5EF4-FFF2-40B4-BE49-F238E27FC236}">
                  <a16:creationId xmlns:a16="http://schemas.microsoft.com/office/drawing/2014/main" id="{580BDA13-6472-F054-E565-7A72EE86C75A}"/>
                </a:ext>
              </a:extLst>
            </p:cNvPr>
            <p:cNvSpPr/>
            <p:nvPr/>
          </p:nvSpPr>
          <p:spPr>
            <a:xfrm rot="21375998">
              <a:off x="3941191" y="1880992"/>
              <a:ext cx="464160" cy="252244"/>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cxnSp>
          <p:nvCxnSpPr>
            <p:cNvPr id="17" name="Straight Arrow Connector 4">
              <a:extLst>
                <a:ext uri="{FF2B5EF4-FFF2-40B4-BE49-F238E27FC236}">
                  <a16:creationId xmlns:a16="http://schemas.microsoft.com/office/drawing/2014/main" id="{6A009871-C1EC-E022-8FED-8A452A38E3B4}"/>
                </a:ext>
              </a:extLst>
            </p:cNvPr>
            <p:cNvCxnSpPr/>
            <p:nvPr/>
          </p:nvCxnSpPr>
          <p:spPr>
            <a:xfrm>
              <a:off x="4852317" y="2233500"/>
              <a:ext cx="1350420" cy="0"/>
            </a:xfrm>
            <a:prstGeom prst="straightConnector1">
              <a:avLst/>
            </a:prstGeom>
            <a:noFill/>
            <a:ln w="6350" cap="flat" cmpd="sng" algn="ctr">
              <a:solidFill>
                <a:srgbClr val="000000"/>
              </a:solidFill>
              <a:prstDash val="solid"/>
              <a:tailEnd type="arrow" w="sm" len="sm"/>
            </a:ln>
            <a:effectLst/>
          </p:spPr>
        </p:cxnSp>
        <p:cxnSp>
          <p:nvCxnSpPr>
            <p:cNvPr id="18" name="Straight Arrow Connector 13">
              <a:extLst>
                <a:ext uri="{FF2B5EF4-FFF2-40B4-BE49-F238E27FC236}">
                  <a16:creationId xmlns:a16="http://schemas.microsoft.com/office/drawing/2014/main" id="{E6A50FA7-201F-D8CF-45BC-DFD351870D91}"/>
                </a:ext>
              </a:extLst>
            </p:cNvPr>
            <p:cNvCxnSpPr/>
            <p:nvPr/>
          </p:nvCxnSpPr>
          <p:spPr>
            <a:xfrm flipV="1">
              <a:off x="4851351" y="1567737"/>
              <a:ext cx="966" cy="665766"/>
            </a:xfrm>
            <a:prstGeom prst="straightConnector1">
              <a:avLst/>
            </a:prstGeom>
            <a:noFill/>
            <a:ln w="6350" cap="flat" cmpd="sng" algn="ctr">
              <a:solidFill>
                <a:srgbClr val="000000"/>
              </a:solidFill>
              <a:prstDash val="solid"/>
              <a:tailEnd type="arrow" w="sm" len="sm"/>
            </a:ln>
            <a:effectLst/>
          </p:spPr>
        </p:cxnSp>
        <p:sp>
          <p:nvSpPr>
            <p:cNvPr id="19" name="Freeform 8">
              <a:extLst>
                <a:ext uri="{FF2B5EF4-FFF2-40B4-BE49-F238E27FC236}">
                  <a16:creationId xmlns:a16="http://schemas.microsoft.com/office/drawing/2014/main" id="{19ECF2C8-AD49-AF04-383D-8556050D098B}"/>
                </a:ext>
              </a:extLst>
            </p:cNvPr>
            <p:cNvSpPr/>
            <p:nvPr/>
          </p:nvSpPr>
          <p:spPr>
            <a:xfrm rot="21375998">
              <a:off x="4870532" y="1886561"/>
              <a:ext cx="377651" cy="257125"/>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20" name="Freeform 8">
              <a:extLst>
                <a:ext uri="{FF2B5EF4-FFF2-40B4-BE49-F238E27FC236}">
                  <a16:creationId xmlns:a16="http://schemas.microsoft.com/office/drawing/2014/main" id="{08287110-4236-5256-642A-B3880D81E2C6}"/>
                </a:ext>
              </a:extLst>
            </p:cNvPr>
            <p:cNvSpPr/>
            <p:nvPr/>
          </p:nvSpPr>
          <p:spPr>
            <a:xfrm rot="21375998">
              <a:off x="5373350" y="1884286"/>
              <a:ext cx="393935" cy="252244"/>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21" name="Freeform 8">
              <a:extLst>
                <a:ext uri="{FF2B5EF4-FFF2-40B4-BE49-F238E27FC236}">
                  <a16:creationId xmlns:a16="http://schemas.microsoft.com/office/drawing/2014/main" id="{7D8F153B-9330-1557-DD58-DCCE0242F920}"/>
                </a:ext>
              </a:extLst>
            </p:cNvPr>
            <p:cNvSpPr/>
            <p:nvPr/>
          </p:nvSpPr>
          <p:spPr>
            <a:xfrm rot="21375998">
              <a:off x="5756910" y="1887043"/>
              <a:ext cx="464160" cy="252244"/>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14" name="Pfeil nach unten 13">
              <a:extLst>
                <a:ext uri="{FF2B5EF4-FFF2-40B4-BE49-F238E27FC236}">
                  <a16:creationId xmlns:a16="http://schemas.microsoft.com/office/drawing/2014/main" id="{CFC1E5C0-5556-8A72-E6C9-602864AAFEC6}"/>
                </a:ext>
              </a:extLst>
            </p:cNvPr>
            <p:cNvSpPr/>
            <p:nvPr/>
          </p:nvSpPr>
          <p:spPr>
            <a:xfrm rot="16200000">
              <a:off x="4564817" y="1857095"/>
              <a:ext cx="171933" cy="122591"/>
            </a:xfrm>
            <a:prstGeom prst="down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109" name="Gruppieren 108">
            <a:extLst>
              <a:ext uri="{FF2B5EF4-FFF2-40B4-BE49-F238E27FC236}">
                <a16:creationId xmlns:a16="http://schemas.microsoft.com/office/drawing/2014/main" id="{5EBA7A2A-5B14-56B3-1CD7-C9E352A2F895}"/>
              </a:ext>
            </a:extLst>
          </p:cNvPr>
          <p:cNvGrpSpPr/>
          <p:nvPr/>
        </p:nvGrpSpPr>
        <p:grpSpPr>
          <a:xfrm>
            <a:off x="6933275" y="4748383"/>
            <a:ext cx="4780861" cy="918863"/>
            <a:chOff x="3020673" y="3548420"/>
            <a:chExt cx="3713504" cy="565479"/>
          </a:xfrm>
        </p:grpSpPr>
        <p:sp>
          <p:nvSpPr>
            <p:cNvPr id="30" name="Textfeld 29">
              <a:extLst>
                <a:ext uri="{FF2B5EF4-FFF2-40B4-BE49-F238E27FC236}">
                  <a16:creationId xmlns:a16="http://schemas.microsoft.com/office/drawing/2014/main" id="{50F6F966-505B-E503-F6B6-A6DCD1CCDCAE}"/>
                </a:ext>
              </a:extLst>
            </p:cNvPr>
            <p:cNvSpPr txBox="1"/>
            <p:nvPr/>
          </p:nvSpPr>
          <p:spPr>
            <a:xfrm>
              <a:off x="6734177" y="3977296"/>
              <a:ext cx="0" cy="0"/>
            </a:xfrm>
            <a:prstGeom prst="rect">
              <a:avLst/>
            </a:prstGeom>
          </p:spPr>
          <p:txBody>
            <a:bodyPr wrap="none" lIns="0" tIns="0" rIns="0" bIns="0" rtlCol="0">
              <a:noAutofit/>
            </a:bodyPr>
            <a:lstStyle/>
            <a:p>
              <a:pPr marL="0" indent="0" algn="l">
                <a:buFontTx/>
                <a:buNone/>
              </a:pPr>
              <a:endParaRPr lang="de-DE" err="1">
                <a:solidFill>
                  <a:schemeClr val="tx1">
                    <a:lumMod val="75000"/>
                    <a:lumOff val="25000"/>
                  </a:schemeClr>
                </a:solidFill>
              </a:endParaRPr>
            </a:p>
          </p:txBody>
        </p:sp>
        <p:cxnSp>
          <p:nvCxnSpPr>
            <p:cNvPr id="42" name="Straight Arrow Connector 4">
              <a:extLst>
                <a:ext uri="{FF2B5EF4-FFF2-40B4-BE49-F238E27FC236}">
                  <a16:creationId xmlns:a16="http://schemas.microsoft.com/office/drawing/2014/main" id="{4E456737-884D-3CAA-87FF-F69E4412B48F}"/>
                </a:ext>
              </a:extLst>
            </p:cNvPr>
            <p:cNvCxnSpPr>
              <a:cxnSpLocks/>
            </p:cNvCxnSpPr>
            <p:nvPr/>
          </p:nvCxnSpPr>
          <p:spPr>
            <a:xfrm>
              <a:off x="4849733" y="4113899"/>
              <a:ext cx="1374773" cy="0"/>
            </a:xfrm>
            <a:prstGeom prst="straightConnector1">
              <a:avLst/>
            </a:prstGeom>
            <a:noFill/>
            <a:ln w="6350" cap="flat" cmpd="sng" algn="ctr">
              <a:solidFill>
                <a:srgbClr val="000000"/>
              </a:solidFill>
              <a:prstDash val="solid"/>
              <a:tailEnd type="arrow" w="sm" len="sm"/>
            </a:ln>
            <a:effectLst/>
          </p:spPr>
        </p:cxnSp>
        <p:cxnSp>
          <p:nvCxnSpPr>
            <p:cNvPr id="43" name="Straight Arrow Connector 13">
              <a:extLst>
                <a:ext uri="{FF2B5EF4-FFF2-40B4-BE49-F238E27FC236}">
                  <a16:creationId xmlns:a16="http://schemas.microsoft.com/office/drawing/2014/main" id="{6C803063-E994-25DF-9025-3678C9C1159C}"/>
                </a:ext>
              </a:extLst>
            </p:cNvPr>
            <p:cNvCxnSpPr/>
            <p:nvPr/>
          </p:nvCxnSpPr>
          <p:spPr>
            <a:xfrm flipV="1">
              <a:off x="4848401" y="3548422"/>
              <a:ext cx="0" cy="565477"/>
            </a:xfrm>
            <a:prstGeom prst="straightConnector1">
              <a:avLst/>
            </a:prstGeom>
            <a:noFill/>
            <a:ln w="6350" cap="flat" cmpd="sng" algn="ctr">
              <a:solidFill>
                <a:srgbClr val="000000"/>
              </a:solidFill>
              <a:prstDash val="solid"/>
              <a:tailEnd type="arrow" w="sm" len="sm"/>
            </a:ln>
            <a:effectLst/>
          </p:spPr>
        </p:cxnSp>
        <p:sp>
          <p:nvSpPr>
            <p:cNvPr id="44" name="Freeform 8">
              <a:extLst>
                <a:ext uri="{FF2B5EF4-FFF2-40B4-BE49-F238E27FC236}">
                  <a16:creationId xmlns:a16="http://schemas.microsoft.com/office/drawing/2014/main" id="{C385C734-BCDD-6E94-AE76-B785E9930A7C}"/>
                </a:ext>
              </a:extLst>
            </p:cNvPr>
            <p:cNvSpPr/>
            <p:nvPr/>
          </p:nvSpPr>
          <p:spPr>
            <a:xfrm rot="21375998">
              <a:off x="4848401" y="3773550"/>
              <a:ext cx="640107" cy="248115"/>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45" name="Freeform 8">
              <a:extLst>
                <a:ext uri="{FF2B5EF4-FFF2-40B4-BE49-F238E27FC236}">
                  <a16:creationId xmlns:a16="http://schemas.microsoft.com/office/drawing/2014/main" id="{81D1C18B-3F17-3DF4-1069-6B6498D6EF97}"/>
                </a:ext>
              </a:extLst>
            </p:cNvPr>
            <p:cNvSpPr/>
            <p:nvPr/>
          </p:nvSpPr>
          <p:spPr>
            <a:xfrm rot="21375998">
              <a:off x="5471531" y="3773553"/>
              <a:ext cx="640107" cy="248115"/>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40" name="Freihandform 39">
              <a:extLst>
                <a:ext uri="{FF2B5EF4-FFF2-40B4-BE49-F238E27FC236}">
                  <a16:creationId xmlns:a16="http://schemas.microsoft.com/office/drawing/2014/main" id="{80F3DE48-FD5F-7F2F-6EB1-CE2C3D4463D8}"/>
                </a:ext>
              </a:extLst>
            </p:cNvPr>
            <p:cNvSpPr/>
            <p:nvPr/>
          </p:nvSpPr>
          <p:spPr bwMode="auto">
            <a:xfrm>
              <a:off x="3038112" y="3739701"/>
              <a:ext cx="608369" cy="335239"/>
            </a:xfrm>
            <a:custGeom>
              <a:avLst/>
              <a:gdLst>
                <a:gd name="connsiteX0" fmla="*/ 0 w 4201064"/>
                <a:gd name="connsiteY0" fmla="*/ 336443 h 2012658"/>
                <a:gd name="connsiteX1" fmla="*/ 34506 w 4201064"/>
                <a:gd name="connsiteY1" fmla="*/ 138035 h 2012658"/>
                <a:gd name="connsiteX2" fmla="*/ 25879 w 4201064"/>
                <a:gd name="connsiteY2" fmla="*/ 448586 h 2012658"/>
                <a:gd name="connsiteX3" fmla="*/ 86264 w 4201064"/>
                <a:gd name="connsiteY3" fmla="*/ 60397 h 2012658"/>
                <a:gd name="connsiteX4" fmla="*/ 60385 w 4201064"/>
                <a:gd name="connsiteY4" fmla="*/ 491718 h 2012658"/>
                <a:gd name="connsiteX5" fmla="*/ 120770 w 4201064"/>
                <a:gd name="connsiteY5" fmla="*/ 181167 h 2012658"/>
                <a:gd name="connsiteX6" fmla="*/ 129396 w 4201064"/>
                <a:gd name="connsiteY6" fmla="*/ 422707 h 2012658"/>
                <a:gd name="connsiteX7" fmla="*/ 172528 w 4201064"/>
                <a:gd name="connsiteY7" fmla="*/ 112156 h 2012658"/>
                <a:gd name="connsiteX8" fmla="*/ 181155 w 4201064"/>
                <a:gd name="connsiteY8" fmla="*/ 483092 h 2012658"/>
                <a:gd name="connsiteX9" fmla="*/ 215660 w 4201064"/>
                <a:gd name="connsiteY9" fmla="*/ 163914 h 2012658"/>
                <a:gd name="connsiteX10" fmla="*/ 250166 w 4201064"/>
                <a:gd name="connsiteY10" fmla="*/ 422707 h 2012658"/>
                <a:gd name="connsiteX11" fmla="*/ 258792 w 4201064"/>
                <a:gd name="connsiteY11" fmla="*/ 207046 h 2012658"/>
                <a:gd name="connsiteX12" fmla="*/ 319177 w 4201064"/>
                <a:gd name="connsiteY12" fmla="*/ 396828 h 2012658"/>
                <a:gd name="connsiteX13" fmla="*/ 362309 w 4201064"/>
                <a:gd name="connsiteY13" fmla="*/ 224299 h 2012658"/>
                <a:gd name="connsiteX14" fmla="*/ 370936 w 4201064"/>
                <a:gd name="connsiteY14" fmla="*/ 457212 h 2012658"/>
                <a:gd name="connsiteX15" fmla="*/ 414068 w 4201064"/>
                <a:gd name="connsiteY15" fmla="*/ 172541 h 2012658"/>
                <a:gd name="connsiteX16" fmla="*/ 414068 w 4201064"/>
                <a:gd name="connsiteY16" fmla="*/ 388201 h 2012658"/>
                <a:gd name="connsiteX17" fmla="*/ 457200 w 4201064"/>
                <a:gd name="connsiteY17" fmla="*/ 198420 h 2012658"/>
                <a:gd name="connsiteX18" fmla="*/ 474453 w 4201064"/>
                <a:gd name="connsiteY18" fmla="*/ 422707 h 2012658"/>
                <a:gd name="connsiteX19" fmla="*/ 552090 w 4201064"/>
                <a:gd name="connsiteY19" fmla="*/ 207046 h 2012658"/>
                <a:gd name="connsiteX20" fmla="*/ 552090 w 4201064"/>
                <a:gd name="connsiteY20" fmla="*/ 414080 h 2012658"/>
                <a:gd name="connsiteX21" fmla="*/ 586596 w 4201064"/>
                <a:gd name="connsiteY21" fmla="*/ 103529 h 2012658"/>
                <a:gd name="connsiteX22" fmla="*/ 595223 w 4201064"/>
                <a:gd name="connsiteY22" fmla="*/ 465839 h 2012658"/>
                <a:gd name="connsiteX23" fmla="*/ 638355 w 4201064"/>
                <a:gd name="connsiteY23" fmla="*/ 232926 h 2012658"/>
                <a:gd name="connsiteX24" fmla="*/ 655607 w 4201064"/>
                <a:gd name="connsiteY24" fmla="*/ 483092 h 2012658"/>
                <a:gd name="connsiteX25" fmla="*/ 672860 w 4201064"/>
                <a:gd name="connsiteY25" fmla="*/ 267431 h 2012658"/>
                <a:gd name="connsiteX26" fmla="*/ 698740 w 4201064"/>
                <a:gd name="connsiteY26" fmla="*/ 560729 h 2012658"/>
                <a:gd name="connsiteX27" fmla="*/ 724619 w 4201064"/>
                <a:gd name="connsiteY27" fmla="*/ 86277 h 2012658"/>
                <a:gd name="connsiteX28" fmla="*/ 733245 w 4201064"/>
                <a:gd name="connsiteY28" fmla="*/ 759137 h 2012658"/>
                <a:gd name="connsiteX29" fmla="*/ 759124 w 4201064"/>
                <a:gd name="connsiteY29" fmla="*/ 284684 h 2012658"/>
                <a:gd name="connsiteX30" fmla="*/ 785004 w 4201064"/>
                <a:gd name="connsiteY30" fmla="*/ 776390 h 2012658"/>
                <a:gd name="connsiteX31" fmla="*/ 810883 w 4201064"/>
                <a:gd name="connsiteY31" fmla="*/ 370948 h 2012658"/>
                <a:gd name="connsiteX32" fmla="*/ 828136 w 4201064"/>
                <a:gd name="connsiteY32" fmla="*/ 905786 h 2012658"/>
                <a:gd name="connsiteX33" fmla="*/ 845389 w 4201064"/>
                <a:gd name="connsiteY33" fmla="*/ 439960 h 2012658"/>
                <a:gd name="connsiteX34" fmla="*/ 862641 w 4201064"/>
                <a:gd name="connsiteY34" fmla="*/ 923039 h 2012658"/>
                <a:gd name="connsiteX35" fmla="*/ 879894 w 4201064"/>
                <a:gd name="connsiteY35" fmla="*/ 336443 h 2012658"/>
                <a:gd name="connsiteX36" fmla="*/ 897147 w 4201064"/>
                <a:gd name="connsiteY36" fmla="*/ 819522 h 2012658"/>
                <a:gd name="connsiteX37" fmla="*/ 923026 w 4201064"/>
                <a:gd name="connsiteY37" fmla="*/ 500345 h 2012658"/>
                <a:gd name="connsiteX38" fmla="*/ 931653 w 4201064"/>
                <a:gd name="connsiteY38" fmla="*/ 1052435 h 2012658"/>
                <a:gd name="connsiteX39" fmla="*/ 957532 w 4201064"/>
                <a:gd name="connsiteY39" fmla="*/ 638367 h 2012658"/>
                <a:gd name="connsiteX40" fmla="*/ 966158 w 4201064"/>
                <a:gd name="connsiteY40" fmla="*/ 1078314 h 2012658"/>
                <a:gd name="connsiteX41" fmla="*/ 992038 w 4201064"/>
                <a:gd name="connsiteY41" fmla="*/ 552103 h 2012658"/>
                <a:gd name="connsiteX42" fmla="*/ 1000664 w 4201064"/>
                <a:gd name="connsiteY42" fmla="*/ 1138699 h 2012658"/>
                <a:gd name="connsiteX43" fmla="*/ 1035170 w 4201064"/>
                <a:gd name="connsiteY43" fmla="*/ 646994 h 2012658"/>
                <a:gd name="connsiteX44" fmla="*/ 1052423 w 4201064"/>
                <a:gd name="connsiteY44" fmla="*/ 1190458 h 2012658"/>
                <a:gd name="connsiteX45" fmla="*/ 1095555 w 4201064"/>
                <a:gd name="connsiteY45" fmla="*/ 733258 h 2012658"/>
                <a:gd name="connsiteX46" fmla="*/ 1147313 w 4201064"/>
                <a:gd name="connsiteY46" fmla="*/ 1259469 h 2012658"/>
                <a:gd name="connsiteX47" fmla="*/ 1190445 w 4201064"/>
                <a:gd name="connsiteY47" fmla="*/ 828148 h 2012658"/>
                <a:gd name="connsiteX48" fmla="*/ 1242204 w 4201064"/>
                <a:gd name="connsiteY48" fmla="*/ 1216337 h 2012658"/>
                <a:gd name="connsiteX49" fmla="*/ 1285336 w 4201064"/>
                <a:gd name="connsiteY49" fmla="*/ 750511 h 2012658"/>
                <a:gd name="connsiteX50" fmla="*/ 1362973 w 4201064"/>
                <a:gd name="connsiteY50" fmla="*/ 1155952 h 2012658"/>
                <a:gd name="connsiteX51" fmla="*/ 1371600 w 4201064"/>
                <a:gd name="connsiteY51" fmla="*/ 759137 h 2012658"/>
                <a:gd name="connsiteX52" fmla="*/ 1466490 w 4201064"/>
                <a:gd name="connsiteY52" fmla="*/ 1104194 h 2012658"/>
                <a:gd name="connsiteX53" fmla="*/ 1509623 w 4201064"/>
                <a:gd name="connsiteY53" fmla="*/ 802269 h 2012658"/>
                <a:gd name="connsiteX54" fmla="*/ 1535502 w 4201064"/>
                <a:gd name="connsiteY54" fmla="*/ 629741 h 2012658"/>
                <a:gd name="connsiteX55" fmla="*/ 1561381 w 4201064"/>
                <a:gd name="connsiteY55" fmla="*/ 1095567 h 2012658"/>
                <a:gd name="connsiteX56" fmla="*/ 1613140 w 4201064"/>
                <a:gd name="connsiteY56" fmla="*/ 586609 h 2012658"/>
                <a:gd name="connsiteX57" fmla="*/ 1595887 w 4201064"/>
                <a:gd name="connsiteY57" fmla="*/ 1242216 h 2012658"/>
                <a:gd name="connsiteX58" fmla="*/ 1639019 w 4201064"/>
                <a:gd name="connsiteY58" fmla="*/ 724631 h 2012658"/>
                <a:gd name="connsiteX59" fmla="*/ 1621766 w 4201064"/>
                <a:gd name="connsiteY59" fmla="*/ 1345733 h 2012658"/>
                <a:gd name="connsiteX60" fmla="*/ 1690777 w 4201064"/>
                <a:gd name="connsiteY60" fmla="*/ 603861 h 2012658"/>
                <a:gd name="connsiteX61" fmla="*/ 1664898 w 4201064"/>
                <a:gd name="connsiteY61" fmla="*/ 1423371 h 2012658"/>
                <a:gd name="connsiteX62" fmla="*/ 1777041 w 4201064"/>
                <a:gd name="connsiteY62" fmla="*/ 724631 h 2012658"/>
                <a:gd name="connsiteX63" fmla="*/ 1742536 w 4201064"/>
                <a:gd name="connsiteY63" fmla="*/ 1414745 h 2012658"/>
                <a:gd name="connsiteX64" fmla="*/ 1828800 w 4201064"/>
                <a:gd name="connsiteY64" fmla="*/ 862654 h 2012658"/>
                <a:gd name="connsiteX65" fmla="*/ 1863306 w 4201064"/>
                <a:gd name="connsiteY65" fmla="*/ 1406118 h 2012658"/>
                <a:gd name="connsiteX66" fmla="*/ 1932317 w 4201064"/>
                <a:gd name="connsiteY66" fmla="*/ 914412 h 2012658"/>
                <a:gd name="connsiteX67" fmla="*/ 1949570 w 4201064"/>
                <a:gd name="connsiteY67" fmla="*/ 1457877 h 2012658"/>
                <a:gd name="connsiteX68" fmla="*/ 2001328 w 4201064"/>
                <a:gd name="connsiteY68" fmla="*/ 1009303 h 2012658"/>
                <a:gd name="connsiteX69" fmla="*/ 2061713 w 4201064"/>
                <a:gd name="connsiteY69" fmla="*/ 1475129 h 2012658"/>
                <a:gd name="connsiteX70" fmla="*/ 2122098 w 4201064"/>
                <a:gd name="connsiteY70" fmla="*/ 1078314 h 2012658"/>
                <a:gd name="connsiteX71" fmla="*/ 2191109 w 4201064"/>
                <a:gd name="connsiteY71" fmla="*/ 1578646 h 2012658"/>
                <a:gd name="connsiteX72" fmla="*/ 2225615 w 4201064"/>
                <a:gd name="connsiteY72" fmla="*/ 1121446 h 2012658"/>
                <a:gd name="connsiteX73" fmla="*/ 2268747 w 4201064"/>
                <a:gd name="connsiteY73" fmla="*/ 1561394 h 2012658"/>
                <a:gd name="connsiteX74" fmla="*/ 2286000 w 4201064"/>
                <a:gd name="connsiteY74" fmla="*/ 1155952 h 2012658"/>
                <a:gd name="connsiteX75" fmla="*/ 2329132 w 4201064"/>
                <a:gd name="connsiteY75" fmla="*/ 1621778 h 2012658"/>
                <a:gd name="connsiteX76" fmla="*/ 2329132 w 4201064"/>
                <a:gd name="connsiteY76" fmla="*/ 1190458 h 2012658"/>
                <a:gd name="connsiteX77" fmla="*/ 2389517 w 4201064"/>
                <a:gd name="connsiteY77" fmla="*/ 1587273 h 2012658"/>
                <a:gd name="connsiteX78" fmla="*/ 2441275 w 4201064"/>
                <a:gd name="connsiteY78" fmla="*/ 1276722 h 2012658"/>
                <a:gd name="connsiteX79" fmla="*/ 2527540 w 4201064"/>
                <a:gd name="connsiteY79" fmla="*/ 1595899 h 2012658"/>
                <a:gd name="connsiteX80" fmla="*/ 2536166 w 4201064"/>
                <a:gd name="connsiteY80" fmla="*/ 1233590 h 2012658"/>
                <a:gd name="connsiteX81" fmla="*/ 2596551 w 4201064"/>
                <a:gd name="connsiteY81" fmla="*/ 1578646 h 2012658"/>
                <a:gd name="connsiteX82" fmla="*/ 2648309 w 4201064"/>
                <a:gd name="connsiteY82" fmla="*/ 1354360 h 2012658"/>
                <a:gd name="connsiteX83" fmla="*/ 2648309 w 4201064"/>
                <a:gd name="connsiteY83" fmla="*/ 1682163 h 2012658"/>
                <a:gd name="connsiteX84" fmla="*/ 2708694 w 4201064"/>
                <a:gd name="connsiteY84" fmla="*/ 1449250 h 2012658"/>
                <a:gd name="connsiteX85" fmla="*/ 2691441 w 4201064"/>
                <a:gd name="connsiteY85" fmla="*/ 1854692 h 2012658"/>
                <a:gd name="connsiteX86" fmla="*/ 2794958 w 4201064"/>
                <a:gd name="connsiteY86" fmla="*/ 1293975 h 2012658"/>
                <a:gd name="connsiteX87" fmla="*/ 2743200 w 4201064"/>
                <a:gd name="connsiteY87" fmla="*/ 1794307 h 2012658"/>
                <a:gd name="connsiteX88" fmla="*/ 2820838 w 4201064"/>
                <a:gd name="connsiteY88" fmla="*/ 1526888 h 2012658"/>
                <a:gd name="connsiteX89" fmla="*/ 2846717 w 4201064"/>
                <a:gd name="connsiteY89" fmla="*/ 1820186 h 2012658"/>
                <a:gd name="connsiteX90" fmla="*/ 2889849 w 4201064"/>
                <a:gd name="connsiteY90" fmla="*/ 2001341 h 2012658"/>
                <a:gd name="connsiteX91" fmla="*/ 2950234 w 4201064"/>
                <a:gd name="connsiteY91" fmla="*/ 1492382 h 2012658"/>
                <a:gd name="connsiteX92" fmla="*/ 2958860 w 4201064"/>
                <a:gd name="connsiteY92" fmla="*/ 1811560 h 2012658"/>
                <a:gd name="connsiteX93" fmla="*/ 3001992 w 4201064"/>
                <a:gd name="connsiteY93" fmla="*/ 1492382 h 2012658"/>
                <a:gd name="connsiteX94" fmla="*/ 3010619 w 4201064"/>
                <a:gd name="connsiteY94" fmla="*/ 1716669 h 2012658"/>
                <a:gd name="connsiteX95" fmla="*/ 3071004 w 4201064"/>
                <a:gd name="connsiteY95" fmla="*/ 1285348 h 2012658"/>
                <a:gd name="connsiteX96" fmla="*/ 3071004 w 4201064"/>
                <a:gd name="connsiteY96" fmla="*/ 1639031 h 2012658"/>
                <a:gd name="connsiteX97" fmla="*/ 3165894 w 4201064"/>
                <a:gd name="connsiteY97" fmla="*/ 1043809 h 2012658"/>
                <a:gd name="connsiteX98" fmla="*/ 3174521 w 4201064"/>
                <a:gd name="connsiteY98" fmla="*/ 1319854 h 2012658"/>
                <a:gd name="connsiteX99" fmla="*/ 3226279 w 4201064"/>
                <a:gd name="connsiteY99" fmla="*/ 612488 h 2012658"/>
                <a:gd name="connsiteX100" fmla="*/ 3226279 w 4201064"/>
                <a:gd name="connsiteY100" fmla="*/ 1302601 h 2012658"/>
                <a:gd name="connsiteX101" fmla="*/ 3312543 w 4201064"/>
                <a:gd name="connsiteY101" fmla="*/ 327816 h 2012658"/>
                <a:gd name="connsiteX102" fmla="*/ 3303917 w 4201064"/>
                <a:gd name="connsiteY102" fmla="*/ 1224963 h 2012658"/>
                <a:gd name="connsiteX103" fmla="*/ 3364302 w 4201064"/>
                <a:gd name="connsiteY103" fmla="*/ 215673 h 2012658"/>
                <a:gd name="connsiteX104" fmla="*/ 3364302 w 4201064"/>
                <a:gd name="connsiteY104" fmla="*/ 1069688 h 2012658"/>
                <a:gd name="connsiteX105" fmla="*/ 3424687 w 4201064"/>
                <a:gd name="connsiteY105" fmla="*/ 172541 h 2012658"/>
                <a:gd name="connsiteX106" fmla="*/ 3441940 w 4201064"/>
                <a:gd name="connsiteY106" fmla="*/ 983424 h 2012658"/>
                <a:gd name="connsiteX107" fmla="*/ 3510951 w 4201064"/>
                <a:gd name="connsiteY107" fmla="*/ 86277 h 2012658"/>
                <a:gd name="connsiteX108" fmla="*/ 3510951 w 4201064"/>
                <a:gd name="connsiteY108" fmla="*/ 897160 h 2012658"/>
                <a:gd name="connsiteX109" fmla="*/ 3579962 w 4201064"/>
                <a:gd name="connsiteY109" fmla="*/ 120782 h 2012658"/>
                <a:gd name="connsiteX110" fmla="*/ 3648973 w 4201064"/>
                <a:gd name="connsiteY110" fmla="*/ 767763 h 2012658"/>
                <a:gd name="connsiteX111" fmla="*/ 3674853 w 4201064"/>
                <a:gd name="connsiteY111" fmla="*/ 86277 h 2012658"/>
                <a:gd name="connsiteX112" fmla="*/ 3709358 w 4201064"/>
                <a:gd name="connsiteY112" fmla="*/ 621114 h 2012658"/>
                <a:gd name="connsiteX113" fmla="*/ 3743864 w 4201064"/>
                <a:gd name="connsiteY113" fmla="*/ 258805 h 2012658"/>
                <a:gd name="connsiteX114" fmla="*/ 3769743 w 4201064"/>
                <a:gd name="connsiteY114" fmla="*/ 595235 h 2012658"/>
                <a:gd name="connsiteX115" fmla="*/ 3821502 w 4201064"/>
                <a:gd name="connsiteY115" fmla="*/ 51771 h 2012658"/>
                <a:gd name="connsiteX116" fmla="*/ 3838755 w 4201064"/>
                <a:gd name="connsiteY116" fmla="*/ 629741 h 2012658"/>
                <a:gd name="connsiteX117" fmla="*/ 3881887 w 4201064"/>
                <a:gd name="connsiteY117" fmla="*/ 120782 h 2012658"/>
                <a:gd name="connsiteX118" fmla="*/ 3933645 w 4201064"/>
                <a:gd name="connsiteY118" fmla="*/ 543477 h 2012658"/>
                <a:gd name="connsiteX119" fmla="*/ 3985404 w 4201064"/>
                <a:gd name="connsiteY119" fmla="*/ 12 h 2012658"/>
                <a:gd name="connsiteX120" fmla="*/ 4002656 w 4201064"/>
                <a:gd name="connsiteY120" fmla="*/ 526224 h 2012658"/>
                <a:gd name="connsiteX121" fmla="*/ 4045789 w 4201064"/>
                <a:gd name="connsiteY121" fmla="*/ 129409 h 2012658"/>
                <a:gd name="connsiteX122" fmla="*/ 4106173 w 4201064"/>
                <a:gd name="connsiteY122" fmla="*/ 448586 h 2012658"/>
                <a:gd name="connsiteX123" fmla="*/ 4140679 w 4201064"/>
                <a:gd name="connsiteY123" fmla="*/ 129409 h 2012658"/>
                <a:gd name="connsiteX124" fmla="*/ 4201064 w 4201064"/>
                <a:gd name="connsiteY124" fmla="*/ 327816 h 201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201064" h="2012658">
                  <a:moveTo>
                    <a:pt x="0" y="336443"/>
                  </a:moveTo>
                  <a:cubicBezTo>
                    <a:pt x="15096" y="227894"/>
                    <a:pt x="30193" y="119345"/>
                    <a:pt x="34506" y="138035"/>
                  </a:cubicBezTo>
                  <a:cubicBezTo>
                    <a:pt x="38819" y="156725"/>
                    <a:pt x="17253" y="461526"/>
                    <a:pt x="25879" y="448586"/>
                  </a:cubicBezTo>
                  <a:cubicBezTo>
                    <a:pt x="34505" y="435646"/>
                    <a:pt x="80513" y="53208"/>
                    <a:pt x="86264" y="60397"/>
                  </a:cubicBezTo>
                  <a:cubicBezTo>
                    <a:pt x="92015" y="67586"/>
                    <a:pt x="54634" y="471590"/>
                    <a:pt x="60385" y="491718"/>
                  </a:cubicBezTo>
                  <a:cubicBezTo>
                    <a:pt x="66136" y="511846"/>
                    <a:pt x="109268" y="192669"/>
                    <a:pt x="120770" y="181167"/>
                  </a:cubicBezTo>
                  <a:cubicBezTo>
                    <a:pt x="132272" y="169665"/>
                    <a:pt x="120770" y="434209"/>
                    <a:pt x="129396" y="422707"/>
                  </a:cubicBezTo>
                  <a:cubicBezTo>
                    <a:pt x="138022" y="411205"/>
                    <a:pt x="163902" y="102092"/>
                    <a:pt x="172528" y="112156"/>
                  </a:cubicBezTo>
                  <a:cubicBezTo>
                    <a:pt x="181154" y="122220"/>
                    <a:pt x="173966" y="474466"/>
                    <a:pt x="181155" y="483092"/>
                  </a:cubicBezTo>
                  <a:cubicBezTo>
                    <a:pt x="188344" y="491718"/>
                    <a:pt x="204158" y="173978"/>
                    <a:pt x="215660" y="163914"/>
                  </a:cubicBezTo>
                  <a:cubicBezTo>
                    <a:pt x="227162" y="153850"/>
                    <a:pt x="242977" y="415518"/>
                    <a:pt x="250166" y="422707"/>
                  </a:cubicBezTo>
                  <a:cubicBezTo>
                    <a:pt x="257355" y="429896"/>
                    <a:pt x="247290" y="211359"/>
                    <a:pt x="258792" y="207046"/>
                  </a:cubicBezTo>
                  <a:cubicBezTo>
                    <a:pt x="270294" y="202733"/>
                    <a:pt x="301924" y="393952"/>
                    <a:pt x="319177" y="396828"/>
                  </a:cubicBezTo>
                  <a:cubicBezTo>
                    <a:pt x="336430" y="399704"/>
                    <a:pt x="353683" y="214235"/>
                    <a:pt x="362309" y="224299"/>
                  </a:cubicBezTo>
                  <a:cubicBezTo>
                    <a:pt x="370935" y="234363"/>
                    <a:pt x="362310" y="465838"/>
                    <a:pt x="370936" y="457212"/>
                  </a:cubicBezTo>
                  <a:cubicBezTo>
                    <a:pt x="379563" y="448586"/>
                    <a:pt x="406879" y="184043"/>
                    <a:pt x="414068" y="172541"/>
                  </a:cubicBezTo>
                  <a:cubicBezTo>
                    <a:pt x="421257" y="161039"/>
                    <a:pt x="406879" y="383888"/>
                    <a:pt x="414068" y="388201"/>
                  </a:cubicBezTo>
                  <a:cubicBezTo>
                    <a:pt x="421257" y="392514"/>
                    <a:pt x="447136" y="192669"/>
                    <a:pt x="457200" y="198420"/>
                  </a:cubicBezTo>
                  <a:cubicBezTo>
                    <a:pt x="467264" y="204171"/>
                    <a:pt x="458638" y="421269"/>
                    <a:pt x="474453" y="422707"/>
                  </a:cubicBezTo>
                  <a:cubicBezTo>
                    <a:pt x="490268" y="424145"/>
                    <a:pt x="539151" y="208484"/>
                    <a:pt x="552090" y="207046"/>
                  </a:cubicBezTo>
                  <a:cubicBezTo>
                    <a:pt x="565029" y="205608"/>
                    <a:pt x="546339" y="431333"/>
                    <a:pt x="552090" y="414080"/>
                  </a:cubicBezTo>
                  <a:cubicBezTo>
                    <a:pt x="557841" y="396827"/>
                    <a:pt x="579407" y="94902"/>
                    <a:pt x="586596" y="103529"/>
                  </a:cubicBezTo>
                  <a:cubicBezTo>
                    <a:pt x="593785" y="112155"/>
                    <a:pt x="586597" y="444273"/>
                    <a:pt x="595223" y="465839"/>
                  </a:cubicBezTo>
                  <a:cubicBezTo>
                    <a:pt x="603850" y="487405"/>
                    <a:pt x="628291" y="230050"/>
                    <a:pt x="638355" y="232926"/>
                  </a:cubicBezTo>
                  <a:cubicBezTo>
                    <a:pt x="648419" y="235801"/>
                    <a:pt x="649856" y="477341"/>
                    <a:pt x="655607" y="483092"/>
                  </a:cubicBezTo>
                  <a:cubicBezTo>
                    <a:pt x="661358" y="488843"/>
                    <a:pt x="665671" y="254491"/>
                    <a:pt x="672860" y="267431"/>
                  </a:cubicBezTo>
                  <a:cubicBezTo>
                    <a:pt x="680049" y="280371"/>
                    <a:pt x="690114" y="590921"/>
                    <a:pt x="698740" y="560729"/>
                  </a:cubicBezTo>
                  <a:cubicBezTo>
                    <a:pt x="707367" y="530537"/>
                    <a:pt x="718868" y="53209"/>
                    <a:pt x="724619" y="86277"/>
                  </a:cubicBezTo>
                  <a:cubicBezTo>
                    <a:pt x="730370" y="119345"/>
                    <a:pt x="727494" y="726069"/>
                    <a:pt x="733245" y="759137"/>
                  </a:cubicBezTo>
                  <a:cubicBezTo>
                    <a:pt x="738996" y="792205"/>
                    <a:pt x="750498" y="281809"/>
                    <a:pt x="759124" y="284684"/>
                  </a:cubicBezTo>
                  <a:cubicBezTo>
                    <a:pt x="767750" y="287559"/>
                    <a:pt x="776378" y="762013"/>
                    <a:pt x="785004" y="776390"/>
                  </a:cubicBezTo>
                  <a:cubicBezTo>
                    <a:pt x="793631" y="790767"/>
                    <a:pt x="803694" y="349382"/>
                    <a:pt x="810883" y="370948"/>
                  </a:cubicBezTo>
                  <a:cubicBezTo>
                    <a:pt x="818072" y="392514"/>
                    <a:pt x="822385" y="894284"/>
                    <a:pt x="828136" y="905786"/>
                  </a:cubicBezTo>
                  <a:cubicBezTo>
                    <a:pt x="833887" y="917288"/>
                    <a:pt x="839638" y="437085"/>
                    <a:pt x="845389" y="439960"/>
                  </a:cubicBezTo>
                  <a:cubicBezTo>
                    <a:pt x="851140" y="442835"/>
                    <a:pt x="856890" y="940292"/>
                    <a:pt x="862641" y="923039"/>
                  </a:cubicBezTo>
                  <a:cubicBezTo>
                    <a:pt x="868392" y="905786"/>
                    <a:pt x="874143" y="353696"/>
                    <a:pt x="879894" y="336443"/>
                  </a:cubicBezTo>
                  <a:cubicBezTo>
                    <a:pt x="885645" y="319190"/>
                    <a:pt x="889958" y="792205"/>
                    <a:pt x="897147" y="819522"/>
                  </a:cubicBezTo>
                  <a:cubicBezTo>
                    <a:pt x="904336" y="846839"/>
                    <a:pt x="917275" y="461526"/>
                    <a:pt x="923026" y="500345"/>
                  </a:cubicBezTo>
                  <a:cubicBezTo>
                    <a:pt x="928777" y="539164"/>
                    <a:pt x="925902" y="1029431"/>
                    <a:pt x="931653" y="1052435"/>
                  </a:cubicBezTo>
                  <a:cubicBezTo>
                    <a:pt x="937404" y="1075439"/>
                    <a:pt x="951781" y="634054"/>
                    <a:pt x="957532" y="638367"/>
                  </a:cubicBezTo>
                  <a:cubicBezTo>
                    <a:pt x="963283" y="642680"/>
                    <a:pt x="960407" y="1092691"/>
                    <a:pt x="966158" y="1078314"/>
                  </a:cubicBezTo>
                  <a:cubicBezTo>
                    <a:pt x="971909" y="1063937"/>
                    <a:pt x="986287" y="542039"/>
                    <a:pt x="992038" y="552103"/>
                  </a:cubicBezTo>
                  <a:cubicBezTo>
                    <a:pt x="997789" y="562167"/>
                    <a:pt x="993475" y="1122884"/>
                    <a:pt x="1000664" y="1138699"/>
                  </a:cubicBezTo>
                  <a:cubicBezTo>
                    <a:pt x="1007853" y="1154514"/>
                    <a:pt x="1026544" y="638368"/>
                    <a:pt x="1035170" y="646994"/>
                  </a:cubicBezTo>
                  <a:cubicBezTo>
                    <a:pt x="1043796" y="655620"/>
                    <a:pt x="1042359" y="1176081"/>
                    <a:pt x="1052423" y="1190458"/>
                  </a:cubicBezTo>
                  <a:cubicBezTo>
                    <a:pt x="1062487" y="1204835"/>
                    <a:pt x="1079740" y="721756"/>
                    <a:pt x="1095555" y="733258"/>
                  </a:cubicBezTo>
                  <a:cubicBezTo>
                    <a:pt x="1111370" y="744760"/>
                    <a:pt x="1131498" y="1243654"/>
                    <a:pt x="1147313" y="1259469"/>
                  </a:cubicBezTo>
                  <a:cubicBezTo>
                    <a:pt x="1163128" y="1275284"/>
                    <a:pt x="1174630" y="835337"/>
                    <a:pt x="1190445" y="828148"/>
                  </a:cubicBezTo>
                  <a:cubicBezTo>
                    <a:pt x="1206260" y="820959"/>
                    <a:pt x="1226389" y="1229277"/>
                    <a:pt x="1242204" y="1216337"/>
                  </a:cubicBezTo>
                  <a:cubicBezTo>
                    <a:pt x="1258019" y="1203397"/>
                    <a:pt x="1265208" y="760575"/>
                    <a:pt x="1285336" y="750511"/>
                  </a:cubicBezTo>
                  <a:cubicBezTo>
                    <a:pt x="1305464" y="740447"/>
                    <a:pt x="1348596" y="1154514"/>
                    <a:pt x="1362973" y="1155952"/>
                  </a:cubicBezTo>
                  <a:cubicBezTo>
                    <a:pt x="1377350" y="1157390"/>
                    <a:pt x="1354347" y="767763"/>
                    <a:pt x="1371600" y="759137"/>
                  </a:cubicBezTo>
                  <a:cubicBezTo>
                    <a:pt x="1388853" y="750511"/>
                    <a:pt x="1443486" y="1097005"/>
                    <a:pt x="1466490" y="1104194"/>
                  </a:cubicBezTo>
                  <a:cubicBezTo>
                    <a:pt x="1489494" y="1111383"/>
                    <a:pt x="1498121" y="881344"/>
                    <a:pt x="1509623" y="802269"/>
                  </a:cubicBezTo>
                  <a:cubicBezTo>
                    <a:pt x="1521125" y="723194"/>
                    <a:pt x="1526876" y="580858"/>
                    <a:pt x="1535502" y="629741"/>
                  </a:cubicBezTo>
                  <a:cubicBezTo>
                    <a:pt x="1544128" y="678624"/>
                    <a:pt x="1548441" y="1102756"/>
                    <a:pt x="1561381" y="1095567"/>
                  </a:cubicBezTo>
                  <a:cubicBezTo>
                    <a:pt x="1574321" y="1088378"/>
                    <a:pt x="1607389" y="562168"/>
                    <a:pt x="1613140" y="586609"/>
                  </a:cubicBezTo>
                  <a:cubicBezTo>
                    <a:pt x="1618891" y="611050"/>
                    <a:pt x="1591574" y="1219212"/>
                    <a:pt x="1595887" y="1242216"/>
                  </a:cubicBezTo>
                  <a:cubicBezTo>
                    <a:pt x="1600200" y="1265220"/>
                    <a:pt x="1634706" y="707378"/>
                    <a:pt x="1639019" y="724631"/>
                  </a:cubicBezTo>
                  <a:cubicBezTo>
                    <a:pt x="1643332" y="741884"/>
                    <a:pt x="1613140" y="1365861"/>
                    <a:pt x="1621766" y="1345733"/>
                  </a:cubicBezTo>
                  <a:cubicBezTo>
                    <a:pt x="1630392" y="1325605"/>
                    <a:pt x="1683588" y="590921"/>
                    <a:pt x="1690777" y="603861"/>
                  </a:cubicBezTo>
                  <a:cubicBezTo>
                    <a:pt x="1697966" y="616801"/>
                    <a:pt x="1650521" y="1403243"/>
                    <a:pt x="1664898" y="1423371"/>
                  </a:cubicBezTo>
                  <a:cubicBezTo>
                    <a:pt x="1679275" y="1443499"/>
                    <a:pt x="1764101" y="726069"/>
                    <a:pt x="1777041" y="724631"/>
                  </a:cubicBezTo>
                  <a:cubicBezTo>
                    <a:pt x="1789981" y="723193"/>
                    <a:pt x="1733910" y="1391741"/>
                    <a:pt x="1742536" y="1414745"/>
                  </a:cubicBezTo>
                  <a:cubicBezTo>
                    <a:pt x="1751162" y="1437749"/>
                    <a:pt x="1808672" y="864092"/>
                    <a:pt x="1828800" y="862654"/>
                  </a:cubicBezTo>
                  <a:cubicBezTo>
                    <a:pt x="1848928" y="861216"/>
                    <a:pt x="1846053" y="1397492"/>
                    <a:pt x="1863306" y="1406118"/>
                  </a:cubicBezTo>
                  <a:cubicBezTo>
                    <a:pt x="1880559" y="1414744"/>
                    <a:pt x="1917940" y="905786"/>
                    <a:pt x="1932317" y="914412"/>
                  </a:cubicBezTo>
                  <a:cubicBezTo>
                    <a:pt x="1946694" y="923039"/>
                    <a:pt x="1938068" y="1442062"/>
                    <a:pt x="1949570" y="1457877"/>
                  </a:cubicBezTo>
                  <a:cubicBezTo>
                    <a:pt x="1961072" y="1473692"/>
                    <a:pt x="1982638" y="1006428"/>
                    <a:pt x="2001328" y="1009303"/>
                  </a:cubicBezTo>
                  <a:cubicBezTo>
                    <a:pt x="2020018" y="1012178"/>
                    <a:pt x="2041585" y="1463627"/>
                    <a:pt x="2061713" y="1475129"/>
                  </a:cubicBezTo>
                  <a:cubicBezTo>
                    <a:pt x="2081841" y="1486631"/>
                    <a:pt x="2100532" y="1061061"/>
                    <a:pt x="2122098" y="1078314"/>
                  </a:cubicBezTo>
                  <a:cubicBezTo>
                    <a:pt x="2143664" y="1095567"/>
                    <a:pt x="2173856" y="1571457"/>
                    <a:pt x="2191109" y="1578646"/>
                  </a:cubicBezTo>
                  <a:cubicBezTo>
                    <a:pt x="2208362" y="1585835"/>
                    <a:pt x="2212675" y="1124321"/>
                    <a:pt x="2225615" y="1121446"/>
                  </a:cubicBezTo>
                  <a:cubicBezTo>
                    <a:pt x="2238555" y="1118571"/>
                    <a:pt x="2258683" y="1555643"/>
                    <a:pt x="2268747" y="1561394"/>
                  </a:cubicBezTo>
                  <a:cubicBezTo>
                    <a:pt x="2278811" y="1567145"/>
                    <a:pt x="2275936" y="1145888"/>
                    <a:pt x="2286000" y="1155952"/>
                  </a:cubicBezTo>
                  <a:cubicBezTo>
                    <a:pt x="2296064" y="1166016"/>
                    <a:pt x="2321943" y="1616027"/>
                    <a:pt x="2329132" y="1621778"/>
                  </a:cubicBezTo>
                  <a:cubicBezTo>
                    <a:pt x="2336321" y="1627529"/>
                    <a:pt x="2319068" y="1196209"/>
                    <a:pt x="2329132" y="1190458"/>
                  </a:cubicBezTo>
                  <a:cubicBezTo>
                    <a:pt x="2339196" y="1184707"/>
                    <a:pt x="2370826" y="1572896"/>
                    <a:pt x="2389517" y="1587273"/>
                  </a:cubicBezTo>
                  <a:cubicBezTo>
                    <a:pt x="2408208" y="1601650"/>
                    <a:pt x="2418271" y="1275284"/>
                    <a:pt x="2441275" y="1276722"/>
                  </a:cubicBezTo>
                  <a:cubicBezTo>
                    <a:pt x="2464279" y="1278160"/>
                    <a:pt x="2511725" y="1603088"/>
                    <a:pt x="2527540" y="1595899"/>
                  </a:cubicBezTo>
                  <a:cubicBezTo>
                    <a:pt x="2543355" y="1588710"/>
                    <a:pt x="2524664" y="1236465"/>
                    <a:pt x="2536166" y="1233590"/>
                  </a:cubicBezTo>
                  <a:cubicBezTo>
                    <a:pt x="2547668" y="1230715"/>
                    <a:pt x="2577861" y="1558518"/>
                    <a:pt x="2596551" y="1578646"/>
                  </a:cubicBezTo>
                  <a:cubicBezTo>
                    <a:pt x="2615241" y="1598774"/>
                    <a:pt x="2639683" y="1337107"/>
                    <a:pt x="2648309" y="1354360"/>
                  </a:cubicBezTo>
                  <a:cubicBezTo>
                    <a:pt x="2656935" y="1371613"/>
                    <a:pt x="2638245" y="1666348"/>
                    <a:pt x="2648309" y="1682163"/>
                  </a:cubicBezTo>
                  <a:cubicBezTo>
                    <a:pt x="2658373" y="1697978"/>
                    <a:pt x="2701505" y="1420495"/>
                    <a:pt x="2708694" y="1449250"/>
                  </a:cubicBezTo>
                  <a:cubicBezTo>
                    <a:pt x="2715883" y="1478005"/>
                    <a:pt x="2677064" y="1880571"/>
                    <a:pt x="2691441" y="1854692"/>
                  </a:cubicBezTo>
                  <a:cubicBezTo>
                    <a:pt x="2705818" y="1828813"/>
                    <a:pt x="2786332" y="1304039"/>
                    <a:pt x="2794958" y="1293975"/>
                  </a:cubicBezTo>
                  <a:cubicBezTo>
                    <a:pt x="2803584" y="1283911"/>
                    <a:pt x="2738887" y="1755488"/>
                    <a:pt x="2743200" y="1794307"/>
                  </a:cubicBezTo>
                  <a:cubicBezTo>
                    <a:pt x="2747513" y="1833126"/>
                    <a:pt x="2803585" y="1522575"/>
                    <a:pt x="2820838" y="1526888"/>
                  </a:cubicBezTo>
                  <a:cubicBezTo>
                    <a:pt x="2838091" y="1531201"/>
                    <a:pt x="2835215" y="1741111"/>
                    <a:pt x="2846717" y="1820186"/>
                  </a:cubicBezTo>
                  <a:cubicBezTo>
                    <a:pt x="2858219" y="1899261"/>
                    <a:pt x="2872596" y="2055975"/>
                    <a:pt x="2889849" y="2001341"/>
                  </a:cubicBezTo>
                  <a:cubicBezTo>
                    <a:pt x="2907102" y="1946707"/>
                    <a:pt x="2938732" y="1524012"/>
                    <a:pt x="2950234" y="1492382"/>
                  </a:cubicBezTo>
                  <a:cubicBezTo>
                    <a:pt x="2961736" y="1460752"/>
                    <a:pt x="2950234" y="1811560"/>
                    <a:pt x="2958860" y="1811560"/>
                  </a:cubicBezTo>
                  <a:cubicBezTo>
                    <a:pt x="2967486" y="1811560"/>
                    <a:pt x="2993366" y="1508197"/>
                    <a:pt x="3001992" y="1492382"/>
                  </a:cubicBezTo>
                  <a:cubicBezTo>
                    <a:pt x="3010619" y="1476567"/>
                    <a:pt x="2999117" y="1751175"/>
                    <a:pt x="3010619" y="1716669"/>
                  </a:cubicBezTo>
                  <a:cubicBezTo>
                    <a:pt x="3022121" y="1682163"/>
                    <a:pt x="3060940" y="1298288"/>
                    <a:pt x="3071004" y="1285348"/>
                  </a:cubicBezTo>
                  <a:cubicBezTo>
                    <a:pt x="3081068" y="1272408"/>
                    <a:pt x="3055189" y="1679288"/>
                    <a:pt x="3071004" y="1639031"/>
                  </a:cubicBezTo>
                  <a:cubicBezTo>
                    <a:pt x="3086819" y="1598775"/>
                    <a:pt x="3148641" y="1097005"/>
                    <a:pt x="3165894" y="1043809"/>
                  </a:cubicBezTo>
                  <a:cubicBezTo>
                    <a:pt x="3183147" y="990613"/>
                    <a:pt x="3164457" y="1391741"/>
                    <a:pt x="3174521" y="1319854"/>
                  </a:cubicBezTo>
                  <a:cubicBezTo>
                    <a:pt x="3184585" y="1247967"/>
                    <a:pt x="3217653" y="615363"/>
                    <a:pt x="3226279" y="612488"/>
                  </a:cubicBezTo>
                  <a:cubicBezTo>
                    <a:pt x="3234905" y="609613"/>
                    <a:pt x="3211902" y="1350046"/>
                    <a:pt x="3226279" y="1302601"/>
                  </a:cubicBezTo>
                  <a:cubicBezTo>
                    <a:pt x="3240656" y="1255156"/>
                    <a:pt x="3299603" y="340756"/>
                    <a:pt x="3312543" y="327816"/>
                  </a:cubicBezTo>
                  <a:cubicBezTo>
                    <a:pt x="3325483" y="314876"/>
                    <a:pt x="3295291" y="1243654"/>
                    <a:pt x="3303917" y="1224963"/>
                  </a:cubicBezTo>
                  <a:cubicBezTo>
                    <a:pt x="3312544" y="1206273"/>
                    <a:pt x="3354238" y="241552"/>
                    <a:pt x="3364302" y="215673"/>
                  </a:cubicBezTo>
                  <a:cubicBezTo>
                    <a:pt x="3374366" y="189794"/>
                    <a:pt x="3354238" y="1076877"/>
                    <a:pt x="3364302" y="1069688"/>
                  </a:cubicBezTo>
                  <a:cubicBezTo>
                    <a:pt x="3374366" y="1062499"/>
                    <a:pt x="3411747" y="186918"/>
                    <a:pt x="3424687" y="172541"/>
                  </a:cubicBezTo>
                  <a:cubicBezTo>
                    <a:pt x="3437627" y="158164"/>
                    <a:pt x="3427563" y="997801"/>
                    <a:pt x="3441940" y="983424"/>
                  </a:cubicBezTo>
                  <a:cubicBezTo>
                    <a:pt x="3456317" y="969047"/>
                    <a:pt x="3499449" y="100654"/>
                    <a:pt x="3510951" y="86277"/>
                  </a:cubicBezTo>
                  <a:cubicBezTo>
                    <a:pt x="3522453" y="71900"/>
                    <a:pt x="3499449" y="891409"/>
                    <a:pt x="3510951" y="897160"/>
                  </a:cubicBezTo>
                  <a:cubicBezTo>
                    <a:pt x="3522453" y="902911"/>
                    <a:pt x="3556958" y="142348"/>
                    <a:pt x="3579962" y="120782"/>
                  </a:cubicBezTo>
                  <a:cubicBezTo>
                    <a:pt x="3602966" y="99216"/>
                    <a:pt x="3633158" y="773514"/>
                    <a:pt x="3648973" y="767763"/>
                  </a:cubicBezTo>
                  <a:cubicBezTo>
                    <a:pt x="3664788" y="762012"/>
                    <a:pt x="3664789" y="110718"/>
                    <a:pt x="3674853" y="86277"/>
                  </a:cubicBezTo>
                  <a:cubicBezTo>
                    <a:pt x="3684917" y="61836"/>
                    <a:pt x="3697856" y="592359"/>
                    <a:pt x="3709358" y="621114"/>
                  </a:cubicBezTo>
                  <a:cubicBezTo>
                    <a:pt x="3720860" y="649869"/>
                    <a:pt x="3733800" y="263118"/>
                    <a:pt x="3743864" y="258805"/>
                  </a:cubicBezTo>
                  <a:cubicBezTo>
                    <a:pt x="3753928" y="254492"/>
                    <a:pt x="3756803" y="629741"/>
                    <a:pt x="3769743" y="595235"/>
                  </a:cubicBezTo>
                  <a:cubicBezTo>
                    <a:pt x="3782683" y="560729"/>
                    <a:pt x="3810000" y="46020"/>
                    <a:pt x="3821502" y="51771"/>
                  </a:cubicBezTo>
                  <a:cubicBezTo>
                    <a:pt x="3833004" y="57522"/>
                    <a:pt x="3828691" y="618239"/>
                    <a:pt x="3838755" y="629741"/>
                  </a:cubicBezTo>
                  <a:cubicBezTo>
                    <a:pt x="3848819" y="641243"/>
                    <a:pt x="3866072" y="135159"/>
                    <a:pt x="3881887" y="120782"/>
                  </a:cubicBezTo>
                  <a:cubicBezTo>
                    <a:pt x="3897702" y="106405"/>
                    <a:pt x="3916392" y="563605"/>
                    <a:pt x="3933645" y="543477"/>
                  </a:cubicBezTo>
                  <a:cubicBezTo>
                    <a:pt x="3950898" y="523349"/>
                    <a:pt x="3973902" y="2887"/>
                    <a:pt x="3985404" y="12"/>
                  </a:cubicBezTo>
                  <a:cubicBezTo>
                    <a:pt x="3996906" y="-2863"/>
                    <a:pt x="3992592" y="504658"/>
                    <a:pt x="4002656" y="526224"/>
                  </a:cubicBezTo>
                  <a:cubicBezTo>
                    <a:pt x="4012720" y="547790"/>
                    <a:pt x="4028536" y="142349"/>
                    <a:pt x="4045789" y="129409"/>
                  </a:cubicBezTo>
                  <a:cubicBezTo>
                    <a:pt x="4063042" y="116469"/>
                    <a:pt x="4090358" y="448586"/>
                    <a:pt x="4106173" y="448586"/>
                  </a:cubicBezTo>
                  <a:cubicBezTo>
                    <a:pt x="4121988" y="448586"/>
                    <a:pt x="4124864" y="149537"/>
                    <a:pt x="4140679" y="129409"/>
                  </a:cubicBezTo>
                  <a:cubicBezTo>
                    <a:pt x="4156494" y="109281"/>
                    <a:pt x="4179498" y="294748"/>
                    <a:pt x="4201064" y="327816"/>
                  </a:cubicBezTo>
                </a:path>
              </a:pathLst>
            </a:custGeom>
            <a:noFill/>
            <a:ln w="317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41" name="Freihandform 40">
              <a:extLst>
                <a:ext uri="{FF2B5EF4-FFF2-40B4-BE49-F238E27FC236}">
                  <a16:creationId xmlns:a16="http://schemas.microsoft.com/office/drawing/2014/main" id="{DC480153-AB17-D7CC-16BF-05FAE15BC93C}"/>
                </a:ext>
              </a:extLst>
            </p:cNvPr>
            <p:cNvSpPr/>
            <p:nvPr/>
          </p:nvSpPr>
          <p:spPr bwMode="auto">
            <a:xfrm>
              <a:off x="3636405" y="3742612"/>
              <a:ext cx="653630" cy="335239"/>
            </a:xfrm>
            <a:custGeom>
              <a:avLst/>
              <a:gdLst>
                <a:gd name="connsiteX0" fmla="*/ 0 w 4201064"/>
                <a:gd name="connsiteY0" fmla="*/ 336443 h 2012658"/>
                <a:gd name="connsiteX1" fmla="*/ 34506 w 4201064"/>
                <a:gd name="connsiteY1" fmla="*/ 138035 h 2012658"/>
                <a:gd name="connsiteX2" fmla="*/ 25879 w 4201064"/>
                <a:gd name="connsiteY2" fmla="*/ 448586 h 2012658"/>
                <a:gd name="connsiteX3" fmla="*/ 86264 w 4201064"/>
                <a:gd name="connsiteY3" fmla="*/ 60397 h 2012658"/>
                <a:gd name="connsiteX4" fmla="*/ 60385 w 4201064"/>
                <a:gd name="connsiteY4" fmla="*/ 491718 h 2012658"/>
                <a:gd name="connsiteX5" fmla="*/ 120770 w 4201064"/>
                <a:gd name="connsiteY5" fmla="*/ 181167 h 2012658"/>
                <a:gd name="connsiteX6" fmla="*/ 129396 w 4201064"/>
                <a:gd name="connsiteY6" fmla="*/ 422707 h 2012658"/>
                <a:gd name="connsiteX7" fmla="*/ 172528 w 4201064"/>
                <a:gd name="connsiteY7" fmla="*/ 112156 h 2012658"/>
                <a:gd name="connsiteX8" fmla="*/ 181155 w 4201064"/>
                <a:gd name="connsiteY8" fmla="*/ 483092 h 2012658"/>
                <a:gd name="connsiteX9" fmla="*/ 215660 w 4201064"/>
                <a:gd name="connsiteY9" fmla="*/ 163914 h 2012658"/>
                <a:gd name="connsiteX10" fmla="*/ 250166 w 4201064"/>
                <a:gd name="connsiteY10" fmla="*/ 422707 h 2012658"/>
                <a:gd name="connsiteX11" fmla="*/ 258792 w 4201064"/>
                <a:gd name="connsiteY11" fmla="*/ 207046 h 2012658"/>
                <a:gd name="connsiteX12" fmla="*/ 319177 w 4201064"/>
                <a:gd name="connsiteY12" fmla="*/ 396828 h 2012658"/>
                <a:gd name="connsiteX13" fmla="*/ 362309 w 4201064"/>
                <a:gd name="connsiteY13" fmla="*/ 224299 h 2012658"/>
                <a:gd name="connsiteX14" fmla="*/ 370936 w 4201064"/>
                <a:gd name="connsiteY14" fmla="*/ 457212 h 2012658"/>
                <a:gd name="connsiteX15" fmla="*/ 414068 w 4201064"/>
                <a:gd name="connsiteY15" fmla="*/ 172541 h 2012658"/>
                <a:gd name="connsiteX16" fmla="*/ 414068 w 4201064"/>
                <a:gd name="connsiteY16" fmla="*/ 388201 h 2012658"/>
                <a:gd name="connsiteX17" fmla="*/ 457200 w 4201064"/>
                <a:gd name="connsiteY17" fmla="*/ 198420 h 2012658"/>
                <a:gd name="connsiteX18" fmla="*/ 474453 w 4201064"/>
                <a:gd name="connsiteY18" fmla="*/ 422707 h 2012658"/>
                <a:gd name="connsiteX19" fmla="*/ 552090 w 4201064"/>
                <a:gd name="connsiteY19" fmla="*/ 207046 h 2012658"/>
                <a:gd name="connsiteX20" fmla="*/ 552090 w 4201064"/>
                <a:gd name="connsiteY20" fmla="*/ 414080 h 2012658"/>
                <a:gd name="connsiteX21" fmla="*/ 586596 w 4201064"/>
                <a:gd name="connsiteY21" fmla="*/ 103529 h 2012658"/>
                <a:gd name="connsiteX22" fmla="*/ 595223 w 4201064"/>
                <a:gd name="connsiteY22" fmla="*/ 465839 h 2012658"/>
                <a:gd name="connsiteX23" fmla="*/ 638355 w 4201064"/>
                <a:gd name="connsiteY23" fmla="*/ 232926 h 2012658"/>
                <a:gd name="connsiteX24" fmla="*/ 655607 w 4201064"/>
                <a:gd name="connsiteY24" fmla="*/ 483092 h 2012658"/>
                <a:gd name="connsiteX25" fmla="*/ 672860 w 4201064"/>
                <a:gd name="connsiteY25" fmla="*/ 267431 h 2012658"/>
                <a:gd name="connsiteX26" fmla="*/ 698740 w 4201064"/>
                <a:gd name="connsiteY26" fmla="*/ 560729 h 2012658"/>
                <a:gd name="connsiteX27" fmla="*/ 724619 w 4201064"/>
                <a:gd name="connsiteY27" fmla="*/ 86277 h 2012658"/>
                <a:gd name="connsiteX28" fmla="*/ 733245 w 4201064"/>
                <a:gd name="connsiteY28" fmla="*/ 759137 h 2012658"/>
                <a:gd name="connsiteX29" fmla="*/ 759124 w 4201064"/>
                <a:gd name="connsiteY29" fmla="*/ 284684 h 2012658"/>
                <a:gd name="connsiteX30" fmla="*/ 785004 w 4201064"/>
                <a:gd name="connsiteY30" fmla="*/ 776390 h 2012658"/>
                <a:gd name="connsiteX31" fmla="*/ 810883 w 4201064"/>
                <a:gd name="connsiteY31" fmla="*/ 370948 h 2012658"/>
                <a:gd name="connsiteX32" fmla="*/ 828136 w 4201064"/>
                <a:gd name="connsiteY32" fmla="*/ 905786 h 2012658"/>
                <a:gd name="connsiteX33" fmla="*/ 845389 w 4201064"/>
                <a:gd name="connsiteY33" fmla="*/ 439960 h 2012658"/>
                <a:gd name="connsiteX34" fmla="*/ 862641 w 4201064"/>
                <a:gd name="connsiteY34" fmla="*/ 923039 h 2012658"/>
                <a:gd name="connsiteX35" fmla="*/ 879894 w 4201064"/>
                <a:gd name="connsiteY35" fmla="*/ 336443 h 2012658"/>
                <a:gd name="connsiteX36" fmla="*/ 897147 w 4201064"/>
                <a:gd name="connsiteY36" fmla="*/ 819522 h 2012658"/>
                <a:gd name="connsiteX37" fmla="*/ 923026 w 4201064"/>
                <a:gd name="connsiteY37" fmla="*/ 500345 h 2012658"/>
                <a:gd name="connsiteX38" fmla="*/ 931653 w 4201064"/>
                <a:gd name="connsiteY38" fmla="*/ 1052435 h 2012658"/>
                <a:gd name="connsiteX39" fmla="*/ 957532 w 4201064"/>
                <a:gd name="connsiteY39" fmla="*/ 638367 h 2012658"/>
                <a:gd name="connsiteX40" fmla="*/ 966158 w 4201064"/>
                <a:gd name="connsiteY40" fmla="*/ 1078314 h 2012658"/>
                <a:gd name="connsiteX41" fmla="*/ 992038 w 4201064"/>
                <a:gd name="connsiteY41" fmla="*/ 552103 h 2012658"/>
                <a:gd name="connsiteX42" fmla="*/ 1000664 w 4201064"/>
                <a:gd name="connsiteY42" fmla="*/ 1138699 h 2012658"/>
                <a:gd name="connsiteX43" fmla="*/ 1035170 w 4201064"/>
                <a:gd name="connsiteY43" fmla="*/ 646994 h 2012658"/>
                <a:gd name="connsiteX44" fmla="*/ 1052423 w 4201064"/>
                <a:gd name="connsiteY44" fmla="*/ 1190458 h 2012658"/>
                <a:gd name="connsiteX45" fmla="*/ 1095555 w 4201064"/>
                <a:gd name="connsiteY45" fmla="*/ 733258 h 2012658"/>
                <a:gd name="connsiteX46" fmla="*/ 1147313 w 4201064"/>
                <a:gd name="connsiteY46" fmla="*/ 1259469 h 2012658"/>
                <a:gd name="connsiteX47" fmla="*/ 1190445 w 4201064"/>
                <a:gd name="connsiteY47" fmla="*/ 828148 h 2012658"/>
                <a:gd name="connsiteX48" fmla="*/ 1242204 w 4201064"/>
                <a:gd name="connsiteY48" fmla="*/ 1216337 h 2012658"/>
                <a:gd name="connsiteX49" fmla="*/ 1285336 w 4201064"/>
                <a:gd name="connsiteY49" fmla="*/ 750511 h 2012658"/>
                <a:gd name="connsiteX50" fmla="*/ 1362973 w 4201064"/>
                <a:gd name="connsiteY50" fmla="*/ 1155952 h 2012658"/>
                <a:gd name="connsiteX51" fmla="*/ 1371600 w 4201064"/>
                <a:gd name="connsiteY51" fmla="*/ 759137 h 2012658"/>
                <a:gd name="connsiteX52" fmla="*/ 1466490 w 4201064"/>
                <a:gd name="connsiteY52" fmla="*/ 1104194 h 2012658"/>
                <a:gd name="connsiteX53" fmla="*/ 1509623 w 4201064"/>
                <a:gd name="connsiteY53" fmla="*/ 802269 h 2012658"/>
                <a:gd name="connsiteX54" fmla="*/ 1535502 w 4201064"/>
                <a:gd name="connsiteY54" fmla="*/ 629741 h 2012658"/>
                <a:gd name="connsiteX55" fmla="*/ 1561381 w 4201064"/>
                <a:gd name="connsiteY55" fmla="*/ 1095567 h 2012658"/>
                <a:gd name="connsiteX56" fmla="*/ 1613140 w 4201064"/>
                <a:gd name="connsiteY56" fmla="*/ 586609 h 2012658"/>
                <a:gd name="connsiteX57" fmla="*/ 1595887 w 4201064"/>
                <a:gd name="connsiteY57" fmla="*/ 1242216 h 2012658"/>
                <a:gd name="connsiteX58" fmla="*/ 1639019 w 4201064"/>
                <a:gd name="connsiteY58" fmla="*/ 724631 h 2012658"/>
                <a:gd name="connsiteX59" fmla="*/ 1621766 w 4201064"/>
                <a:gd name="connsiteY59" fmla="*/ 1345733 h 2012658"/>
                <a:gd name="connsiteX60" fmla="*/ 1690777 w 4201064"/>
                <a:gd name="connsiteY60" fmla="*/ 603861 h 2012658"/>
                <a:gd name="connsiteX61" fmla="*/ 1664898 w 4201064"/>
                <a:gd name="connsiteY61" fmla="*/ 1423371 h 2012658"/>
                <a:gd name="connsiteX62" fmla="*/ 1777041 w 4201064"/>
                <a:gd name="connsiteY62" fmla="*/ 724631 h 2012658"/>
                <a:gd name="connsiteX63" fmla="*/ 1742536 w 4201064"/>
                <a:gd name="connsiteY63" fmla="*/ 1414745 h 2012658"/>
                <a:gd name="connsiteX64" fmla="*/ 1828800 w 4201064"/>
                <a:gd name="connsiteY64" fmla="*/ 862654 h 2012658"/>
                <a:gd name="connsiteX65" fmla="*/ 1863306 w 4201064"/>
                <a:gd name="connsiteY65" fmla="*/ 1406118 h 2012658"/>
                <a:gd name="connsiteX66" fmla="*/ 1932317 w 4201064"/>
                <a:gd name="connsiteY66" fmla="*/ 914412 h 2012658"/>
                <a:gd name="connsiteX67" fmla="*/ 1949570 w 4201064"/>
                <a:gd name="connsiteY67" fmla="*/ 1457877 h 2012658"/>
                <a:gd name="connsiteX68" fmla="*/ 2001328 w 4201064"/>
                <a:gd name="connsiteY68" fmla="*/ 1009303 h 2012658"/>
                <a:gd name="connsiteX69" fmla="*/ 2061713 w 4201064"/>
                <a:gd name="connsiteY69" fmla="*/ 1475129 h 2012658"/>
                <a:gd name="connsiteX70" fmla="*/ 2122098 w 4201064"/>
                <a:gd name="connsiteY70" fmla="*/ 1078314 h 2012658"/>
                <a:gd name="connsiteX71" fmla="*/ 2191109 w 4201064"/>
                <a:gd name="connsiteY71" fmla="*/ 1578646 h 2012658"/>
                <a:gd name="connsiteX72" fmla="*/ 2225615 w 4201064"/>
                <a:gd name="connsiteY72" fmla="*/ 1121446 h 2012658"/>
                <a:gd name="connsiteX73" fmla="*/ 2268747 w 4201064"/>
                <a:gd name="connsiteY73" fmla="*/ 1561394 h 2012658"/>
                <a:gd name="connsiteX74" fmla="*/ 2286000 w 4201064"/>
                <a:gd name="connsiteY74" fmla="*/ 1155952 h 2012658"/>
                <a:gd name="connsiteX75" fmla="*/ 2329132 w 4201064"/>
                <a:gd name="connsiteY75" fmla="*/ 1621778 h 2012658"/>
                <a:gd name="connsiteX76" fmla="*/ 2329132 w 4201064"/>
                <a:gd name="connsiteY76" fmla="*/ 1190458 h 2012658"/>
                <a:gd name="connsiteX77" fmla="*/ 2389517 w 4201064"/>
                <a:gd name="connsiteY77" fmla="*/ 1587273 h 2012658"/>
                <a:gd name="connsiteX78" fmla="*/ 2441275 w 4201064"/>
                <a:gd name="connsiteY78" fmla="*/ 1276722 h 2012658"/>
                <a:gd name="connsiteX79" fmla="*/ 2527540 w 4201064"/>
                <a:gd name="connsiteY79" fmla="*/ 1595899 h 2012658"/>
                <a:gd name="connsiteX80" fmla="*/ 2536166 w 4201064"/>
                <a:gd name="connsiteY80" fmla="*/ 1233590 h 2012658"/>
                <a:gd name="connsiteX81" fmla="*/ 2596551 w 4201064"/>
                <a:gd name="connsiteY81" fmla="*/ 1578646 h 2012658"/>
                <a:gd name="connsiteX82" fmla="*/ 2648309 w 4201064"/>
                <a:gd name="connsiteY82" fmla="*/ 1354360 h 2012658"/>
                <a:gd name="connsiteX83" fmla="*/ 2648309 w 4201064"/>
                <a:gd name="connsiteY83" fmla="*/ 1682163 h 2012658"/>
                <a:gd name="connsiteX84" fmla="*/ 2708694 w 4201064"/>
                <a:gd name="connsiteY84" fmla="*/ 1449250 h 2012658"/>
                <a:gd name="connsiteX85" fmla="*/ 2691441 w 4201064"/>
                <a:gd name="connsiteY85" fmla="*/ 1854692 h 2012658"/>
                <a:gd name="connsiteX86" fmla="*/ 2794958 w 4201064"/>
                <a:gd name="connsiteY86" fmla="*/ 1293975 h 2012658"/>
                <a:gd name="connsiteX87" fmla="*/ 2743200 w 4201064"/>
                <a:gd name="connsiteY87" fmla="*/ 1794307 h 2012658"/>
                <a:gd name="connsiteX88" fmla="*/ 2820838 w 4201064"/>
                <a:gd name="connsiteY88" fmla="*/ 1526888 h 2012658"/>
                <a:gd name="connsiteX89" fmla="*/ 2846717 w 4201064"/>
                <a:gd name="connsiteY89" fmla="*/ 1820186 h 2012658"/>
                <a:gd name="connsiteX90" fmla="*/ 2889849 w 4201064"/>
                <a:gd name="connsiteY90" fmla="*/ 2001341 h 2012658"/>
                <a:gd name="connsiteX91" fmla="*/ 2950234 w 4201064"/>
                <a:gd name="connsiteY91" fmla="*/ 1492382 h 2012658"/>
                <a:gd name="connsiteX92" fmla="*/ 2958860 w 4201064"/>
                <a:gd name="connsiteY92" fmla="*/ 1811560 h 2012658"/>
                <a:gd name="connsiteX93" fmla="*/ 3001992 w 4201064"/>
                <a:gd name="connsiteY93" fmla="*/ 1492382 h 2012658"/>
                <a:gd name="connsiteX94" fmla="*/ 3010619 w 4201064"/>
                <a:gd name="connsiteY94" fmla="*/ 1716669 h 2012658"/>
                <a:gd name="connsiteX95" fmla="*/ 3071004 w 4201064"/>
                <a:gd name="connsiteY95" fmla="*/ 1285348 h 2012658"/>
                <a:gd name="connsiteX96" fmla="*/ 3071004 w 4201064"/>
                <a:gd name="connsiteY96" fmla="*/ 1639031 h 2012658"/>
                <a:gd name="connsiteX97" fmla="*/ 3165894 w 4201064"/>
                <a:gd name="connsiteY97" fmla="*/ 1043809 h 2012658"/>
                <a:gd name="connsiteX98" fmla="*/ 3174521 w 4201064"/>
                <a:gd name="connsiteY98" fmla="*/ 1319854 h 2012658"/>
                <a:gd name="connsiteX99" fmla="*/ 3226279 w 4201064"/>
                <a:gd name="connsiteY99" fmla="*/ 612488 h 2012658"/>
                <a:gd name="connsiteX100" fmla="*/ 3226279 w 4201064"/>
                <a:gd name="connsiteY100" fmla="*/ 1302601 h 2012658"/>
                <a:gd name="connsiteX101" fmla="*/ 3312543 w 4201064"/>
                <a:gd name="connsiteY101" fmla="*/ 327816 h 2012658"/>
                <a:gd name="connsiteX102" fmla="*/ 3303917 w 4201064"/>
                <a:gd name="connsiteY102" fmla="*/ 1224963 h 2012658"/>
                <a:gd name="connsiteX103" fmla="*/ 3364302 w 4201064"/>
                <a:gd name="connsiteY103" fmla="*/ 215673 h 2012658"/>
                <a:gd name="connsiteX104" fmla="*/ 3364302 w 4201064"/>
                <a:gd name="connsiteY104" fmla="*/ 1069688 h 2012658"/>
                <a:gd name="connsiteX105" fmla="*/ 3424687 w 4201064"/>
                <a:gd name="connsiteY105" fmla="*/ 172541 h 2012658"/>
                <a:gd name="connsiteX106" fmla="*/ 3441940 w 4201064"/>
                <a:gd name="connsiteY106" fmla="*/ 983424 h 2012658"/>
                <a:gd name="connsiteX107" fmla="*/ 3510951 w 4201064"/>
                <a:gd name="connsiteY107" fmla="*/ 86277 h 2012658"/>
                <a:gd name="connsiteX108" fmla="*/ 3510951 w 4201064"/>
                <a:gd name="connsiteY108" fmla="*/ 897160 h 2012658"/>
                <a:gd name="connsiteX109" fmla="*/ 3579962 w 4201064"/>
                <a:gd name="connsiteY109" fmla="*/ 120782 h 2012658"/>
                <a:gd name="connsiteX110" fmla="*/ 3648973 w 4201064"/>
                <a:gd name="connsiteY110" fmla="*/ 767763 h 2012658"/>
                <a:gd name="connsiteX111" fmla="*/ 3674853 w 4201064"/>
                <a:gd name="connsiteY111" fmla="*/ 86277 h 2012658"/>
                <a:gd name="connsiteX112" fmla="*/ 3709358 w 4201064"/>
                <a:gd name="connsiteY112" fmla="*/ 621114 h 2012658"/>
                <a:gd name="connsiteX113" fmla="*/ 3743864 w 4201064"/>
                <a:gd name="connsiteY113" fmla="*/ 258805 h 2012658"/>
                <a:gd name="connsiteX114" fmla="*/ 3769743 w 4201064"/>
                <a:gd name="connsiteY114" fmla="*/ 595235 h 2012658"/>
                <a:gd name="connsiteX115" fmla="*/ 3821502 w 4201064"/>
                <a:gd name="connsiteY115" fmla="*/ 51771 h 2012658"/>
                <a:gd name="connsiteX116" fmla="*/ 3838755 w 4201064"/>
                <a:gd name="connsiteY116" fmla="*/ 629741 h 2012658"/>
                <a:gd name="connsiteX117" fmla="*/ 3881887 w 4201064"/>
                <a:gd name="connsiteY117" fmla="*/ 120782 h 2012658"/>
                <a:gd name="connsiteX118" fmla="*/ 3933645 w 4201064"/>
                <a:gd name="connsiteY118" fmla="*/ 543477 h 2012658"/>
                <a:gd name="connsiteX119" fmla="*/ 3985404 w 4201064"/>
                <a:gd name="connsiteY119" fmla="*/ 12 h 2012658"/>
                <a:gd name="connsiteX120" fmla="*/ 4002656 w 4201064"/>
                <a:gd name="connsiteY120" fmla="*/ 526224 h 2012658"/>
                <a:gd name="connsiteX121" fmla="*/ 4045789 w 4201064"/>
                <a:gd name="connsiteY121" fmla="*/ 129409 h 2012658"/>
                <a:gd name="connsiteX122" fmla="*/ 4106173 w 4201064"/>
                <a:gd name="connsiteY122" fmla="*/ 448586 h 2012658"/>
                <a:gd name="connsiteX123" fmla="*/ 4140679 w 4201064"/>
                <a:gd name="connsiteY123" fmla="*/ 129409 h 2012658"/>
                <a:gd name="connsiteX124" fmla="*/ 4201064 w 4201064"/>
                <a:gd name="connsiteY124" fmla="*/ 327816 h 201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201064" h="2012658">
                  <a:moveTo>
                    <a:pt x="0" y="336443"/>
                  </a:moveTo>
                  <a:cubicBezTo>
                    <a:pt x="15096" y="227894"/>
                    <a:pt x="30193" y="119345"/>
                    <a:pt x="34506" y="138035"/>
                  </a:cubicBezTo>
                  <a:cubicBezTo>
                    <a:pt x="38819" y="156725"/>
                    <a:pt x="17253" y="461526"/>
                    <a:pt x="25879" y="448586"/>
                  </a:cubicBezTo>
                  <a:cubicBezTo>
                    <a:pt x="34505" y="435646"/>
                    <a:pt x="80513" y="53208"/>
                    <a:pt x="86264" y="60397"/>
                  </a:cubicBezTo>
                  <a:cubicBezTo>
                    <a:pt x="92015" y="67586"/>
                    <a:pt x="54634" y="471590"/>
                    <a:pt x="60385" y="491718"/>
                  </a:cubicBezTo>
                  <a:cubicBezTo>
                    <a:pt x="66136" y="511846"/>
                    <a:pt x="109268" y="192669"/>
                    <a:pt x="120770" y="181167"/>
                  </a:cubicBezTo>
                  <a:cubicBezTo>
                    <a:pt x="132272" y="169665"/>
                    <a:pt x="120770" y="434209"/>
                    <a:pt x="129396" y="422707"/>
                  </a:cubicBezTo>
                  <a:cubicBezTo>
                    <a:pt x="138022" y="411205"/>
                    <a:pt x="163902" y="102092"/>
                    <a:pt x="172528" y="112156"/>
                  </a:cubicBezTo>
                  <a:cubicBezTo>
                    <a:pt x="181154" y="122220"/>
                    <a:pt x="173966" y="474466"/>
                    <a:pt x="181155" y="483092"/>
                  </a:cubicBezTo>
                  <a:cubicBezTo>
                    <a:pt x="188344" y="491718"/>
                    <a:pt x="204158" y="173978"/>
                    <a:pt x="215660" y="163914"/>
                  </a:cubicBezTo>
                  <a:cubicBezTo>
                    <a:pt x="227162" y="153850"/>
                    <a:pt x="242977" y="415518"/>
                    <a:pt x="250166" y="422707"/>
                  </a:cubicBezTo>
                  <a:cubicBezTo>
                    <a:pt x="257355" y="429896"/>
                    <a:pt x="247290" y="211359"/>
                    <a:pt x="258792" y="207046"/>
                  </a:cubicBezTo>
                  <a:cubicBezTo>
                    <a:pt x="270294" y="202733"/>
                    <a:pt x="301924" y="393952"/>
                    <a:pt x="319177" y="396828"/>
                  </a:cubicBezTo>
                  <a:cubicBezTo>
                    <a:pt x="336430" y="399704"/>
                    <a:pt x="353683" y="214235"/>
                    <a:pt x="362309" y="224299"/>
                  </a:cubicBezTo>
                  <a:cubicBezTo>
                    <a:pt x="370935" y="234363"/>
                    <a:pt x="362310" y="465838"/>
                    <a:pt x="370936" y="457212"/>
                  </a:cubicBezTo>
                  <a:cubicBezTo>
                    <a:pt x="379563" y="448586"/>
                    <a:pt x="406879" y="184043"/>
                    <a:pt x="414068" y="172541"/>
                  </a:cubicBezTo>
                  <a:cubicBezTo>
                    <a:pt x="421257" y="161039"/>
                    <a:pt x="406879" y="383888"/>
                    <a:pt x="414068" y="388201"/>
                  </a:cubicBezTo>
                  <a:cubicBezTo>
                    <a:pt x="421257" y="392514"/>
                    <a:pt x="447136" y="192669"/>
                    <a:pt x="457200" y="198420"/>
                  </a:cubicBezTo>
                  <a:cubicBezTo>
                    <a:pt x="467264" y="204171"/>
                    <a:pt x="458638" y="421269"/>
                    <a:pt x="474453" y="422707"/>
                  </a:cubicBezTo>
                  <a:cubicBezTo>
                    <a:pt x="490268" y="424145"/>
                    <a:pt x="539151" y="208484"/>
                    <a:pt x="552090" y="207046"/>
                  </a:cubicBezTo>
                  <a:cubicBezTo>
                    <a:pt x="565029" y="205608"/>
                    <a:pt x="546339" y="431333"/>
                    <a:pt x="552090" y="414080"/>
                  </a:cubicBezTo>
                  <a:cubicBezTo>
                    <a:pt x="557841" y="396827"/>
                    <a:pt x="579407" y="94902"/>
                    <a:pt x="586596" y="103529"/>
                  </a:cubicBezTo>
                  <a:cubicBezTo>
                    <a:pt x="593785" y="112155"/>
                    <a:pt x="586597" y="444273"/>
                    <a:pt x="595223" y="465839"/>
                  </a:cubicBezTo>
                  <a:cubicBezTo>
                    <a:pt x="603850" y="487405"/>
                    <a:pt x="628291" y="230050"/>
                    <a:pt x="638355" y="232926"/>
                  </a:cubicBezTo>
                  <a:cubicBezTo>
                    <a:pt x="648419" y="235801"/>
                    <a:pt x="649856" y="477341"/>
                    <a:pt x="655607" y="483092"/>
                  </a:cubicBezTo>
                  <a:cubicBezTo>
                    <a:pt x="661358" y="488843"/>
                    <a:pt x="665671" y="254491"/>
                    <a:pt x="672860" y="267431"/>
                  </a:cubicBezTo>
                  <a:cubicBezTo>
                    <a:pt x="680049" y="280371"/>
                    <a:pt x="690114" y="590921"/>
                    <a:pt x="698740" y="560729"/>
                  </a:cubicBezTo>
                  <a:cubicBezTo>
                    <a:pt x="707367" y="530537"/>
                    <a:pt x="718868" y="53209"/>
                    <a:pt x="724619" y="86277"/>
                  </a:cubicBezTo>
                  <a:cubicBezTo>
                    <a:pt x="730370" y="119345"/>
                    <a:pt x="727494" y="726069"/>
                    <a:pt x="733245" y="759137"/>
                  </a:cubicBezTo>
                  <a:cubicBezTo>
                    <a:pt x="738996" y="792205"/>
                    <a:pt x="750498" y="281809"/>
                    <a:pt x="759124" y="284684"/>
                  </a:cubicBezTo>
                  <a:cubicBezTo>
                    <a:pt x="767750" y="287559"/>
                    <a:pt x="776378" y="762013"/>
                    <a:pt x="785004" y="776390"/>
                  </a:cubicBezTo>
                  <a:cubicBezTo>
                    <a:pt x="793631" y="790767"/>
                    <a:pt x="803694" y="349382"/>
                    <a:pt x="810883" y="370948"/>
                  </a:cubicBezTo>
                  <a:cubicBezTo>
                    <a:pt x="818072" y="392514"/>
                    <a:pt x="822385" y="894284"/>
                    <a:pt x="828136" y="905786"/>
                  </a:cubicBezTo>
                  <a:cubicBezTo>
                    <a:pt x="833887" y="917288"/>
                    <a:pt x="839638" y="437085"/>
                    <a:pt x="845389" y="439960"/>
                  </a:cubicBezTo>
                  <a:cubicBezTo>
                    <a:pt x="851140" y="442835"/>
                    <a:pt x="856890" y="940292"/>
                    <a:pt x="862641" y="923039"/>
                  </a:cubicBezTo>
                  <a:cubicBezTo>
                    <a:pt x="868392" y="905786"/>
                    <a:pt x="874143" y="353696"/>
                    <a:pt x="879894" y="336443"/>
                  </a:cubicBezTo>
                  <a:cubicBezTo>
                    <a:pt x="885645" y="319190"/>
                    <a:pt x="889958" y="792205"/>
                    <a:pt x="897147" y="819522"/>
                  </a:cubicBezTo>
                  <a:cubicBezTo>
                    <a:pt x="904336" y="846839"/>
                    <a:pt x="917275" y="461526"/>
                    <a:pt x="923026" y="500345"/>
                  </a:cubicBezTo>
                  <a:cubicBezTo>
                    <a:pt x="928777" y="539164"/>
                    <a:pt x="925902" y="1029431"/>
                    <a:pt x="931653" y="1052435"/>
                  </a:cubicBezTo>
                  <a:cubicBezTo>
                    <a:pt x="937404" y="1075439"/>
                    <a:pt x="951781" y="634054"/>
                    <a:pt x="957532" y="638367"/>
                  </a:cubicBezTo>
                  <a:cubicBezTo>
                    <a:pt x="963283" y="642680"/>
                    <a:pt x="960407" y="1092691"/>
                    <a:pt x="966158" y="1078314"/>
                  </a:cubicBezTo>
                  <a:cubicBezTo>
                    <a:pt x="971909" y="1063937"/>
                    <a:pt x="986287" y="542039"/>
                    <a:pt x="992038" y="552103"/>
                  </a:cubicBezTo>
                  <a:cubicBezTo>
                    <a:pt x="997789" y="562167"/>
                    <a:pt x="993475" y="1122884"/>
                    <a:pt x="1000664" y="1138699"/>
                  </a:cubicBezTo>
                  <a:cubicBezTo>
                    <a:pt x="1007853" y="1154514"/>
                    <a:pt x="1026544" y="638368"/>
                    <a:pt x="1035170" y="646994"/>
                  </a:cubicBezTo>
                  <a:cubicBezTo>
                    <a:pt x="1043796" y="655620"/>
                    <a:pt x="1042359" y="1176081"/>
                    <a:pt x="1052423" y="1190458"/>
                  </a:cubicBezTo>
                  <a:cubicBezTo>
                    <a:pt x="1062487" y="1204835"/>
                    <a:pt x="1079740" y="721756"/>
                    <a:pt x="1095555" y="733258"/>
                  </a:cubicBezTo>
                  <a:cubicBezTo>
                    <a:pt x="1111370" y="744760"/>
                    <a:pt x="1131498" y="1243654"/>
                    <a:pt x="1147313" y="1259469"/>
                  </a:cubicBezTo>
                  <a:cubicBezTo>
                    <a:pt x="1163128" y="1275284"/>
                    <a:pt x="1174630" y="835337"/>
                    <a:pt x="1190445" y="828148"/>
                  </a:cubicBezTo>
                  <a:cubicBezTo>
                    <a:pt x="1206260" y="820959"/>
                    <a:pt x="1226389" y="1229277"/>
                    <a:pt x="1242204" y="1216337"/>
                  </a:cubicBezTo>
                  <a:cubicBezTo>
                    <a:pt x="1258019" y="1203397"/>
                    <a:pt x="1265208" y="760575"/>
                    <a:pt x="1285336" y="750511"/>
                  </a:cubicBezTo>
                  <a:cubicBezTo>
                    <a:pt x="1305464" y="740447"/>
                    <a:pt x="1348596" y="1154514"/>
                    <a:pt x="1362973" y="1155952"/>
                  </a:cubicBezTo>
                  <a:cubicBezTo>
                    <a:pt x="1377350" y="1157390"/>
                    <a:pt x="1354347" y="767763"/>
                    <a:pt x="1371600" y="759137"/>
                  </a:cubicBezTo>
                  <a:cubicBezTo>
                    <a:pt x="1388853" y="750511"/>
                    <a:pt x="1443486" y="1097005"/>
                    <a:pt x="1466490" y="1104194"/>
                  </a:cubicBezTo>
                  <a:cubicBezTo>
                    <a:pt x="1489494" y="1111383"/>
                    <a:pt x="1498121" y="881344"/>
                    <a:pt x="1509623" y="802269"/>
                  </a:cubicBezTo>
                  <a:cubicBezTo>
                    <a:pt x="1521125" y="723194"/>
                    <a:pt x="1526876" y="580858"/>
                    <a:pt x="1535502" y="629741"/>
                  </a:cubicBezTo>
                  <a:cubicBezTo>
                    <a:pt x="1544128" y="678624"/>
                    <a:pt x="1548441" y="1102756"/>
                    <a:pt x="1561381" y="1095567"/>
                  </a:cubicBezTo>
                  <a:cubicBezTo>
                    <a:pt x="1574321" y="1088378"/>
                    <a:pt x="1607389" y="562168"/>
                    <a:pt x="1613140" y="586609"/>
                  </a:cubicBezTo>
                  <a:cubicBezTo>
                    <a:pt x="1618891" y="611050"/>
                    <a:pt x="1591574" y="1219212"/>
                    <a:pt x="1595887" y="1242216"/>
                  </a:cubicBezTo>
                  <a:cubicBezTo>
                    <a:pt x="1600200" y="1265220"/>
                    <a:pt x="1634706" y="707378"/>
                    <a:pt x="1639019" y="724631"/>
                  </a:cubicBezTo>
                  <a:cubicBezTo>
                    <a:pt x="1643332" y="741884"/>
                    <a:pt x="1613140" y="1365861"/>
                    <a:pt x="1621766" y="1345733"/>
                  </a:cubicBezTo>
                  <a:cubicBezTo>
                    <a:pt x="1630392" y="1325605"/>
                    <a:pt x="1683588" y="590921"/>
                    <a:pt x="1690777" y="603861"/>
                  </a:cubicBezTo>
                  <a:cubicBezTo>
                    <a:pt x="1697966" y="616801"/>
                    <a:pt x="1650521" y="1403243"/>
                    <a:pt x="1664898" y="1423371"/>
                  </a:cubicBezTo>
                  <a:cubicBezTo>
                    <a:pt x="1679275" y="1443499"/>
                    <a:pt x="1764101" y="726069"/>
                    <a:pt x="1777041" y="724631"/>
                  </a:cubicBezTo>
                  <a:cubicBezTo>
                    <a:pt x="1789981" y="723193"/>
                    <a:pt x="1733910" y="1391741"/>
                    <a:pt x="1742536" y="1414745"/>
                  </a:cubicBezTo>
                  <a:cubicBezTo>
                    <a:pt x="1751162" y="1437749"/>
                    <a:pt x="1808672" y="864092"/>
                    <a:pt x="1828800" y="862654"/>
                  </a:cubicBezTo>
                  <a:cubicBezTo>
                    <a:pt x="1848928" y="861216"/>
                    <a:pt x="1846053" y="1397492"/>
                    <a:pt x="1863306" y="1406118"/>
                  </a:cubicBezTo>
                  <a:cubicBezTo>
                    <a:pt x="1880559" y="1414744"/>
                    <a:pt x="1917940" y="905786"/>
                    <a:pt x="1932317" y="914412"/>
                  </a:cubicBezTo>
                  <a:cubicBezTo>
                    <a:pt x="1946694" y="923039"/>
                    <a:pt x="1938068" y="1442062"/>
                    <a:pt x="1949570" y="1457877"/>
                  </a:cubicBezTo>
                  <a:cubicBezTo>
                    <a:pt x="1961072" y="1473692"/>
                    <a:pt x="1982638" y="1006428"/>
                    <a:pt x="2001328" y="1009303"/>
                  </a:cubicBezTo>
                  <a:cubicBezTo>
                    <a:pt x="2020018" y="1012178"/>
                    <a:pt x="2041585" y="1463627"/>
                    <a:pt x="2061713" y="1475129"/>
                  </a:cubicBezTo>
                  <a:cubicBezTo>
                    <a:pt x="2081841" y="1486631"/>
                    <a:pt x="2100532" y="1061061"/>
                    <a:pt x="2122098" y="1078314"/>
                  </a:cubicBezTo>
                  <a:cubicBezTo>
                    <a:pt x="2143664" y="1095567"/>
                    <a:pt x="2173856" y="1571457"/>
                    <a:pt x="2191109" y="1578646"/>
                  </a:cubicBezTo>
                  <a:cubicBezTo>
                    <a:pt x="2208362" y="1585835"/>
                    <a:pt x="2212675" y="1124321"/>
                    <a:pt x="2225615" y="1121446"/>
                  </a:cubicBezTo>
                  <a:cubicBezTo>
                    <a:pt x="2238555" y="1118571"/>
                    <a:pt x="2258683" y="1555643"/>
                    <a:pt x="2268747" y="1561394"/>
                  </a:cubicBezTo>
                  <a:cubicBezTo>
                    <a:pt x="2278811" y="1567145"/>
                    <a:pt x="2275936" y="1145888"/>
                    <a:pt x="2286000" y="1155952"/>
                  </a:cubicBezTo>
                  <a:cubicBezTo>
                    <a:pt x="2296064" y="1166016"/>
                    <a:pt x="2321943" y="1616027"/>
                    <a:pt x="2329132" y="1621778"/>
                  </a:cubicBezTo>
                  <a:cubicBezTo>
                    <a:pt x="2336321" y="1627529"/>
                    <a:pt x="2319068" y="1196209"/>
                    <a:pt x="2329132" y="1190458"/>
                  </a:cubicBezTo>
                  <a:cubicBezTo>
                    <a:pt x="2339196" y="1184707"/>
                    <a:pt x="2370826" y="1572896"/>
                    <a:pt x="2389517" y="1587273"/>
                  </a:cubicBezTo>
                  <a:cubicBezTo>
                    <a:pt x="2408208" y="1601650"/>
                    <a:pt x="2418271" y="1275284"/>
                    <a:pt x="2441275" y="1276722"/>
                  </a:cubicBezTo>
                  <a:cubicBezTo>
                    <a:pt x="2464279" y="1278160"/>
                    <a:pt x="2511725" y="1603088"/>
                    <a:pt x="2527540" y="1595899"/>
                  </a:cubicBezTo>
                  <a:cubicBezTo>
                    <a:pt x="2543355" y="1588710"/>
                    <a:pt x="2524664" y="1236465"/>
                    <a:pt x="2536166" y="1233590"/>
                  </a:cubicBezTo>
                  <a:cubicBezTo>
                    <a:pt x="2547668" y="1230715"/>
                    <a:pt x="2577861" y="1558518"/>
                    <a:pt x="2596551" y="1578646"/>
                  </a:cubicBezTo>
                  <a:cubicBezTo>
                    <a:pt x="2615241" y="1598774"/>
                    <a:pt x="2639683" y="1337107"/>
                    <a:pt x="2648309" y="1354360"/>
                  </a:cubicBezTo>
                  <a:cubicBezTo>
                    <a:pt x="2656935" y="1371613"/>
                    <a:pt x="2638245" y="1666348"/>
                    <a:pt x="2648309" y="1682163"/>
                  </a:cubicBezTo>
                  <a:cubicBezTo>
                    <a:pt x="2658373" y="1697978"/>
                    <a:pt x="2701505" y="1420495"/>
                    <a:pt x="2708694" y="1449250"/>
                  </a:cubicBezTo>
                  <a:cubicBezTo>
                    <a:pt x="2715883" y="1478005"/>
                    <a:pt x="2677064" y="1880571"/>
                    <a:pt x="2691441" y="1854692"/>
                  </a:cubicBezTo>
                  <a:cubicBezTo>
                    <a:pt x="2705818" y="1828813"/>
                    <a:pt x="2786332" y="1304039"/>
                    <a:pt x="2794958" y="1293975"/>
                  </a:cubicBezTo>
                  <a:cubicBezTo>
                    <a:pt x="2803584" y="1283911"/>
                    <a:pt x="2738887" y="1755488"/>
                    <a:pt x="2743200" y="1794307"/>
                  </a:cubicBezTo>
                  <a:cubicBezTo>
                    <a:pt x="2747513" y="1833126"/>
                    <a:pt x="2803585" y="1522575"/>
                    <a:pt x="2820838" y="1526888"/>
                  </a:cubicBezTo>
                  <a:cubicBezTo>
                    <a:pt x="2838091" y="1531201"/>
                    <a:pt x="2835215" y="1741111"/>
                    <a:pt x="2846717" y="1820186"/>
                  </a:cubicBezTo>
                  <a:cubicBezTo>
                    <a:pt x="2858219" y="1899261"/>
                    <a:pt x="2872596" y="2055975"/>
                    <a:pt x="2889849" y="2001341"/>
                  </a:cubicBezTo>
                  <a:cubicBezTo>
                    <a:pt x="2907102" y="1946707"/>
                    <a:pt x="2938732" y="1524012"/>
                    <a:pt x="2950234" y="1492382"/>
                  </a:cubicBezTo>
                  <a:cubicBezTo>
                    <a:pt x="2961736" y="1460752"/>
                    <a:pt x="2950234" y="1811560"/>
                    <a:pt x="2958860" y="1811560"/>
                  </a:cubicBezTo>
                  <a:cubicBezTo>
                    <a:pt x="2967486" y="1811560"/>
                    <a:pt x="2993366" y="1508197"/>
                    <a:pt x="3001992" y="1492382"/>
                  </a:cubicBezTo>
                  <a:cubicBezTo>
                    <a:pt x="3010619" y="1476567"/>
                    <a:pt x="2999117" y="1751175"/>
                    <a:pt x="3010619" y="1716669"/>
                  </a:cubicBezTo>
                  <a:cubicBezTo>
                    <a:pt x="3022121" y="1682163"/>
                    <a:pt x="3060940" y="1298288"/>
                    <a:pt x="3071004" y="1285348"/>
                  </a:cubicBezTo>
                  <a:cubicBezTo>
                    <a:pt x="3081068" y="1272408"/>
                    <a:pt x="3055189" y="1679288"/>
                    <a:pt x="3071004" y="1639031"/>
                  </a:cubicBezTo>
                  <a:cubicBezTo>
                    <a:pt x="3086819" y="1598775"/>
                    <a:pt x="3148641" y="1097005"/>
                    <a:pt x="3165894" y="1043809"/>
                  </a:cubicBezTo>
                  <a:cubicBezTo>
                    <a:pt x="3183147" y="990613"/>
                    <a:pt x="3164457" y="1391741"/>
                    <a:pt x="3174521" y="1319854"/>
                  </a:cubicBezTo>
                  <a:cubicBezTo>
                    <a:pt x="3184585" y="1247967"/>
                    <a:pt x="3217653" y="615363"/>
                    <a:pt x="3226279" y="612488"/>
                  </a:cubicBezTo>
                  <a:cubicBezTo>
                    <a:pt x="3234905" y="609613"/>
                    <a:pt x="3211902" y="1350046"/>
                    <a:pt x="3226279" y="1302601"/>
                  </a:cubicBezTo>
                  <a:cubicBezTo>
                    <a:pt x="3240656" y="1255156"/>
                    <a:pt x="3299603" y="340756"/>
                    <a:pt x="3312543" y="327816"/>
                  </a:cubicBezTo>
                  <a:cubicBezTo>
                    <a:pt x="3325483" y="314876"/>
                    <a:pt x="3295291" y="1243654"/>
                    <a:pt x="3303917" y="1224963"/>
                  </a:cubicBezTo>
                  <a:cubicBezTo>
                    <a:pt x="3312544" y="1206273"/>
                    <a:pt x="3354238" y="241552"/>
                    <a:pt x="3364302" y="215673"/>
                  </a:cubicBezTo>
                  <a:cubicBezTo>
                    <a:pt x="3374366" y="189794"/>
                    <a:pt x="3354238" y="1076877"/>
                    <a:pt x="3364302" y="1069688"/>
                  </a:cubicBezTo>
                  <a:cubicBezTo>
                    <a:pt x="3374366" y="1062499"/>
                    <a:pt x="3411747" y="186918"/>
                    <a:pt x="3424687" y="172541"/>
                  </a:cubicBezTo>
                  <a:cubicBezTo>
                    <a:pt x="3437627" y="158164"/>
                    <a:pt x="3427563" y="997801"/>
                    <a:pt x="3441940" y="983424"/>
                  </a:cubicBezTo>
                  <a:cubicBezTo>
                    <a:pt x="3456317" y="969047"/>
                    <a:pt x="3499449" y="100654"/>
                    <a:pt x="3510951" y="86277"/>
                  </a:cubicBezTo>
                  <a:cubicBezTo>
                    <a:pt x="3522453" y="71900"/>
                    <a:pt x="3499449" y="891409"/>
                    <a:pt x="3510951" y="897160"/>
                  </a:cubicBezTo>
                  <a:cubicBezTo>
                    <a:pt x="3522453" y="902911"/>
                    <a:pt x="3556958" y="142348"/>
                    <a:pt x="3579962" y="120782"/>
                  </a:cubicBezTo>
                  <a:cubicBezTo>
                    <a:pt x="3602966" y="99216"/>
                    <a:pt x="3633158" y="773514"/>
                    <a:pt x="3648973" y="767763"/>
                  </a:cubicBezTo>
                  <a:cubicBezTo>
                    <a:pt x="3664788" y="762012"/>
                    <a:pt x="3664789" y="110718"/>
                    <a:pt x="3674853" y="86277"/>
                  </a:cubicBezTo>
                  <a:cubicBezTo>
                    <a:pt x="3684917" y="61836"/>
                    <a:pt x="3697856" y="592359"/>
                    <a:pt x="3709358" y="621114"/>
                  </a:cubicBezTo>
                  <a:cubicBezTo>
                    <a:pt x="3720860" y="649869"/>
                    <a:pt x="3733800" y="263118"/>
                    <a:pt x="3743864" y="258805"/>
                  </a:cubicBezTo>
                  <a:cubicBezTo>
                    <a:pt x="3753928" y="254492"/>
                    <a:pt x="3756803" y="629741"/>
                    <a:pt x="3769743" y="595235"/>
                  </a:cubicBezTo>
                  <a:cubicBezTo>
                    <a:pt x="3782683" y="560729"/>
                    <a:pt x="3810000" y="46020"/>
                    <a:pt x="3821502" y="51771"/>
                  </a:cubicBezTo>
                  <a:cubicBezTo>
                    <a:pt x="3833004" y="57522"/>
                    <a:pt x="3828691" y="618239"/>
                    <a:pt x="3838755" y="629741"/>
                  </a:cubicBezTo>
                  <a:cubicBezTo>
                    <a:pt x="3848819" y="641243"/>
                    <a:pt x="3866072" y="135159"/>
                    <a:pt x="3881887" y="120782"/>
                  </a:cubicBezTo>
                  <a:cubicBezTo>
                    <a:pt x="3897702" y="106405"/>
                    <a:pt x="3916392" y="563605"/>
                    <a:pt x="3933645" y="543477"/>
                  </a:cubicBezTo>
                  <a:cubicBezTo>
                    <a:pt x="3950898" y="523349"/>
                    <a:pt x="3973902" y="2887"/>
                    <a:pt x="3985404" y="12"/>
                  </a:cubicBezTo>
                  <a:cubicBezTo>
                    <a:pt x="3996906" y="-2863"/>
                    <a:pt x="3992592" y="504658"/>
                    <a:pt x="4002656" y="526224"/>
                  </a:cubicBezTo>
                  <a:cubicBezTo>
                    <a:pt x="4012720" y="547790"/>
                    <a:pt x="4028536" y="142349"/>
                    <a:pt x="4045789" y="129409"/>
                  </a:cubicBezTo>
                  <a:cubicBezTo>
                    <a:pt x="4063042" y="116469"/>
                    <a:pt x="4090358" y="448586"/>
                    <a:pt x="4106173" y="448586"/>
                  </a:cubicBezTo>
                  <a:cubicBezTo>
                    <a:pt x="4121988" y="448586"/>
                    <a:pt x="4124864" y="149537"/>
                    <a:pt x="4140679" y="129409"/>
                  </a:cubicBezTo>
                  <a:cubicBezTo>
                    <a:pt x="4156494" y="109281"/>
                    <a:pt x="4179498" y="294748"/>
                    <a:pt x="4201064" y="327816"/>
                  </a:cubicBezTo>
                </a:path>
              </a:pathLst>
            </a:custGeom>
            <a:noFill/>
            <a:ln w="317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39" name="Pfeil nach unten 38">
              <a:extLst>
                <a:ext uri="{FF2B5EF4-FFF2-40B4-BE49-F238E27FC236}">
                  <a16:creationId xmlns:a16="http://schemas.microsoft.com/office/drawing/2014/main" id="{79EA7E44-065D-D8C6-0F76-630D943B7843}"/>
                </a:ext>
              </a:extLst>
            </p:cNvPr>
            <p:cNvSpPr/>
            <p:nvPr/>
          </p:nvSpPr>
          <p:spPr>
            <a:xfrm rot="16200000">
              <a:off x="4559287" y="3736623"/>
              <a:ext cx="171932" cy="122591"/>
            </a:xfrm>
            <a:prstGeom prst="down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cxnSp>
          <p:nvCxnSpPr>
            <p:cNvPr id="35" name="Straight Arrow Connector 4">
              <a:extLst>
                <a:ext uri="{FF2B5EF4-FFF2-40B4-BE49-F238E27FC236}">
                  <a16:creationId xmlns:a16="http://schemas.microsoft.com/office/drawing/2014/main" id="{9C82AD39-61A9-8F8D-D248-ABB418C629FC}"/>
                </a:ext>
              </a:extLst>
            </p:cNvPr>
            <p:cNvCxnSpPr>
              <a:cxnSpLocks/>
            </p:cNvCxnSpPr>
            <p:nvPr/>
          </p:nvCxnSpPr>
          <p:spPr>
            <a:xfrm>
              <a:off x="3022005" y="4113895"/>
              <a:ext cx="1376111" cy="0"/>
            </a:xfrm>
            <a:prstGeom prst="straightConnector1">
              <a:avLst/>
            </a:prstGeom>
            <a:noFill/>
            <a:ln w="6350" cap="flat" cmpd="sng" algn="ctr">
              <a:solidFill>
                <a:srgbClr val="000000"/>
              </a:solidFill>
              <a:prstDash val="solid"/>
              <a:tailEnd type="arrow" w="sm" len="sm"/>
            </a:ln>
            <a:effectLst/>
          </p:spPr>
        </p:cxnSp>
        <p:cxnSp>
          <p:nvCxnSpPr>
            <p:cNvPr id="36" name="Straight Arrow Connector 13">
              <a:extLst>
                <a:ext uri="{FF2B5EF4-FFF2-40B4-BE49-F238E27FC236}">
                  <a16:creationId xmlns:a16="http://schemas.microsoft.com/office/drawing/2014/main" id="{1C8D8B33-F979-839D-7444-7A865574C2ED}"/>
                </a:ext>
              </a:extLst>
            </p:cNvPr>
            <p:cNvCxnSpPr/>
            <p:nvPr/>
          </p:nvCxnSpPr>
          <p:spPr>
            <a:xfrm flipV="1">
              <a:off x="3020673" y="3548420"/>
              <a:ext cx="0" cy="565475"/>
            </a:xfrm>
            <a:prstGeom prst="straightConnector1">
              <a:avLst/>
            </a:prstGeom>
            <a:noFill/>
            <a:ln w="6350" cap="flat" cmpd="sng" algn="ctr">
              <a:solidFill>
                <a:srgbClr val="000000"/>
              </a:solidFill>
              <a:prstDash val="solid"/>
              <a:tailEnd type="arrow" w="sm" len="sm"/>
            </a:ln>
            <a:effectLst/>
          </p:spPr>
        </p:cxnSp>
      </p:grpSp>
      <p:grpSp>
        <p:nvGrpSpPr>
          <p:cNvPr id="110" name="Gruppieren 109">
            <a:extLst>
              <a:ext uri="{FF2B5EF4-FFF2-40B4-BE49-F238E27FC236}">
                <a16:creationId xmlns:a16="http://schemas.microsoft.com/office/drawing/2014/main" id="{A0DA5C56-EE53-D19B-4C6C-8D1EA2183470}"/>
              </a:ext>
            </a:extLst>
          </p:cNvPr>
          <p:cNvGrpSpPr/>
          <p:nvPr/>
        </p:nvGrpSpPr>
        <p:grpSpPr>
          <a:xfrm>
            <a:off x="6933275" y="3330112"/>
            <a:ext cx="4109597" cy="1090905"/>
            <a:chOff x="3047216" y="2543861"/>
            <a:chExt cx="3192104" cy="671356"/>
          </a:xfrm>
        </p:grpSpPr>
        <p:cxnSp>
          <p:nvCxnSpPr>
            <p:cNvPr id="97" name="Gerader Verbinder 6">
              <a:extLst>
                <a:ext uri="{FF2B5EF4-FFF2-40B4-BE49-F238E27FC236}">
                  <a16:creationId xmlns:a16="http://schemas.microsoft.com/office/drawing/2014/main" id="{74A929B6-96FF-BAB4-73A4-0BE29395CB8A}"/>
                </a:ext>
              </a:extLst>
            </p:cNvPr>
            <p:cNvCxnSpPr/>
            <p:nvPr/>
          </p:nvCxnSpPr>
          <p:spPr>
            <a:xfrm flipV="1">
              <a:off x="3436751" y="2882334"/>
              <a:ext cx="114349" cy="13975"/>
            </a:xfrm>
            <a:prstGeom prst="line">
              <a:avLst/>
            </a:prstGeom>
            <a:noFill/>
            <a:ln w="9525" cap="flat" cmpd="sng" algn="ctr">
              <a:solidFill>
                <a:srgbClr val="179C7D"/>
              </a:solidFill>
              <a:prstDash val="solid"/>
            </a:ln>
            <a:effectLst/>
          </p:spPr>
        </p:cxnSp>
        <p:cxnSp>
          <p:nvCxnSpPr>
            <p:cNvPr id="98" name="Gerader Verbinder 29">
              <a:extLst>
                <a:ext uri="{FF2B5EF4-FFF2-40B4-BE49-F238E27FC236}">
                  <a16:creationId xmlns:a16="http://schemas.microsoft.com/office/drawing/2014/main" id="{5F52CE4E-86F3-91BD-DE1B-D632468ACBD1}"/>
                </a:ext>
              </a:extLst>
            </p:cNvPr>
            <p:cNvCxnSpPr/>
            <p:nvPr/>
          </p:nvCxnSpPr>
          <p:spPr>
            <a:xfrm flipV="1">
              <a:off x="3550654" y="2609949"/>
              <a:ext cx="10861" cy="273942"/>
            </a:xfrm>
            <a:prstGeom prst="line">
              <a:avLst/>
            </a:prstGeom>
            <a:noFill/>
            <a:ln w="9525" cap="flat" cmpd="sng" algn="ctr">
              <a:solidFill>
                <a:srgbClr val="C00000"/>
              </a:solidFill>
              <a:prstDash val="solid"/>
            </a:ln>
            <a:effectLst/>
          </p:spPr>
        </p:cxnSp>
        <p:cxnSp>
          <p:nvCxnSpPr>
            <p:cNvPr id="102" name="Straight Arrow Connector 4">
              <a:extLst>
                <a:ext uri="{FF2B5EF4-FFF2-40B4-BE49-F238E27FC236}">
                  <a16:creationId xmlns:a16="http://schemas.microsoft.com/office/drawing/2014/main" id="{5017AE0F-368B-A051-6086-47506E94D895}"/>
                </a:ext>
              </a:extLst>
            </p:cNvPr>
            <p:cNvCxnSpPr/>
            <p:nvPr/>
          </p:nvCxnSpPr>
          <p:spPr>
            <a:xfrm>
              <a:off x="3048182" y="3209624"/>
              <a:ext cx="1350418" cy="0"/>
            </a:xfrm>
            <a:prstGeom prst="straightConnector1">
              <a:avLst/>
            </a:prstGeom>
            <a:noFill/>
            <a:ln w="6350" cap="flat" cmpd="sng" algn="ctr">
              <a:solidFill>
                <a:srgbClr val="000000"/>
              </a:solidFill>
              <a:prstDash val="solid"/>
              <a:tailEnd type="arrow" w="sm" len="sm"/>
            </a:ln>
            <a:effectLst/>
          </p:spPr>
        </p:cxnSp>
        <p:cxnSp>
          <p:nvCxnSpPr>
            <p:cNvPr id="103" name="Straight Arrow Connector 13">
              <a:extLst>
                <a:ext uri="{FF2B5EF4-FFF2-40B4-BE49-F238E27FC236}">
                  <a16:creationId xmlns:a16="http://schemas.microsoft.com/office/drawing/2014/main" id="{78038018-505D-5DBC-4C4A-2E6C10CF5769}"/>
                </a:ext>
              </a:extLst>
            </p:cNvPr>
            <p:cNvCxnSpPr/>
            <p:nvPr/>
          </p:nvCxnSpPr>
          <p:spPr>
            <a:xfrm flipV="1">
              <a:off x="3047216" y="2543861"/>
              <a:ext cx="966" cy="665766"/>
            </a:xfrm>
            <a:prstGeom prst="straightConnector1">
              <a:avLst/>
            </a:prstGeom>
            <a:noFill/>
            <a:ln w="6350" cap="flat" cmpd="sng" algn="ctr">
              <a:solidFill>
                <a:srgbClr val="000000"/>
              </a:solidFill>
              <a:prstDash val="solid"/>
              <a:tailEnd type="arrow" w="sm" len="sm"/>
            </a:ln>
            <a:effectLst/>
          </p:spPr>
        </p:cxnSp>
        <p:sp>
          <p:nvSpPr>
            <p:cNvPr id="104" name="Freeform 8">
              <a:extLst>
                <a:ext uri="{FF2B5EF4-FFF2-40B4-BE49-F238E27FC236}">
                  <a16:creationId xmlns:a16="http://schemas.microsoft.com/office/drawing/2014/main" id="{DE6076F4-F93C-7195-517C-874E01E38136}"/>
                </a:ext>
              </a:extLst>
            </p:cNvPr>
            <p:cNvSpPr/>
            <p:nvPr/>
          </p:nvSpPr>
          <p:spPr>
            <a:xfrm rot="21375998">
              <a:off x="3066397" y="2862685"/>
              <a:ext cx="377650" cy="257125"/>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105" name="Freeform 8">
              <a:extLst>
                <a:ext uri="{FF2B5EF4-FFF2-40B4-BE49-F238E27FC236}">
                  <a16:creationId xmlns:a16="http://schemas.microsoft.com/office/drawing/2014/main" id="{218654E2-57E4-940E-96A2-CCB44612B4A5}"/>
                </a:ext>
              </a:extLst>
            </p:cNvPr>
            <p:cNvSpPr/>
            <p:nvPr/>
          </p:nvSpPr>
          <p:spPr>
            <a:xfrm rot="21375998">
              <a:off x="3569215" y="2860410"/>
              <a:ext cx="393934" cy="252244"/>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106" name="Freeform 8">
              <a:extLst>
                <a:ext uri="{FF2B5EF4-FFF2-40B4-BE49-F238E27FC236}">
                  <a16:creationId xmlns:a16="http://schemas.microsoft.com/office/drawing/2014/main" id="{D1BF1682-7591-B479-4E6D-3ED037F43B0D}"/>
                </a:ext>
              </a:extLst>
            </p:cNvPr>
            <p:cNvSpPr/>
            <p:nvPr/>
          </p:nvSpPr>
          <p:spPr>
            <a:xfrm rot="21375998">
              <a:off x="3963539" y="2877162"/>
              <a:ext cx="464160" cy="252244"/>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cxnSp>
          <p:nvCxnSpPr>
            <p:cNvPr id="101" name="Gerader Verbinder 30">
              <a:extLst>
                <a:ext uri="{FF2B5EF4-FFF2-40B4-BE49-F238E27FC236}">
                  <a16:creationId xmlns:a16="http://schemas.microsoft.com/office/drawing/2014/main" id="{B5B0441D-6BF4-10F5-A697-71CBEFA1BC56}"/>
                </a:ext>
              </a:extLst>
            </p:cNvPr>
            <p:cNvCxnSpPr>
              <a:stCxn id="105" idx="0"/>
            </p:cNvCxnSpPr>
            <p:nvPr/>
          </p:nvCxnSpPr>
          <p:spPr>
            <a:xfrm flipH="1" flipV="1">
              <a:off x="3561420" y="2612328"/>
              <a:ext cx="200" cy="264231"/>
            </a:xfrm>
            <a:prstGeom prst="line">
              <a:avLst/>
            </a:prstGeom>
            <a:noFill/>
            <a:ln w="9525" cap="flat" cmpd="sng" algn="ctr">
              <a:solidFill>
                <a:srgbClr val="C00000"/>
              </a:solidFill>
              <a:prstDash val="solid"/>
            </a:ln>
            <a:effectLst/>
          </p:spPr>
        </p:cxnSp>
        <p:cxnSp>
          <p:nvCxnSpPr>
            <p:cNvPr id="90" name="Gerader Verbinder 6">
              <a:extLst>
                <a:ext uri="{FF2B5EF4-FFF2-40B4-BE49-F238E27FC236}">
                  <a16:creationId xmlns:a16="http://schemas.microsoft.com/office/drawing/2014/main" id="{B9B08EFD-4BB7-0FE9-CFB7-2C92CEB3B44A}"/>
                </a:ext>
              </a:extLst>
            </p:cNvPr>
            <p:cNvCxnSpPr/>
            <p:nvPr/>
          </p:nvCxnSpPr>
          <p:spPr>
            <a:xfrm flipV="1">
              <a:off x="5248372" y="2887924"/>
              <a:ext cx="114349" cy="13975"/>
            </a:xfrm>
            <a:prstGeom prst="line">
              <a:avLst/>
            </a:prstGeom>
            <a:noFill/>
            <a:ln w="9525" cap="flat" cmpd="sng" algn="ctr">
              <a:solidFill>
                <a:srgbClr val="179C7D"/>
              </a:solidFill>
              <a:prstDash val="solid"/>
            </a:ln>
            <a:effectLst/>
          </p:spPr>
        </p:cxnSp>
        <p:cxnSp>
          <p:nvCxnSpPr>
            <p:cNvPr id="92" name="Straight Arrow Connector 4">
              <a:extLst>
                <a:ext uri="{FF2B5EF4-FFF2-40B4-BE49-F238E27FC236}">
                  <a16:creationId xmlns:a16="http://schemas.microsoft.com/office/drawing/2014/main" id="{B10AF2C7-9D3E-14C5-22F0-57BD701F17DD}"/>
                </a:ext>
              </a:extLst>
            </p:cNvPr>
            <p:cNvCxnSpPr/>
            <p:nvPr/>
          </p:nvCxnSpPr>
          <p:spPr>
            <a:xfrm>
              <a:off x="4859803" y="3215214"/>
              <a:ext cx="1350418" cy="0"/>
            </a:xfrm>
            <a:prstGeom prst="straightConnector1">
              <a:avLst/>
            </a:prstGeom>
            <a:noFill/>
            <a:ln w="6350" cap="flat" cmpd="sng" algn="ctr">
              <a:solidFill>
                <a:srgbClr val="000000"/>
              </a:solidFill>
              <a:prstDash val="solid"/>
              <a:tailEnd type="arrow" w="sm" len="sm"/>
            </a:ln>
            <a:effectLst/>
          </p:spPr>
        </p:cxnSp>
        <p:cxnSp>
          <p:nvCxnSpPr>
            <p:cNvPr id="93" name="Straight Arrow Connector 13">
              <a:extLst>
                <a:ext uri="{FF2B5EF4-FFF2-40B4-BE49-F238E27FC236}">
                  <a16:creationId xmlns:a16="http://schemas.microsoft.com/office/drawing/2014/main" id="{E54886BF-CF84-43B5-A233-B19758E35D7B}"/>
                </a:ext>
              </a:extLst>
            </p:cNvPr>
            <p:cNvCxnSpPr/>
            <p:nvPr/>
          </p:nvCxnSpPr>
          <p:spPr>
            <a:xfrm flipV="1">
              <a:off x="4858837" y="2549451"/>
              <a:ext cx="966" cy="665766"/>
            </a:xfrm>
            <a:prstGeom prst="straightConnector1">
              <a:avLst/>
            </a:prstGeom>
            <a:noFill/>
            <a:ln w="6350" cap="flat" cmpd="sng" algn="ctr">
              <a:solidFill>
                <a:srgbClr val="000000"/>
              </a:solidFill>
              <a:prstDash val="solid"/>
              <a:tailEnd type="arrow" w="sm" len="sm"/>
            </a:ln>
            <a:effectLst/>
          </p:spPr>
        </p:cxnSp>
        <p:sp>
          <p:nvSpPr>
            <p:cNvPr id="94" name="Freeform 8">
              <a:extLst>
                <a:ext uri="{FF2B5EF4-FFF2-40B4-BE49-F238E27FC236}">
                  <a16:creationId xmlns:a16="http://schemas.microsoft.com/office/drawing/2014/main" id="{97829B5B-9267-3F82-05BD-017537AE8D17}"/>
                </a:ext>
              </a:extLst>
            </p:cNvPr>
            <p:cNvSpPr/>
            <p:nvPr/>
          </p:nvSpPr>
          <p:spPr>
            <a:xfrm rot="21375998">
              <a:off x="4878018" y="2868275"/>
              <a:ext cx="377650" cy="257125"/>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95" name="Freeform 8">
              <a:extLst>
                <a:ext uri="{FF2B5EF4-FFF2-40B4-BE49-F238E27FC236}">
                  <a16:creationId xmlns:a16="http://schemas.microsoft.com/office/drawing/2014/main" id="{C32F4E54-B86A-BCF8-74F0-78CECE3045CE}"/>
                </a:ext>
              </a:extLst>
            </p:cNvPr>
            <p:cNvSpPr/>
            <p:nvPr/>
          </p:nvSpPr>
          <p:spPr>
            <a:xfrm rot="21375998">
              <a:off x="5366923" y="2872060"/>
              <a:ext cx="408046" cy="24663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 name="connsiteX0" fmla="*/ -2 w 6684149"/>
                <a:gd name="connsiteY0" fmla="*/ 43410 h 1916208"/>
                <a:gd name="connsiteX1" fmla="*/ 718743 w 6684149"/>
                <a:gd name="connsiteY1" fmla="*/ 2946 h 1916208"/>
                <a:gd name="connsiteX2" fmla="*/ 1229390 w 6684149"/>
                <a:gd name="connsiteY2" fmla="*/ 38920 h 1916208"/>
                <a:gd name="connsiteX3" fmla="*/ 1983309 w 6684149"/>
                <a:gd name="connsiteY3" fmla="*/ 964182 h 1916208"/>
                <a:gd name="connsiteX4" fmla="*/ 2571058 w 6684149"/>
                <a:gd name="connsiteY4" fmla="*/ 829874 h 1916208"/>
                <a:gd name="connsiteX5" fmla="*/ 3380221 w 6684149"/>
                <a:gd name="connsiteY5" fmla="*/ 1437048 h 1916208"/>
                <a:gd name="connsiteX6" fmla="*/ 4094595 w 6684149"/>
                <a:gd name="connsiteY6" fmla="*/ 1494135 h 1916208"/>
                <a:gd name="connsiteX7" fmla="*/ 4629081 w 6684149"/>
                <a:gd name="connsiteY7" fmla="*/ 1886587 h 1916208"/>
                <a:gd name="connsiteX8" fmla="*/ 5463987 w 6684149"/>
                <a:gd name="connsiteY8" fmla="*/ 591300 h 1916208"/>
                <a:gd name="connsiteX9" fmla="*/ 6684149 w 6684149"/>
                <a:gd name="connsiteY9" fmla="*/ 304584 h 191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4149" h="1916208">
                  <a:moveTo>
                    <a:pt x="-2" y="43410"/>
                  </a:moveTo>
                  <a:cubicBezTo>
                    <a:pt x="175096" y="-17388"/>
                    <a:pt x="513844" y="3694"/>
                    <a:pt x="718743" y="2946"/>
                  </a:cubicBezTo>
                  <a:cubicBezTo>
                    <a:pt x="923642" y="2198"/>
                    <a:pt x="1117522" y="38920"/>
                    <a:pt x="1229390" y="38920"/>
                  </a:cubicBezTo>
                  <a:cubicBezTo>
                    <a:pt x="1341258" y="38920"/>
                    <a:pt x="1759698" y="832356"/>
                    <a:pt x="1983309" y="964182"/>
                  </a:cubicBezTo>
                  <a:cubicBezTo>
                    <a:pt x="2206920" y="1096008"/>
                    <a:pt x="2338239" y="751063"/>
                    <a:pt x="2571058" y="829874"/>
                  </a:cubicBezTo>
                  <a:cubicBezTo>
                    <a:pt x="2803877" y="908685"/>
                    <a:pt x="3126298" y="1326338"/>
                    <a:pt x="3380221" y="1437048"/>
                  </a:cubicBezTo>
                  <a:cubicBezTo>
                    <a:pt x="3634144" y="1547758"/>
                    <a:pt x="3886452" y="1419212"/>
                    <a:pt x="4094595" y="1494135"/>
                  </a:cubicBezTo>
                  <a:cubicBezTo>
                    <a:pt x="4302738" y="1569058"/>
                    <a:pt x="4400849" y="2037060"/>
                    <a:pt x="4629081" y="1886587"/>
                  </a:cubicBezTo>
                  <a:cubicBezTo>
                    <a:pt x="4857313" y="1736115"/>
                    <a:pt x="5121476" y="854967"/>
                    <a:pt x="5463987" y="591300"/>
                  </a:cubicBezTo>
                  <a:cubicBezTo>
                    <a:pt x="5806498" y="327633"/>
                    <a:pt x="6558589" y="283398"/>
                    <a:pt x="6684149" y="304584"/>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96" name="Freeform 8">
              <a:extLst>
                <a:ext uri="{FF2B5EF4-FFF2-40B4-BE49-F238E27FC236}">
                  <a16:creationId xmlns:a16="http://schemas.microsoft.com/office/drawing/2014/main" id="{E1EF51C2-CC44-F405-DEE9-7396ECF6D660}"/>
                </a:ext>
              </a:extLst>
            </p:cNvPr>
            <p:cNvSpPr/>
            <p:nvPr/>
          </p:nvSpPr>
          <p:spPr>
            <a:xfrm rot="21375998">
              <a:off x="5775160" y="2882752"/>
              <a:ext cx="464160" cy="252244"/>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89" name="Pfeil nach unten 88">
              <a:extLst>
                <a:ext uri="{FF2B5EF4-FFF2-40B4-BE49-F238E27FC236}">
                  <a16:creationId xmlns:a16="http://schemas.microsoft.com/office/drawing/2014/main" id="{DB00E2CC-40F8-6D52-2CBC-D7FE1A04795B}"/>
                </a:ext>
              </a:extLst>
            </p:cNvPr>
            <p:cNvSpPr/>
            <p:nvPr/>
          </p:nvSpPr>
          <p:spPr>
            <a:xfrm rot="16200000">
              <a:off x="4568391" y="2838078"/>
              <a:ext cx="171933" cy="122591"/>
            </a:xfrm>
            <a:prstGeom prst="down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spTree>
    <p:extLst>
      <p:ext uri="{BB962C8B-B14F-4D97-AF65-F5344CB8AC3E}">
        <p14:creationId xmlns:p14="http://schemas.microsoft.com/office/powerpoint/2010/main" val="128456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500"/>
                                        <p:tgtEl>
                                          <p:spTgt spid="1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par>
                                <p:cTn id="18" presetID="22" presetClass="entr" presetSubtype="8" fill="hold" nodeType="with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wipe(left)">
                                      <p:cBhvr>
                                        <p:cTn id="20" dur="500"/>
                                        <p:tgtEl>
                                          <p:spTgt spid="1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wipe(left)">
                                      <p:cBhvr>
                                        <p:cTn id="2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Datenvorverarbeitung</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24</a:t>
            </a:fld>
            <a:endParaRPr lang="de-DE" dirty="0"/>
          </a:p>
        </p:txBody>
      </p:sp>
      <p:sp>
        <p:nvSpPr>
          <p:cNvPr id="4" name="Inhaltsplatzhalter 3">
            <a:extLst>
              <a:ext uri="{FF2B5EF4-FFF2-40B4-BE49-F238E27FC236}">
                <a16:creationId xmlns:a16="http://schemas.microsoft.com/office/drawing/2014/main" id="{7E57B9E2-1BC1-5A02-867C-D35115D6BC5B}"/>
              </a:ext>
            </a:extLst>
          </p:cNvPr>
          <p:cNvSpPr>
            <a:spLocks noGrp="1"/>
          </p:cNvSpPr>
          <p:nvPr>
            <p:ph sz="quarter" idx="11"/>
          </p:nvPr>
        </p:nvSpPr>
        <p:spPr>
          <a:xfrm>
            <a:off x="839789" y="1665288"/>
            <a:ext cx="5339039" cy="3863153"/>
          </a:xfrm>
        </p:spPr>
        <p:txBody>
          <a:bodyPr/>
          <a:lstStyle/>
          <a:p>
            <a:pPr marL="300600" indent="-300600">
              <a:buFont typeface="Wingdings" pitchFamily="2" charset="2"/>
              <a:buChar char="§"/>
            </a:pPr>
            <a:r>
              <a:rPr lang="de-DE" sz="2000" dirty="0"/>
              <a:t>Weiterhin kann durch Vorverarbeitung die Kompatibilität von Daten gewährleistet werden, bspw. durch</a:t>
            </a:r>
          </a:p>
          <a:p>
            <a:pPr marL="300600" indent="-300600">
              <a:buFont typeface="Wingdings" pitchFamily="2" charset="2"/>
              <a:buChar char="§"/>
            </a:pPr>
            <a:endParaRPr lang="de-DE" sz="2000" dirty="0"/>
          </a:p>
          <a:p>
            <a:pPr marL="757800" lvl="1" indent="-300600">
              <a:buFont typeface="Wingdings" pitchFamily="2" charset="2"/>
              <a:buChar char="§"/>
            </a:pPr>
            <a:r>
              <a:rPr lang="de-DE" sz="2000" dirty="0" err="1"/>
              <a:t>Resampling</a:t>
            </a:r>
            <a:r>
              <a:rPr lang="de-DE" sz="2000" dirty="0"/>
              <a:t> (z.B. bei Messungen mit verschiedener zeitl. Abtastung)</a:t>
            </a:r>
          </a:p>
          <a:p>
            <a:pPr marL="757800" lvl="1" indent="-300600">
              <a:buFont typeface="Wingdings" pitchFamily="2" charset="2"/>
              <a:buChar char="§"/>
            </a:pPr>
            <a:endParaRPr lang="de-DE" sz="2000" dirty="0"/>
          </a:p>
          <a:p>
            <a:pPr marL="757800" lvl="1" indent="-300600">
              <a:buFont typeface="Wingdings" pitchFamily="2" charset="2"/>
              <a:buChar char="§"/>
            </a:pPr>
            <a:r>
              <a:rPr lang="de-DE" sz="2000" dirty="0"/>
              <a:t>Normalisierung (z.B. bei stark unterschiedlichen Wertebereichen)</a:t>
            </a:r>
          </a:p>
        </p:txBody>
      </p:sp>
      <p:sp>
        <p:nvSpPr>
          <p:cNvPr id="86" name="Textfeld 85">
            <a:extLst>
              <a:ext uri="{FF2B5EF4-FFF2-40B4-BE49-F238E27FC236}">
                <a16:creationId xmlns:a16="http://schemas.microsoft.com/office/drawing/2014/main" id="{DCB5EA11-2ED6-EBA3-0A59-4DC5FB5B3A5C}"/>
              </a:ext>
            </a:extLst>
          </p:cNvPr>
          <p:cNvSpPr txBox="1"/>
          <p:nvPr/>
        </p:nvSpPr>
        <p:spPr>
          <a:xfrm>
            <a:off x="168442" y="2478505"/>
            <a:ext cx="0" cy="0"/>
          </a:xfrm>
          <a:prstGeom prst="rect">
            <a:avLst/>
          </a:prstGeom>
        </p:spPr>
        <p:txBody>
          <a:bodyPr wrap="none" lIns="0" tIns="0" rIns="0" bIns="0" rtlCol="0">
            <a:noAutofit/>
          </a:bodyPr>
          <a:lstStyle/>
          <a:p>
            <a:pPr marL="0" indent="0" algn="l">
              <a:buFontTx/>
              <a:buNone/>
            </a:pPr>
            <a:endParaRPr lang="de-DE" err="1">
              <a:solidFill>
                <a:schemeClr val="tx1">
                  <a:lumMod val="75000"/>
                  <a:lumOff val="25000"/>
                </a:schemeClr>
              </a:solidFill>
            </a:endParaRPr>
          </a:p>
        </p:txBody>
      </p:sp>
      <p:grpSp>
        <p:nvGrpSpPr>
          <p:cNvPr id="67" name="Gruppieren 66">
            <a:extLst>
              <a:ext uri="{FF2B5EF4-FFF2-40B4-BE49-F238E27FC236}">
                <a16:creationId xmlns:a16="http://schemas.microsoft.com/office/drawing/2014/main" id="{2EC1E32D-4A41-84BE-165C-C45F7EE87EE2}"/>
              </a:ext>
            </a:extLst>
          </p:cNvPr>
          <p:cNvGrpSpPr/>
          <p:nvPr/>
        </p:nvGrpSpPr>
        <p:grpSpPr>
          <a:xfrm>
            <a:off x="6801342" y="2516606"/>
            <a:ext cx="4390861" cy="894985"/>
            <a:chOff x="6801342" y="2516606"/>
            <a:chExt cx="4390861" cy="894985"/>
          </a:xfrm>
        </p:grpSpPr>
        <p:pic>
          <p:nvPicPr>
            <p:cNvPr id="29" name="Picture 2">
              <a:extLst>
                <a:ext uri="{FF2B5EF4-FFF2-40B4-BE49-F238E27FC236}">
                  <a16:creationId xmlns:a16="http://schemas.microsoft.com/office/drawing/2014/main" id="{C503917F-3A81-E893-4BE8-6A30BB3B2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61" t="3985" r="3259" b="16018"/>
            <a:stretch/>
          </p:blipFill>
          <p:spPr bwMode="auto">
            <a:xfrm>
              <a:off x="6953447" y="2516606"/>
              <a:ext cx="1514481" cy="8516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822C4A33-6A81-936C-9DFF-FB77614A5E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54" t="4049" r="2853" b="16337"/>
            <a:stretch/>
          </p:blipFill>
          <p:spPr bwMode="auto">
            <a:xfrm>
              <a:off x="9363199" y="2529800"/>
              <a:ext cx="1514481" cy="85169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4">
              <a:extLst>
                <a:ext uri="{FF2B5EF4-FFF2-40B4-BE49-F238E27FC236}">
                  <a16:creationId xmlns:a16="http://schemas.microsoft.com/office/drawing/2014/main" id="{B509FA1A-39C0-F7A7-CE23-998496609D67}"/>
                </a:ext>
              </a:extLst>
            </p:cNvPr>
            <p:cNvCxnSpPr>
              <a:cxnSpLocks/>
            </p:cNvCxnSpPr>
            <p:nvPr/>
          </p:nvCxnSpPr>
          <p:spPr>
            <a:xfrm>
              <a:off x="6803161" y="3411591"/>
              <a:ext cx="1879453" cy="0"/>
            </a:xfrm>
            <a:prstGeom prst="straightConnector1">
              <a:avLst/>
            </a:prstGeom>
            <a:noFill/>
            <a:ln w="6350" cap="flat" cmpd="sng" algn="ctr">
              <a:solidFill>
                <a:srgbClr val="000000"/>
              </a:solidFill>
              <a:prstDash val="solid"/>
              <a:tailEnd type="arrow" w="sm" len="sm"/>
            </a:ln>
            <a:effectLst/>
          </p:spPr>
        </p:cxnSp>
        <p:cxnSp>
          <p:nvCxnSpPr>
            <p:cNvPr id="15" name="Straight Arrow Connector 13">
              <a:extLst>
                <a:ext uri="{FF2B5EF4-FFF2-40B4-BE49-F238E27FC236}">
                  <a16:creationId xmlns:a16="http://schemas.microsoft.com/office/drawing/2014/main" id="{F609BAF7-6F03-F143-428D-65ECB747866B}"/>
                </a:ext>
              </a:extLst>
            </p:cNvPr>
            <p:cNvCxnSpPr/>
            <p:nvPr/>
          </p:nvCxnSpPr>
          <p:spPr>
            <a:xfrm flipV="1">
              <a:off x="6801342" y="2593348"/>
              <a:ext cx="0" cy="818243"/>
            </a:xfrm>
            <a:prstGeom prst="straightConnector1">
              <a:avLst/>
            </a:prstGeom>
            <a:noFill/>
            <a:ln w="6350" cap="flat" cmpd="sng" algn="ctr">
              <a:solidFill>
                <a:srgbClr val="000000"/>
              </a:solidFill>
              <a:prstDash val="solid"/>
              <a:tailEnd type="arrow" w="sm" len="sm"/>
            </a:ln>
            <a:effectLst/>
          </p:spPr>
        </p:cxnSp>
        <p:cxnSp>
          <p:nvCxnSpPr>
            <p:cNvPr id="16" name="Straight Arrow Connector 4">
              <a:extLst>
                <a:ext uri="{FF2B5EF4-FFF2-40B4-BE49-F238E27FC236}">
                  <a16:creationId xmlns:a16="http://schemas.microsoft.com/office/drawing/2014/main" id="{6623AFD3-73C6-35A2-04E3-E8ED780CAF78}"/>
                </a:ext>
              </a:extLst>
            </p:cNvPr>
            <p:cNvCxnSpPr>
              <a:cxnSpLocks/>
            </p:cNvCxnSpPr>
            <p:nvPr/>
          </p:nvCxnSpPr>
          <p:spPr>
            <a:xfrm>
              <a:off x="9312750" y="3411591"/>
              <a:ext cx="1879453" cy="0"/>
            </a:xfrm>
            <a:prstGeom prst="straightConnector1">
              <a:avLst/>
            </a:prstGeom>
            <a:noFill/>
            <a:ln w="6350" cap="flat" cmpd="sng" algn="ctr">
              <a:solidFill>
                <a:srgbClr val="000000"/>
              </a:solidFill>
              <a:prstDash val="solid"/>
              <a:tailEnd type="arrow" w="sm" len="sm"/>
            </a:ln>
            <a:effectLst/>
          </p:spPr>
        </p:cxnSp>
        <p:cxnSp>
          <p:nvCxnSpPr>
            <p:cNvPr id="27" name="Straight Arrow Connector 13">
              <a:extLst>
                <a:ext uri="{FF2B5EF4-FFF2-40B4-BE49-F238E27FC236}">
                  <a16:creationId xmlns:a16="http://schemas.microsoft.com/office/drawing/2014/main" id="{30A1CB8B-D22B-D0D6-B0CC-25E5F82AF544}"/>
                </a:ext>
              </a:extLst>
            </p:cNvPr>
            <p:cNvCxnSpPr/>
            <p:nvPr/>
          </p:nvCxnSpPr>
          <p:spPr>
            <a:xfrm flipV="1">
              <a:off x="9310930" y="2593348"/>
              <a:ext cx="0" cy="818243"/>
            </a:xfrm>
            <a:prstGeom prst="straightConnector1">
              <a:avLst/>
            </a:prstGeom>
            <a:noFill/>
            <a:ln w="6350" cap="flat" cmpd="sng" algn="ctr">
              <a:solidFill>
                <a:srgbClr val="000000"/>
              </a:solidFill>
              <a:prstDash val="solid"/>
              <a:tailEnd type="arrow" w="sm" len="sm"/>
            </a:ln>
            <a:effectLst/>
          </p:spPr>
        </p:cxnSp>
        <p:sp>
          <p:nvSpPr>
            <p:cNvPr id="28" name="Pfeil nach unten 27">
              <a:extLst>
                <a:ext uri="{FF2B5EF4-FFF2-40B4-BE49-F238E27FC236}">
                  <a16:creationId xmlns:a16="http://schemas.microsoft.com/office/drawing/2014/main" id="{A7703C32-794D-3893-B2E5-8B1080D84DB0}"/>
                </a:ext>
              </a:extLst>
            </p:cNvPr>
            <p:cNvSpPr/>
            <p:nvPr/>
          </p:nvSpPr>
          <p:spPr>
            <a:xfrm rot="16200000">
              <a:off x="8910911" y="2876727"/>
              <a:ext cx="248786" cy="167431"/>
            </a:xfrm>
            <a:prstGeom prst="down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66" name="Gruppieren 65">
            <a:extLst>
              <a:ext uri="{FF2B5EF4-FFF2-40B4-BE49-F238E27FC236}">
                <a16:creationId xmlns:a16="http://schemas.microsoft.com/office/drawing/2014/main" id="{ADDF0A84-5873-EA5B-E007-F99DD0C981B2}"/>
              </a:ext>
            </a:extLst>
          </p:cNvPr>
          <p:cNvGrpSpPr/>
          <p:nvPr/>
        </p:nvGrpSpPr>
        <p:grpSpPr>
          <a:xfrm>
            <a:off x="6797190" y="4165697"/>
            <a:ext cx="4425789" cy="987185"/>
            <a:chOff x="6797190" y="3893734"/>
            <a:chExt cx="4425789" cy="987185"/>
          </a:xfrm>
        </p:grpSpPr>
        <p:cxnSp>
          <p:nvCxnSpPr>
            <p:cNvPr id="57" name="Gerader Verbinder 6">
              <a:extLst>
                <a:ext uri="{FF2B5EF4-FFF2-40B4-BE49-F238E27FC236}">
                  <a16:creationId xmlns:a16="http://schemas.microsoft.com/office/drawing/2014/main" id="{3C911322-C1AB-5A7C-7464-B0D940BCAF72}"/>
                </a:ext>
              </a:extLst>
            </p:cNvPr>
            <p:cNvCxnSpPr/>
            <p:nvPr/>
          </p:nvCxnSpPr>
          <p:spPr>
            <a:xfrm flipV="1">
              <a:off x="9809063" y="4258277"/>
              <a:ext cx="156175" cy="20222"/>
            </a:xfrm>
            <a:prstGeom prst="line">
              <a:avLst/>
            </a:prstGeom>
            <a:noFill/>
            <a:ln w="9525" cap="flat" cmpd="sng" algn="ctr">
              <a:solidFill>
                <a:srgbClr val="179C7D"/>
              </a:solidFill>
              <a:prstDash val="solid"/>
            </a:ln>
            <a:effectLst/>
          </p:spPr>
        </p:cxnSp>
        <p:cxnSp>
          <p:nvCxnSpPr>
            <p:cNvPr id="59" name="Straight Arrow Connector 4">
              <a:extLst>
                <a:ext uri="{FF2B5EF4-FFF2-40B4-BE49-F238E27FC236}">
                  <a16:creationId xmlns:a16="http://schemas.microsoft.com/office/drawing/2014/main" id="{33D77531-74C3-5D3C-EC6B-7063039CF9AB}"/>
                </a:ext>
              </a:extLst>
            </p:cNvPr>
            <p:cNvCxnSpPr>
              <a:cxnSpLocks/>
            </p:cNvCxnSpPr>
            <p:nvPr/>
          </p:nvCxnSpPr>
          <p:spPr>
            <a:xfrm>
              <a:off x="9278366" y="4428981"/>
              <a:ext cx="1944613" cy="0"/>
            </a:xfrm>
            <a:prstGeom prst="straightConnector1">
              <a:avLst/>
            </a:prstGeom>
            <a:noFill/>
            <a:ln w="6350" cap="flat" cmpd="sng" algn="ctr">
              <a:solidFill>
                <a:srgbClr val="000000"/>
              </a:solidFill>
              <a:prstDash val="solid"/>
              <a:tailEnd type="arrow" w="sm" len="sm"/>
            </a:ln>
            <a:effectLst/>
          </p:spPr>
        </p:cxnSp>
        <p:cxnSp>
          <p:nvCxnSpPr>
            <p:cNvPr id="60" name="Straight Arrow Connector 13">
              <a:extLst>
                <a:ext uri="{FF2B5EF4-FFF2-40B4-BE49-F238E27FC236}">
                  <a16:creationId xmlns:a16="http://schemas.microsoft.com/office/drawing/2014/main" id="{680C5269-2141-2BA1-7AF6-89B8BF3C79BA}"/>
                </a:ext>
              </a:extLst>
            </p:cNvPr>
            <p:cNvCxnSpPr/>
            <p:nvPr/>
          </p:nvCxnSpPr>
          <p:spPr>
            <a:xfrm flipV="1">
              <a:off x="9277047" y="3917555"/>
              <a:ext cx="1319" cy="963364"/>
            </a:xfrm>
            <a:prstGeom prst="straightConnector1">
              <a:avLst/>
            </a:prstGeom>
            <a:noFill/>
            <a:ln w="6350" cap="flat" cmpd="sng" algn="ctr">
              <a:solidFill>
                <a:srgbClr val="000000"/>
              </a:solidFill>
              <a:prstDash val="solid"/>
              <a:tailEnd type="arrow" w="sm" len="sm"/>
            </a:ln>
            <a:effectLst/>
          </p:spPr>
        </p:cxnSp>
        <p:sp>
          <p:nvSpPr>
            <p:cNvPr id="61" name="Freeform 8">
              <a:extLst>
                <a:ext uri="{FF2B5EF4-FFF2-40B4-BE49-F238E27FC236}">
                  <a16:creationId xmlns:a16="http://schemas.microsoft.com/office/drawing/2014/main" id="{8B44658C-B9F2-7476-9AAB-89017C53F13F}"/>
                </a:ext>
              </a:extLst>
            </p:cNvPr>
            <p:cNvSpPr/>
            <p:nvPr/>
          </p:nvSpPr>
          <p:spPr>
            <a:xfrm rot="21375998">
              <a:off x="9303244" y="4229845"/>
              <a:ext cx="515784" cy="372060"/>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63" name="Freeform 8">
              <a:extLst>
                <a:ext uri="{FF2B5EF4-FFF2-40B4-BE49-F238E27FC236}">
                  <a16:creationId xmlns:a16="http://schemas.microsoft.com/office/drawing/2014/main" id="{D90ED332-444A-8749-5803-940807F528C9}"/>
                </a:ext>
              </a:extLst>
            </p:cNvPr>
            <p:cNvSpPr/>
            <p:nvPr/>
          </p:nvSpPr>
          <p:spPr>
            <a:xfrm rot="21375998">
              <a:off x="9970976" y="4235322"/>
              <a:ext cx="557298" cy="356883"/>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 name="connsiteX0" fmla="*/ -2 w 6684149"/>
                <a:gd name="connsiteY0" fmla="*/ 43410 h 1916208"/>
                <a:gd name="connsiteX1" fmla="*/ 718743 w 6684149"/>
                <a:gd name="connsiteY1" fmla="*/ 2946 h 1916208"/>
                <a:gd name="connsiteX2" fmla="*/ 1229390 w 6684149"/>
                <a:gd name="connsiteY2" fmla="*/ 38920 h 1916208"/>
                <a:gd name="connsiteX3" fmla="*/ 1983309 w 6684149"/>
                <a:gd name="connsiteY3" fmla="*/ 964182 h 1916208"/>
                <a:gd name="connsiteX4" fmla="*/ 2571058 w 6684149"/>
                <a:gd name="connsiteY4" fmla="*/ 829874 h 1916208"/>
                <a:gd name="connsiteX5" fmla="*/ 3380221 w 6684149"/>
                <a:gd name="connsiteY5" fmla="*/ 1437048 h 1916208"/>
                <a:gd name="connsiteX6" fmla="*/ 4094595 w 6684149"/>
                <a:gd name="connsiteY6" fmla="*/ 1494135 h 1916208"/>
                <a:gd name="connsiteX7" fmla="*/ 4629081 w 6684149"/>
                <a:gd name="connsiteY7" fmla="*/ 1886587 h 1916208"/>
                <a:gd name="connsiteX8" fmla="*/ 5463987 w 6684149"/>
                <a:gd name="connsiteY8" fmla="*/ 591300 h 1916208"/>
                <a:gd name="connsiteX9" fmla="*/ 6684149 w 6684149"/>
                <a:gd name="connsiteY9" fmla="*/ 304584 h 191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4149" h="1916208">
                  <a:moveTo>
                    <a:pt x="-2" y="43410"/>
                  </a:moveTo>
                  <a:cubicBezTo>
                    <a:pt x="175096" y="-17388"/>
                    <a:pt x="513844" y="3694"/>
                    <a:pt x="718743" y="2946"/>
                  </a:cubicBezTo>
                  <a:cubicBezTo>
                    <a:pt x="923642" y="2198"/>
                    <a:pt x="1117522" y="38920"/>
                    <a:pt x="1229390" y="38920"/>
                  </a:cubicBezTo>
                  <a:cubicBezTo>
                    <a:pt x="1341258" y="38920"/>
                    <a:pt x="1759698" y="832356"/>
                    <a:pt x="1983309" y="964182"/>
                  </a:cubicBezTo>
                  <a:cubicBezTo>
                    <a:pt x="2206920" y="1096008"/>
                    <a:pt x="2338239" y="751063"/>
                    <a:pt x="2571058" y="829874"/>
                  </a:cubicBezTo>
                  <a:cubicBezTo>
                    <a:pt x="2803877" y="908685"/>
                    <a:pt x="3126298" y="1326338"/>
                    <a:pt x="3380221" y="1437048"/>
                  </a:cubicBezTo>
                  <a:cubicBezTo>
                    <a:pt x="3634144" y="1547758"/>
                    <a:pt x="3886452" y="1419212"/>
                    <a:pt x="4094595" y="1494135"/>
                  </a:cubicBezTo>
                  <a:cubicBezTo>
                    <a:pt x="4302738" y="1569058"/>
                    <a:pt x="4400849" y="2037060"/>
                    <a:pt x="4629081" y="1886587"/>
                  </a:cubicBezTo>
                  <a:cubicBezTo>
                    <a:pt x="4857313" y="1736115"/>
                    <a:pt x="5121476" y="854967"/>
                    <a:pt x="5463987" y="591300"/>
                  </a:cubicBezTo>
                  <a:cubicBezTo>
                    <a:pt x="5806498" y="327633"/>
                    <a:pt x="6558589" y="283398"/>
                    <a:pt x="6684149" y="304584"/>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64" name="Freeform 8">
              <a:extLst>
                <a:ext uri="{FF2B5EF4-FFF2-40B4-BE49-F238E27FC236}">
                  <a16:creationId xmlns:a16="http://schemas.microsoft.com/office/drawing/2014/main" id="{E99FFD39-E3CB-1C74-D39E-B04AAAC61AA2}"/>
                </a:ext>
              </a:extLst>
            </p:cNvPr>
            <p:cNvSpPr/>
            <p:nvPr/>
          </p:nvSpPr>
          <p:spPr>
            <a:xfrm rot="21375998">
              <a:off x="10528535" y="4250793"/>
              <a:ext cx="633936" cy="364997"/>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48" name="Pfeil nach unten 47">
              <a:extLst>
                <a:ext uri="{FF2B5EF4-FFF2-40B4-BE49-F238E27FC236}">
                  <a16:creationId xmlns:a16="http://schemas.microsoft.com/office/drawing/2014/main" id="{6A0DC3F2-7B3B-5B5E-D97A-C57AEF2A59C7}"/>
                </a:ext>
              </a:extLst>
            </p:cNvPr>
            <p:cNvSpPr/>
            <p:nvPr/>
          </p:nvSpPr>
          <p:spPr>
            <a:xfrm rot="16200000">
              <a:off x="8873381" y="4315574"/>
              <a:ext cx="248787" cy="167431"/>
            </a:xfrm>
            <a:prstGeom prst="down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cxnSp>
          <p:nvCxnSpPr>
            <p:cNvPr id="50" name="Straight Arrow Connector 4">
              <a:extLst>
                <a:ext uri="{FF2B5EF4-FFF2-40B4-BE49-F238E27FC236}">
                  <a16:creationId xmlns:a16="http://schemas.microsoft.com/office/drawing/2014/main" id="{50A872DA-8996-FFCF-B914-74FD5C36057F}"/>
                </a:ext>
              </a:extLst>
            </p:cNvPr>
            <p:cNvCxnSpPr/>
            <p:nvPr/>
          </p:nvCxnSpPr>
          <p:spPr>
            <a:xfrm>
              <a:off x="6798509" y="4857094"/>
              <a:ext cx="1844362" cy="0"/>
            </a:xfrm>
            <a:prstGeom prst="straightConnector1">
              <a:avLst/>
            </a:prstGeom>
            <a:noFill/>
            <a:ln w="6350" cap="flat" cmpd="sng" algn="ctr">
              <a:solidFill>
                <a:srgbClr val="000000"/>
              </a:solidFill>
              <a:prstDash val="solid"/>
              <a:tailEnd type="arrow" w="sm" len="sm"/>
            </a:ln>
            <a:effectLst/>
          </p:spPr>
        </p:cxnSp>
        <p:cxnSp>
          <p:nvCxnSpPr>
            <p:cNvPr id="51" name="Straight Arrow Connector 13">
              <a:extLst>
                <a:ext uri="{FF2B5EF4-FFF2-40B4-BE49-F238E27FC236}">
                  <a16:creationId xmlns:a16="http://schemas.microsoft.com/office/drawing/2014/main" id="{8F57D229-0F0E-6A31-CAD1-4A8E322DF1EB}"/>
                </a:ext>
              </a:extLst>
            </p:cNvPr>
            <p:cNvCxnSpPr/>
            <p:nvPr/>
          </p:nvCxnSpPr>
          <p:spPr>
            <a:xfrm flipV="1">
              <a:off x="6797190" y="3893734"/>
              <a:ext cx="1319" cy="963364"/>
            </a:xfrm>
            <a:prstGeom prst="straightConnector1">
              <a:avLst/>
            </a:prstGeom>
            <a:noFill/>
            <a:ln w="6350" cap="flat" cmpd="sng" algn="ctr">
              <a:solidFill>
                <a:srgbClr val="000000"/>
              </a:solidFill>
              <a:prstDash val="solid"/>
              <a:tailEnd type="arrow" w="sm" len="sm"/>
            </a:ln>
            <a:effectLst/>
          </p:spPr>
        </p:cxnSp>
        <p:cxnSp>
          <p:nvCxnSpPr>
            <p:cNvPr id="53" name="Gerader Verbinder 6">
              <a:extLst>
                <a:ext uri="{FF2B5EF4-FFF2-40B4-BE49-F238E27FC236}">
                  <a16:creationId xmlns:a16="http://schemas.microsoft.com/office/drawing/2014/main" id="{97A09FBE-A862-F204-C0D7-AB0DA339771E}"/>
                </a:ext>
              </a:extLst>
            </p:cNvPr>
            <p:cNvCxnSpPr/>
            <p:nvPr/>
          </p:nvCxnSpPr>
          <p:spPr>
            <a:xfrm flipV="1">
              <a:off x="7329206" y="4223555"/>
              <a:ext cx="156175" cy="32950"/>
            </a:xfrm>
            <a:prstGeom prst="line">
              <a:avLst/>
            </a:prstGeom>
            <a:noFill/>
            <a:ln w="9525" cap="flat" cmpd="sng" algn="ctr">
              <a:solidFill>
                <a:srgbClr val="179C7D"/>
              </a:solidFill>
              <a:prstDash val="solid"/>
            </a:ln>
            <a:effectLst/>
          </p:spPr>
        </p:cxnSp>
        <p:sp>
          <p:nvSpPr>
            <p:cNvPr id="54" name="Freeform 8">
              <a:extLst>
                <a:ext uri="{FF2B5EF4-FFF2-40B4-BE49-F238E27FC236}">
                  <a16:creationId xmlns:a16="http://schemas.microsoft.com/office/drawing/2014/main" id="{258AF90C-4587-4F90-FEA3-6E46DFD6DAE2}"/>
                </a:ext>
              </a:extLst>
            </p:cNvPr>
            <p:cNvSpPr/>
            <p:nvPr/>
          </p:nvSpPr>
          <p:spPr>
            <a:xfrm rot="21375998">
              <a:off x="6823387" y="4177228"/>
              <a:ext cx="515784" cy="606243"/>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55" name="Freeform 8">
              <a:extLst>
                <a:ext uri="{FF2B5EF4-FFF2-40B4-BE49-F238E27FC236}">
                  <a16:creationId xmlns:a16="http://schemas.microsoft.com/office/drawing/2014/main" id="{871ACB90-0A59-3095-3DE0-5473FE5745E7}"/>
                </a:ext>
              </a:extLst>
            </p:cNvPr>
            <p:cNvSpPr/>
            <p:nvPr/>
          </p:nvSpPr>
          <p:spPr>
            <a:xfrm rot="21375998">
              <a:off x="7491423" y="4196007"/>
              <a:ext cx="557298" cy="571642"/>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 name="connsiteX0" fmla="*/ -2 w 6684149"/>
                <a:gd name="connsiteY0" fmla="*/ 43410 h 1916208"/>
                <a:gd name="connsiteX1" fmla="*/ 718743 w 6684149"/>
                <a:gd name="connsiteY1" fmla="*/ 2946 h 1916208"/>
                <a:gd name="connsiteX2" fmla="*/ 1229390 w 6684149"/>
                <a:gd name="connsiteY2" fmla="*/ 38920 h 1916208"/>
                <a:gd name="connsiteX3" fmla="*/ 1983309 w 6684149"/>
                <a:gd name="connsiteY3" fmla="*/ 964182 h 1916208"/>
                <a:gd name="connsiteX4" fmla="*/ 2571058 w 6684149"/>
                <a:gd name="connsiteY4" fmla="*/ 829874 h 1916208"/>
                <a:gd name="connsiteX5" fmla="*/ 3380221 w 6684149"/>
                <a:gd name="connsiteY5" fmla="*/ 1437048 h 1916208"/>
                <a:gd name="connsiteX6" fmla="*/ 4094595 w 6684149"/>
                <a:gd name="connsiteY6" fmla="*/ 1494135 h 1916208"/>
                <a:gd name="connsiteX7" fmla="*/ 4629081 w 6684149"/>
                <a:gd name="connsiteY7" fmla="*/ 1886587 h 1916208"/>
                <a:gd name="connsiteX8" fmla="*/ 5463987 w 6684149"/>
                <a:gd name="connsiteY8" fmla="*/ 591300 h 1916208"/>
                <a:gd name="connsiteX9" fmla="*/ 6684149 w 6684149"/>
                <a:gd name="connsiteY9" fmla="*/ 304584 h 191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4149" h="1916208">
                  <a:moveTo>
                    <a:pt x="-2" y="43410"/>
                  </a:moveTo>
                  <a:cubicBezTo>
                    <a:pt x="175096" y="-17388"/>
                    <a:pt x="513844" y="3694"/>
                    <a:pt x="718743" y="2946"/>
                  </a:cubicBezTo>
                  <a:cubicBezTo>
                    <a:pt x="923642" y="2198"/>
                    <a:pt x="1117522" y="38920"/>
                    <a:pt x="1229390" y="38920"/>
                  </a:cubicBezTo>
                  <a:cubicBezTo>
                    <a:pt x="1341258" y="38920"/>
                    <a:pt x="1759698" y="832356"/>
                    <a:pt x="1983309" y="964182"/>
                  </a:cubicBezTo>
                  <a:cubicBezTo>
                    <a:pt x="2206920" y="1096008"/>
                    <a:pt x="2338239" y="751063"/>
                    <a:pt x="2571058" y="829874"/>
                  </a:cubicBezTo>
                  <a:cubicBezTo>
                    <a:pt x="2803877" y="908685"/>
                    <a:pt x="3126298" y="1326338"/>
                    <a:pt x="3380221" y="1437048"/>
                  </a:cubicBezTo>
                  <a:cubicBezTo>
                    <a:pt x="3634144" y="1547758"/>
                    <a:pt x="3886452" y="1419212"/>
                    <a:pt x="4094595" y="1494135"/>
                  </a:cubicBezTo>
                  <a:cubicBezTo>
                    <a:pt x="4302738" y="1569058"/>
                    <a:pt x="4400849" y="2037060"/>
                    <a:pt x="4629081" y="1886587"/>
                  </a:cubicBezTo>
                  <a:cubicBezTo>
                    <a:pt x="4857313" y="1736115"/>
                    <a:pt x="5121476" y="854967"/>
                    <a:pt x="5463987" y="591300"/>
                  </a:cubicBezTo>
                  <a:cubicBezTo>
                    <a:pt x="5806498" y="327633"/>
                    <a:pt x="6558589" y="283398"/>
                    <a:pt x="6684149" y="304584"/>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56" name="Freeform 8">
              <a:extLst>
                <a:ext uri="{FF2B5EF4-FFF2-40B4-BE49-F238E27FC236}">
                  <a16:creationId xmlns:a16="http://schemas.microsoft.com/office/drawing/2014/main" id="{E942DDD2-8E49-CB13-7ABC-9D8E235726FA}"/>
                </a:ext>
              </a:extLst>
            </p:cNvPr>
            <p:cNvSpPr/>
            <p:nvPr/>
          </p:nvSpPr>
          <p:spPr>
            <a:xfrm rot="21375998">
              <a:off x="8050016" y="4254859"/>
              <a:ext cx="633936" cy="551189"/>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grpSp>
    </p:spTree>
    <p:extLst>
      <p:ext uri="{BB962C8B-B14F-4D97-AF65-F5344CB8AC3E}">
        <p14:creationId xmlns:p14="http://schemas.microsoft.com/office/powerpoint/2010/main" val="275913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wipe(left)">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par>
                                <p:cTn id="18" presetID="22" presetClass="entr" presetSubtype="8"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Spektrale Transformation</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25</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8" y="1665288"/>
            <a:ext cx="10477499" cy="3863153"/>
          </a:xfrm>
        </p:spPr>
        <p:txBody>
          <a:bodyPr/>
          <a:lstStyle/>
          <a:p>
            <a:pPr marL="300600" indent="-300600">
              <a:buFont typeface="Wingdings" pitchFamily="2" charset="2"/>
              <a:buChar char="§"/>
            </a:pPr>
            <a:r>
              <a:rPr lang="de-DE" sz="2000" dirty="0"/>
              <a:t>Eine Spektrum ist das Ergebnis einer </a:t>
            </a:r>
            <a:r>
              <a:rPr lang="de-DE" sz="2000" b="1" dirty="0"/>
              <a:t>Zerlegung eines Signals </a:t>
            </a:r>
            <a:r>
              <a:rPr lang="de-DE" sz="2000" dirty="0"/>
              <a:t>in Bestandteile verschiedener Frequenzen</a:t>
            </a:r>
          </a:p>
          <a:p>
            <a:pPr marL="300600" indent="-300600">
              <a:buFont typeface="Wingdings" pitchFamily="2" charset="2"/>
              <a:buChar char="§"/>
            </a:pPr>
            <a:r>
              <a:rPr lang="de-DE" sz="2000" dirty="0"/>
              <a:t>Zerlegung basiert auf einer mathematischen </a:t>
            </a:r>
            <a:r>
              <a:rPr lang="de-DE" sz="2000" b="1" dirty="0"/>
              <a:t>Faltungsoperation (</a:t>
            </a:r>
            <a:r>
              <a:rPr lang="de-DE" sz="2000" b="1" dirty="0" err="1"/>
              <a:t>Convolution</a:t>
            </a:r>
            <a:r>
              <a:rPr lang="de-DE" sz="2000" b="1" dirty="0"/>
              <a:t>)</a:t>
            </a:r>
          </a:p>
        </p:txBody>
      </p:sp>
      <p:pic>
        <p:nvPicPr>
          <p:cNvPr id="25" name="Picture 2">
            <a:extLst>
              <a:ext uri="{FF2B5EF4-FFF2-40B4-BE49-F238E27FC236}">
                <a16:creationId xmlns:a16="http://schemas.microsoft.com/office/drawing/2014/main" id="{1EC59595-F9CB-D60B-BAE4-4E006A1EB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792" y="3429000"/>
            <a:ext cx="3752850" cy="249555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uppieren 34">
            <a:extLst>
              <a:ext uri="{FF2B5EF4-FFF2-40B4-BE49-F238E27FC236}">
                <a16:creationId xmlns:a16="http://schemas.microsoft.com/office/drawing/2014/main" id="{F559DE35-D751-97C4-7DE4-E747732F7667}"/>
              </a:ext>
            </a:extLst>
          </p:cNvPr>
          <p:cNvGrpSpPr/>
          <p:nvPr/>
        </p:nvGrpSpPr>
        <p:grpSpPr>
          <a:xfrm>
            <a:off x="5863115" y="3199481"/>
            <a:ext cx="4809876" cy="2708035"/>
            <a:chOff x="5863115" y="3199481"/>
            <a:chExt cx="4809876" cy="2708035"/>
          </a:xfrm>
        </p:grpSpPr>
        <p:pic>
          <p:nvPicPr>
            <p:cNvPr id="24" name="Grafik 23">
              <a:extLst>
                <a:ext uri="{FF2B5EF4-FFF2-40B4-BE49-F238E27FC236}">
                  <a16:creationId xmlns:a16="http://schemas.microsoft.com/office/drawing/2014/main" id="{13BC89BB-DBBF-EDE5-9D09-39C6DF6D571F}"/>
                </a:ext>
              </a:extLst>
            </p:cNvPr>
            <p:cNvPicPr>
              <a:picLocks noChangeAspect="1"/>
            </p:cNvPicPr>
            <p:nvPr/>
          </p:nvPicPr>
          <p:blipFill>
            <a:blip r:embed="rId4"/>
            <a:stretch>
              <a:fillRect/>
            </a:stretch>
          </p:blipFill>
          <p:spPr>
            <a:xfrm>
              <a:off x="6986816" y="3421491"/>
              <a:ext cx="3686175" cy="2486025"/>
            </a:xfrm>
            <a:prstGeom prst="rect">
              <a:avLst/>
            </a:prstGeom>
          </p:spPr>
        </p:pic>
        <p:sp>
          <p:nvSpPr>
            <p:cNvPr id="27" name="Pfeil: nach oben und unten 20">
              <a:extLst>
                <a:ext uri="{FF2B5EF4-FFF2-40B4-BE49-F238E27FC236}">
                  <a16:creationId xmlns:a16="http://schemas.microsoft.com/office/drawing/2014/main" id="{89614D39-75E2-5185-0513-A8931FD2C9C5}"/>
                </a:ext>
              </a:extLst>
            </p:cNvPr>
            <p:cNvSpPr/>
            <p:nvPr/>
          </p:nvSpPr>
          <p:spPr>
            <a:xfrm rot="5400000">
              <a:off x="6160715" y="4095278"/>
              <a:ext cx="241544" cy="836744"/>
            </a:xfrm>
            <a:prstGeom prst="upDownArrow">
              <a:avLst/>
            </a:prstGeom>
            <a:solidFill>
              <a:schemeClr val="accent5"/>
            </a:solidFill>
            <a:ln w="38100">
              <a:noFill/>
              <a:miter lim="800000"/>
            </a:ln>
          </p:spPr>
          <p:txBody>
            <a:bodyPr vert="horz" lIns="180000" tIns="180000" rIns="180000" bIns="180000" rtlCol="0" anchor="ctr">
              <a:noAutofit/>
            </a:bodyPr>
            <a:lstStyle/>
            <a:p>
              <a:pPr>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28" name="Textfeld 27">
              <a:extLst>
                <a:ext uri="{FF2B5EF4-FFF2-40B4-BE49-F238E27FC236}">
                  <a16:creationId xmlns:a16="http://schemas.microsoft.com/office/drawing/2014/main" id="{3CB22C21-D747-75ED-1127-6987ED79A3E7}"/>
                </a:ext>
              </a:extLst>
            </p:cNvPr>
            <p:cNvSpPr txBox="1"/>
            <p:nvPr/>
          </p:nvSpPr>
          <p:spPr>
            <a:xfrm>
              <a:off x="8151458" y="3199481"/>
              <a:ext cx="1031746" cy="288000"/>
            </a:xfrm>
            <a:prstGeom prst="rect">
              <a:avLst/>
            </a:prstGeom>
          </p:spPr>
          <p:txBody>
            <a:bodyPr wrap="none" lIns="0" tIns="0" rIns="0" bIns="0" rtlCol="0">
              <a:noAutofit/>
            </a:bodyPr>
            <a:lstStyle/>
            <a:p>
              <a:pPr marL="0" indent="0" algn="l">
                <a:buFontTx/>
                <a:buNone/>
              </a:pPr>
              <a:r>
                <a:rPr lang="de-DE" sz="1400" b="1" dirty="0">
                  <a:solidFill>
                    <a:schemeClr val="tx1">
                      <a:lumMod val="75000"/>
                      <a:lumOff val="25000"/>
                    </a:schemeClr>
                  </a:solidFill>
                </a:rPr>
                <a:t>Frequenzbereich</a:t>
              </a:r>
              <a:endParaRPr lang="de-DE" sz="1400" dirty="0">
                <a:solidFill>
                  <a:schemeClr val="tx1">
                    <a:lumMod val="75000"/>
                    <a:lumOff val="25000"/>
                  </a:schemeClr>
                </a:solidFill>
              </a:endParaRPr>
            </a:p>
          </p:txBody>
        </p:sp>
      </p:grpSp>
      <p:sp>
        <p:nvSpPr>
          <p:cNvPr id="29" name="Textfeld 28">
            <a:extLst>
              <a:ext uri="{FF2B5EF4-FFF2-40B4-BE49-F238E27FC236}">
                <a16:creationId xmlns:a16="http://schemas.microsoft.com/office/drawing/2014/main" id="{71442F07-1E7B-D317-4F68-86AB58A4D539}"/>
              </a:ext>
            </a:extLst>
          </p:cNvPr>
          <p:cNvSpPr txBox="1"/>
          <p:nvPr/>
        </p:nvSpPr>
        <p:spPr>
          <a:xfrm>
            <a:off x="2800832" y="3209555"/>
            <a:ext cx="1031746" cy="288000"/>
          </a:xfrm>
          <a:prstGeom prst="rect">
            <a:avLst/>
          </a:prstGeom>
        </p:spPr>
        <p:txBody>
          <a:bodyPr wrap="none" lIns="0" tIns="0" rIns="0" bIns="0" rtlCol="0">
            <a:noAutofit/>
          </a:bodyPr>
          <a:lstStyle/>
          <a:p>
            <a:pPr marL="0" indent="0" algn="l">
              <a:buFontTx/>
              <a:buNone/>
            </a:pPr>
            <a:r>
              <a:rPr lang="de-DE" sz="1400" b="1" dirty="0">
                <a:solidFill>
                  <a:schemeClr val="tx1">
                    <a:lumMod val="75000"/>
                    <a:lumOff val="25000"/>
                  </a:schemeClr>
                </a:solidFill>
              </a:rPr>
              <a:t>Zeitbereich</a:t>
            </a:r>
            <a:endParaRPr lang="de-DE" sz="1400" dirty="0">
              <a:solidFill>
                <a:schemeClr val="tx1">
                  <a:lumMod val="75000"/>
                  <a:lumOff val="25000"/>
                </a:schemeClr>
              </a:solidFill>
            </a:endParaRPr>
          </a:p>
        </p:txBody>
      </p:sp>
    </p:spTree>
    <p:extLst>
      <p:ext uri="{BB962C8B-B14F-4D97-AF65-F5344CB8AC3E}">
        <p14:creationId xmlns:p14="http://schemas.microsoft.com/office/powerpoint/2010/main" val="82713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Spektrale Transformation</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26</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8" y="1665288"/>
            <a:ext cx="10477499" cy="3863153"/>
          </a:xfrm>
        </p:spPr>
        <p:txBody>
          <a:bodyPr/>
          <a:lstStyle/>
          <a:p>
            <a:pPr marL="300600" indent="-300600">
              <a:buFont typeface="Wingdings" pitchFamily="2" charset="2"/>
              <a:buChar char="§"/>
            </a:pPr>
            <a:r>
              <a:rPr lang="de-DE" sz="2000" dirty="0"/>
              <a:t>Die </a:t>
            </a:r>
            <a:r>
              <a:rPr lang="de-DE" sz="2000" b="1" dirty="0"/>
              <a:t>Fourier-Transformation </a:t>
            </a:r>
            <a:r>
              <a:rPr lang="de-DE" sz="2000" dirty="0"/>
              <a:t>ist eine Zerlegung auf Sinus-/Kosinus-Bestandteile</a:t>
            </a:r>
          </a:p>
          <a:p>
            <a:pPr marL="300600" indent="-300600">
              <a:buFont typeface="Wingdings" pitchFamily="2" charset="2"/>
              <a:buChar char="§"/>
            </a:pPr>
            <a:r>
              <a:rPr lang="de-DE" sz="2000" dirty="0"/>
              <a:t>Ergebnis der Transformation hat oft einen höheren </a:t>
            </a:r>
            <a:r>
              <a:rPr lang="de-DE" sz="2000" b="1" dirty="0"/>
              <a:t>Informationsgehalt</a:t>
            </a:r>
            <a:r>
              <a:rPr lang="de-DE" sz="2000" dirty="0"/>
              <a:t> und ist daher besser geeignet für die Modellbildung</a:t>
            </a:r>
            <a:endParaRPr lang="de-DE" sz="2000" b="1" dirty="0"/>
          </a:p>
        </p:txBody>
      </p:sp>
      <p:pic>
        <p:nvPicPr>
          <p:cNvPr id="24" name="Grafik 23">
            <a:extLst>
              <a:ext uri="{FF2B5EF4-FFF2-40B4-BE49-F238E27FC236}">
                <a16:creationId xmlns:a16="http://schemas.microsoft.com/office/drawing/2014/main" id="{13BC89BB-DBBF-EDE5-9D09-39C6DF6D571F}"/>
              </a:ext>
            </a:extLst>
          </p:cNvPr>
          <p:cNvPicPr>
            <a:picLocks noChangeAspect="1"/>
          </p:cNvPicPr>
          <p:nvPr/>
        </p:nvPicPr>
        <p:blipFill>
          <a:blip r:embed="rId3"/>
          <a:stretch>
            <a:fillRect/>
          </a:stretch>
        </p:blipFill>
        <p:spPr>
          <a:xfrm>
            <a:off x="6986816" y="3421491"/>
            <a:ext cx="3686175" cy="2486025"/>
          </a:xfrm>
          <a:prstGeom prst="rect">
            <a:avLst/>
          </a:prstGeom>
        </p:spPr>
      </p:pic>
      <p:pic>
        <p:nvPicPr>
          <p:cNvPr id="25" name="Picture 2">
            <a:extLst>
              <a:ext uri="{FF2B5EF4-FFF2-40B4-BE49-F238E27FC236}">
                <a16:creationId xmlns:a16="http://schemas.microsoft.com/office/drawing/2014/main" id="{1EC59595-F9CB-D60B-BAE4-4E006A1EB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792" y="3429000"/>
            <a:ext cx="3752850" cy="24955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63D14608-E673-7FC4-1C33-F96E056C17EE}"/>
              </a:ext>
            </a:extLst>
          </p:cNvPr>
          <p:cNvSpPr txBox="1"/>
          <p:nvPr/>
        </p:nvSpPr>
        <p:spPr>
          <a:xfrm>
            <a:off x="3629305" y="3144241"/>
            <a:ext cx="1306727" cy="307777"/>
          </a:xfrm>
          <a:prstGeom prst="rect">
            <a:avLst/>
          </a:prstGeom>
          <a:noFill/>
        </p:spPr>
        <p:txBody>
          <a:bodyPr wrap="square">
            <a:spAutoFit/>
          </a:bodyPr>
          <a:lstStyle/>
          <a:p>
            <a:pPr algn="r"/>
            <a:r>
              <a:rPr lang="de-DE" sz="1400" dirty="0">
                <a:solidFill>
                  <a:schemeClr val="tx1">
                    <a:lumMod val="75000"/>
                    <a:lumOff val="25000"/>
                  </a:schemeClr>
                </a:solidFill>
              </a:rPr>
              <a:t>(</a:t>
            </a:r>
            <a:r>
              <a:rPr lang="de-DE" sz="1400" dirty="0" err="1">
                <a:solidFill>
                  <a:schemeClr val="tx1">
                    <a:lumMod val="75000"/>
                    <a:lumOff val="25000"/>
                  </a:schemeClr>
                </a:solidFill>
              </a:rPr>
              <a:t>f</a:t>
            </a:r>
            <a:r>
              <a:rPr lang="de-DE" sz="1400" baseline="-25000" dirty="0" err="1">
                <a:solidFill>
                  <a:schemeClr val="tx1">
                    <a:lumMod val="75000"/>
                    <a:lumOff val="25000"/>
                  </a:schemeClr>
                </a:solidFill>
              </a:rPr>
              <a:t>s</a:t>
            </a:r>
            <a:r>
              <a:rPr lang="de-DE" sz="1400" dirty="0">
                <a:solidFill>
                  <a:schemeClr val="tx1">
                    <a:lumMod val="75000"/>
                    <a:lumOff val="25000"/>
                  </a:schemeClr>
                </a:solidFill>
              </a:rPr>
              <a:t> = 500 Hz)</a:t>
            </a:r>
            <a:endParaRPr lang="de-DE" sz="1400" dirty="0"/>
          </a:p>
        </p:txBody>
      </p:sp>
      <p:sp>
        <p:nvSpPr>
          <p:cNvPr id="27" name="Pfeil: nach oben und unten 20">
            <a:extLst>
              <a:ext uri="{FF2B5EF4-FFF2-40B4-BE49-F238E27FC236}">
                <a16:creationId xmlns:a16="http://schemas.microsoft.com/office/drawing/2014/main" id="{89614D39-75E2-5185-0513-A8931FD2C9C5}"/>
              </a:ext>
            </a:extLst>
          </p:cNvPr>
          <p:cNvSpPr/>
          <p:nvPr/>
        </p:nvSpPr>
        <p:spPr>
          <a:xfrm rot="5400000">
            <a:off x="6160715" y="4095278"/>
            <a:ext cx="241544" cy="836744"/>
          </a:xfrm>
          <a:prstGeom prst="upDownArrow">
            <a:avLst/>
          </a:prstGeom>
          <a:solidFill>
            <a:schemeClr val="accent5"/>
          </a:solidFill>
          <a:ln w="38100">
            <a:noFill/>
            <a:miter lim="800000"/>
          </a:ln>
        </p:spPr>
        <p:txBody>
          <a:bodyPr vert="horz" lIns="180000" tIns="180000" rIns="180000" bIns="180000" rtlCol="0" anchor="ctr">
            <a:noAutofit/>
          </a:bodyPr>
          <a:lstStyle/>
          <a:p>
            <a:pPr>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28" name="Textfeld 27">
            <a:extLst>
              <a:ext uri="{FF2B5EF4-FFF2-40B4-BE49-F238E27FC236}">
                <a16:creationId xmlns:a16="http://schemas.microsoft.com/office/drawing/2014/main" id="{3CB22C21-D747-75ED-1127-6987ED79A3E7}"/>
              </a:ext>
            </a:extLst>
          </p:cNvPr>
          <p:cNvSpPr txBox="1"/>
          <p:nvPr/>
        </p:nvSpPr>
        <p:spPr>
          <a:xfrm>
            <a:off x="8151458" y="3199481"/>
            <a:ext cx="1031746" cy="288000"/>
          </a:xfrm>
          <a:prstGeom prst="rect">
            <a:avLst/>
          </a:prstGeom>
        </p:spPr>
        <p:txBody>
          <a:bodyPr wrap="none" lIns="0" tIns="0" rIns="0" bIns="0" rtlCol="0">
            <a:noAutofit/>
          </a:bodyPr>
          <a:lstStyle/>
          <a:p>
            <a:pPr marL="0" indent="0" algn="l">
              <a:buFontTx/>
              <a:buNone/>
            </a:pPr>
            <a:r>
              <a:rPr lang="de-DE" sz="1400" b="1" dirty="0">
                <a:solidFill>
                  <a:schemeClr val="tx1">
                    <a:lumMod val="75000"/>
                    <a:lumOff val="25000"/>
                  </a:schemeClr>
                </a:solidFill>
              </a:rPr>
              <a:t>Frequenzbereich</a:t>
            </a:r>
            <a:endParaRPr lang="de-DE" sz="1400" dirty="0">
              <a:solidFill>
                <a:schemeClr val="tx1">
                  <a:lumMod val="75000"/>
                  <a:lumOff val="25000"/>
                </a:schemeClr>
              </a:solidFill>
            </a:endParaRPr>
          </a:p>
        </p:txBody>
      </p:sp>
      <p:sp>
        <p:nvSpPr>
          <p:cNvPr id="29" name="Textfeld 28">
            <a:extLst>
              <a:ext uri="{FF2B5EF4-FFF2-40B4-BE49-F238E27FC236}">
                <a16:creationId xmlns:a16="http://schemas.microsoft.com/office/drawing/2014/main" id="{71442F07-1E7B-D317-4F68-86AB58A4D539}"/>
              </a:ext>
            </a:extLst>
          </p:cNvPr>
          <p:cNvSpPr txBox="1"/>
          <p:nvPr/>
        </p:nvSpPr>
        <p:spPr>
          <a:xfrm>
            <a:off x="2800832" y="3209555"/>
            <a:ext cx="1031746" cy="288000"/>
          </a:xfrm>
          <a:prstGeom prst="rect">
            <a:avLst/>
          </a:prstGeom>
        </p:spPr>
        <p:txBody>
          <a:bodyPr wrap="none" lIns="0" tIns="0" rIns="0" bIns="0" rtlCol="0">
            <a:noAutofit/>
          </a:bodyPr>
          <a:lstStyle/>
          <a:p>
            <a:pPr marL="0" indent="0" algn="l">
              <a:buFontTx/>
              <a:buNone/>
            </a:pPr>
            <a:r>
              <a:rPr lang="de-DE" sz="1400" b="1" dirty="0">
                <a:solidFill>
                  <a:schemeClr val="tx1">
                    <a:lumMod val="75000"/>
                    <a:lumOff val="25000"/>
                  </a:schemeClr>
                </a:solidFill>
              </a:rPr>
              <a:t>Zeitbereich</a:t>
            </a:r>
            <a:endParaRPr lang="de-DE" sz="1400" dirty="0">
              <a:solidFill>
                <a:schemeClr val="tx1">
                  <a:lumMod val="75000"/>
                  <a:lumOff val="25000"/>
                </a:schemeClr>
              </a:solidFill>
            </a:endParaRPr>
          </a:p>
        </p:txBody>
      </p:sp>
    </p:spTree>
    <p:extLst>
      <p:ext uri="{BB962C8B-B14F-4D97-AF65-F5344CB8AC3E}">
        <p14:creationId xmlns:p14="http://schemas.microsoft.com/office/powerpoint/2010/main" val="2172030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ile:Fourier synthesis.svg - Wikimedia Commons">
            <a:extLst>
              <a:ext uri="{FF2B5EF4-FFF2-40B4-BE49-F238E27FC236}">
                <a16:creationId xmlns:a16="http://schemas.microsoft.com/office/drawing/2014/main" id="{D03409B5-FBF5-D86B-78F2-6528A22935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857" b="75124"/>
          <a:stretch/>
        </p:blipFill>
        <p:spPr bwMode="auto">
          <a:xfrm>
            <a:off x="971600" y="2010558"/>
            <a:ext cx="5312604" cy="121496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Spektrale Transformation: Beispiel</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27</a:t>
            </a:fld>
            <a:endParaRPr lang="de-DE" dirty="0"/>
          </a:p>
        </p:txBody>
      </p:sp>
      <p:pic>
        <p:nvPicPr>
          <p:cNvPr id="11" name="Picture 2" descr="File:Fourier synthesis.svg - Wikimedia Commons">
            <a:extLst>
              <a:ext uri="{FF2B5EF4-FFF2-40B4-BE49-F238E27FC236}">
                <a16:creationId xmlns:a16="http://schemas.microsoft.com/office/drawing/2014/main" id="{B28A4DEB-CEEA-C2ED-A16D-51B132D032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11" t="1" b="74507"/>
          <a:stretch/>
        </p:blipFill>
        <p:spPr bwMode="auto">
          <a:xfrm>
            <a:off x="8057987" y="2010557"/>
            <a:ext cx="1752600" cy="1245109"/>
          </a:xfrm>
          <a:prstGeom prst="rect">
            <a:avLst/>
          </a:prstGeom>
          <a:noFill/>
          <a:extLst>
            <a:ext uri="{909E8E84-426E-40DD-AFC4-6F175D3DCCD1}">
              <a14:hiddenFill xmlns:a14="http://schemas.microsoft.com/office/drawing/2010/main">
                <a:solidFill>
                  <a:srgbClr val="FFFFFF"/>
                </a:solidFill>
              </a14:hiddenFill>
            </a:ext>
          </a:extLst>
        </p:spPr>
      </p:pic>
      <p:sp>
        <p:nvSpPr>
          <p:cNvPr id="16" name="Pfeil nach rechts 15">
            <a:extLst>
              <a:ext uri="{FF2B5EF4-FFF2-40B4-BE49-F238E27FC236}">
                <a16:creationId xmlns:a16="http://schemas.microsoft.com/office/drawing/2014/main" id="{158C97DB-9046-2646-5B34-A3F00C0C04EE}"/>
              </a:ext>
            </a:extLst>
          </p:cNvPr>
          <p:cNvSpPr/>
          <p:nvPr/>
        </p:nvSpPr>
        <p:spPr>
          <a:xfrm>
            <a:off x="2613660" y="2317020"/>
            <a:ext cx="266700" cy="506761"/>
          </a:xfrm>
          <a:prstGeom prst="right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17" name="Pfeil nach rechts 16">
            <a:extLst>
              <a:ext uri="{FF2B5EF4-FFF2-40B4-BE49-F238E27FC236}">
                <a16:creationId xmlns:a16="http://schemas.microsoft.com/office/drawing/2014/main" id="{7AC7557D-B517-C119-8B43-D09C0C981207}"/>
              </a:ext>
            </a:extLst>
          </p:cNvPr>
          <p:cNvSpPr/>
          <p:nvPr/>
        </p:nvSpPr>
        <p:spPr>
          <a:xfrm>
            <a:off x="4411930" y="2317020"/>
            <a:ext cx="266700" cy="506761"/>
          </a:xfrm>
          <a:prstGeom prst="right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30" name="Textfeld 29">
            <a:extLst>
              <a:ext uri="{FF2B5EF4-FFF2-40B4-BE49-F238E27FC236}">
                <a16:creationId xmlns:a16="http://schemas.microsoft.com/office/drawing/2014/main" id="{67C19603-1242-95B0-18A5-7061140CEB7D}"/>
              </a:ext>
            </a:extLst>
          </p:cNvPr>
          <p:cNvSpPr txBox="1"/>
          <p:nvPr/>
        </p:nvSpPr>
        <p:spPr>
          <a:xfrm>
            <a:off x="1179337" y="1665288"/>
            <a:ext cx="1495283" cy="465254"/>
          </a:xfrm>
          <a:prstGeom prst="rect">
            <a:avLst/>
          </a:prstGeom>
        </p:spPr>
        <p:txBody>
          <a:bodyPr wrap="none" lIns="0" tIns="0" rIns="0" bIns="0" rtlCol="0" anchor="ctr">
            <a:noAutofit/>
          </a:bodyPr>
          <a:lstStyle/>
          <a:p>
            <a:pPr marL="0" indent="0" algn="ctr">
              <a:buFontTx/>
              <a:buNone/>
            </a:pPr>
            <a:r>
              <a:rPr lang="de-DE" sz="1400" i="1" dirty="0">
                <a:solidFill>
                  <a:schemeClr val="tx1">
                    <a:lumMod val="75000"/>
                    <a:lumOff val="25000"/>
                  </a:schemeClr>
                </a:solidFill>
              </a:rPr>
              <a:t>Signalkomponente</a:t>
            </a:r>
          </a:p>
        </p:txBody>
      </p:sp>
      <p:sp>
        <p:nvSpPr>
          <p:cNvPr id="31" name="Textfeld 30">
            <a:extLst>
              <a:ext uri="{FF2B5EF4-FFF2-40B4-BE49-F238E27FC236}">
                <a16:creationId xmlns:a16="http://schemas.microsoft.com/office/drawing/2014/main" id="{266D33E0-C7A9-E166-4AC0-9F4435C73621}"/>
              </a:ext>
            </a:extLst>
          </p:cNvPr>
          <p:cNvSpPr txBox="1"/>
          <p:nvPr/>
        </p:nvSpPr>
        <p:spPr>
          <a:xfrm>
            <a:off x="4788921" y="1668657"/>
            <a:ext cx="1495283" cy="465254"/>
          </a:xfrm>
          <a:prstGeom prst="rect">
            <a:avLst/>
          </a:prstGeom>
        </p:spPr>
        <p:txBody>
          <a:bodyPr wrap="none" lIns="0" tIns="0" rIns="0" bIns="0" rtlCol="0">
            <a:noAutofit/>
          </a:bodyPr>
          <a:lstStyle/>
          <a:p>
            <a:pPr marL="0" indent="0" algn="ctr">
              <a:buFontTx/>
              <a:buNone/>
            </a:pPr>
            <a:r>
              <a:rPr lang="de-DE" sz="1400" i="1" dirty="0">
                <a:solidFill>
                  <a:schemeClr val="tx1">
                    <a:lumMod val="75000"/>
                    <a:lumOff val="25000"/>
                  </a:schemeClr>
                </a:solidFill>
              </a:rPr>
              <a:t>Ergebnis</a:t>
            </a:r>
            <a:br>
              <a:rPr lang="de-DE" sz="1400" i="1" dirty="0">
                <a:solidFill>
                  <a:schemeClr val="tx1">
                    <a:lumMod val="75000"/>
                    <a:lumOff val="25000"/>
                  </a:schemeClr>
                </a:solidFill>
              </a:rPr>
            </a:br>
            <a:r>
              <a:rPr lang="de-DE" sz="1400" i="1" dirty="0">
                <a:solidFill>
                  <a:schemeClr val="tx1">
                    <a:lumMod val="75000"/>
                    <a:lumOff val="25000"/>
                  </a:schemeClr>
                </a:solidFill>
              </a:rPr>
              <a:t>nach Addition</a:t>
            </a:r>
          </a:p>
        </p:txBody>
      </p:sp>
      <p:sp>
        <p:nvSpPr>
          <p:cNvPr id="32" name="Textfeld 31">
            <a:extLst>
              <a:ext uri="{FF2B5EF4-FFF2-40B4-BE49-F238E27FC236}">
                <a16:creationId xmlns:a16="http://schemas.microsoft.com/office/drawing/2014/main" id="{EACD6996-3212-9272-A204-27F2B24FFA2A}"/>
              </a:ext>
            </a:extLst>
          </p:cNvPr>
          <p:cNvSpPr txBox="1"/>
          <p:nvPr/>
        </p:nvSpPr>
        <p:spPr>
          <a:xfrm>
            <a:off x="8315304" y="1672026"/>
            <a:ext cx="1495283" cy="465254"/>
          </a:xfrm>
          <a:prstGeom prst="rect">
            <a:avLst/>
          </a:prstGeom>
        </p:spPr>
        <p:txBody>
          <a:bodyPr wrap="none" lIns="0" tIns="0" rIns="0" bIns="0" rtlCol="0">
            <a:noAutofit/>
          </a:bodyPr>
          <a:lstStyle/>
          <a:p>
            <a:pPr marL="0" indent="0" algn="ctr">
              <a:buFontTx/>
              <a:buNone/>
            </a:pPr>
            <a:r>
              <a:rPr lang="de-DE" sz="1400" i="1" dirty="0">
                <a:solidFill>
                  <a:schemeClr val="tx1">
                    <a:lumMod val="75000"/>
                    <a:lumOff val="25000"/>
                  </a:schemeClr>
                </a:solidFill>
              </a:rPr>
              <a:t>Spektrum</a:t>
            </a:r>
          </a:p>
        </p:txBody>
      </p:sp>
      <p:sp>
        <p:nvSpPr>
          <p:cNvPr id="33" name="Pfeil: nach oben und unten 14">
            <a:extLst>
              <a:ext uri="{FF2B5EF4-FFF2-40B4-BE49-F238E27FC236}">
                <a16:creationId xmlns:a16="http://schemas.microsoft.com/office/drawing/2014/main" id="{AB0B919C-F37D-6573-0995-3F13E98156CA}"/>
              </a:ext>
            </a:extLst>
          </p:cNvPr>
          <p:cNvSpPr/>
          <p:nvPr/>
        </p:nvSpPr>
        <p:spPr>
          <a:xfrm rot="5400000">
            <a:off x="7153390" y="2058972"/>
            <a:ext cx="241544" cy="836744"/>
          </a:xfrm>
          <a:prstGeom prst="upDownArrow">
            <a:avLst/>
          </a:prstGeom>
          <a:solidFill>
            <a:schemeClr val="accent5"/>
          </a:solidFill>
          <a:ln w="38100">
            <a:noFill/>
            <a:miter lim="800000"/>
          </a:ln>
        </p:spPr>
        <p:txBody>
          <a:bodyPr vert="horz" lIns="180000" tIns="180000" rIns="180000" bIns="180000" rtlCol="0" anchor="ctr">
            <a:noAutofit/>
          </a:bodyPr>
          <a:lstStyle/>
          <a:p>
            <a:pPr>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34" name="Textfeld 33">
            <a:extLst>
              <a:ext uri="{FF2B5EF4-FFF2-40B4-BE49-F238E27FC236}">
                <a16:creationId xmlns:a16="http://schemas.microsoft.com/office/drawing/2014/main" id="{CB6B9FD9-D91C-AEAC-3E75-8444C7DD1860}"/>
              </a:ext>
            </a:extLst>
          </p:cNvPr>
          <p:cNvSpPr txBox="1"/>
          <p:nvPr/>
        </p:nvSpPr>
        <p:spPr>
          <a:xfrm>
            <a:off x="3025730" y="1668656"/>
            <a:ext cx="1495283" cy="465254"/>
          </a:xfrm>
          <a:prstGeom prst="rect">
            <a:avLst/>
          </a:prstGeom>
        </p:spPr>
        <p:txBody>
          <a:bodyPr wrap="none" lIns="0" tIns="0" rIns="0" bIns="0" rtlCol="0">
            <a:noAutofit/>
          </a:bodyPr>
          <a:lstStyle/>
          <a:p>
            <a:pPr marL="0" indent="0" algn="ctr">
              <a:buFontTx/>
              <a:buNone/>
            </a:pPr>
            <a:r>
              <a:rPr lang="de-DE" sz="1400" i="1" dirty="0">
                <a:solidFill>
                  <a:schemeClr val="tx1">
                    <a:lumMod val="75000"/>
                    <a:lumOff val="25000"/>
                  </a:schemeClr>
                </a:solidFill>
              </a:rPr>
              <a:t>Alle Signal-</a:t>
            </a:r>
            <a:br>
              <a:rPr lang="de-DE" sz="1400" i="1" dirty="0">
                <a:solidFill>
                  <a:schemeClr val="tx1">
                    <a:lumMod val="75000"/>
                    <a:lumOff val="25000"/>
                  </a:schemeClr>
                </a:solidFill>
              </a:rPr>
            </a:br>
            <a:r>
              <a:rPr lang="de-DE" sz="1400" i="1" dirty="0" err="1">
                <a:solidFill>
                  <a:schemeClr val="tx1">
                    <a:lumMod val="75000"/>
                    <a:lumOff val="25000"/>
                  </a:schemeClr>
                </a:solidFill>
              </a:rPr>
              <a:t>komponenten</a:t>
            </a:r>
            <a:endParaRPr lang="de-DE" sz="1400" i="1" dirty="0">
              <a:solidFill>
                <a:schemeClr val="tx1">
                  <a:lumMod val="75000"/>
                  <a:lumOff val="25000"/>
                </a:schemeClr>
              </a:solidFill>
            </a:endParaRPr>
          </a:p>
        </p:txBody>
      </p:sp>
      <p:grpSp>
        <p:nvGrpSpPr>
          <p:cNvPr id="43" name="Gruppieren 42">
            <a:extLst>
              <a:ext uri="{FF2B5EF4-FFF2-40B4-BE49-F238E27FC236}">
                <a16:creationId xmlns:a16="http://schemas.microsoft.com/office/drawing/2014/main" id="{08646835-9786-D3E4-C70A-487A1FED3160}"/>
              </a:ext>
            </a:extLst>
          </p:cNvPr>
          <p:cNvGrpSpPr/>
          <p:nvPr/>
        </p:nvGrpSpPr>
        <p:grpSpPr>
          <a:xfrm>
            <a:off x="971600" y="3101280"/>
            <a:ext cx="8838987" cy="1420238"/>
            <a:chOff x="971600" y="3101280"/>
            <a:chExt cx="8838987" cy="1420238"/>
          </a:xfrm>
        </p:grpSpPr>
        <p:pic>
          <p:nvPicPr>
            <p:cNvPr id="40" name="Picture 2" descr="File:Fourier synthesis.svg - Wikimedia Commons">
              <a:extLst>
                <a:ext uri="{FF2B5EF4-FFF2-40B4-BE49-F238E27FC236}">
                  <a16:creationId xmlns:a16="http://schemas.microsoft.com/office/drawing/2014/main" id="{5D7DAFE6-5352-24FF-14DE-D9CB120C6B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82" r="24857" b="51042"/>
            <a:stretch/>
          </p:blipFill>
          <p:spPr bwMode="auto">
            <a:xfrm>
              <a:off x="971600" y="3276410"/>
              <a:ext cx="5312604" cy="1214964"/>
            </a:xfrm>
            <a:prstGeom prst="rect">
              <a:avLst/>
            </a:prstGeom>
            <a:noFill/>
            <a:extLst>
              <a:ext uri="{909E8E84-426E-40DD-AFC4-6F175D3DCCD1}">
                <a14:hiddenFill xmlns:a14="http://schemas.microsoft.com/office/drawing/2010/main">
                  <a:solidFill>
                    <a:srgbClr val="FFFFFF"/>
                  </a:solidFill>
                </a14:hiddenFill>
              </a:ext>
            </a:extLst>
          </p:spPr>
        </p:pic>
        <p:sp>
          <p:nvSpPr>
            <p:cNvPr id="8" name="Pfeil: nach oben und unten 29">
              <a:extLst>
                <a:ext uri="{FF2B5EF4-FFF2-40B4-BE49-F238E27FC236}">
                  <a16:creationId xmlns:a16="http://schemas.microsoft.com/office/drawing/2014/main" id="{2EA46E80-8F23-C42B-8F5F-EDE4F529DD17}"/>
                </a:ext>
              </a:extLst>
            </p:cNvPr>
            <p:cNvSpPr/>
            <p:nvPr/>
          </p:nvSpPr>
          <p:spPr>
            <a:xfrm rot="5400000">
              <a:off x="7153390" y="3290083"/>
              <a:ext cx="241544" cy="836744"/>
            </a:xfrm>
            <a:prstGeom prst="upDownArrow">
              <a:avLst/>
            </a:prstGeom>
            <a:solidFill>
              <a:schemeClr val="accent5"/>
            </a:solidFill>
            <a:ln w="38100">
              <a:noFill/>
              <a:miter lim="800000"/>
            </a:ln>
          </p:spPr>
          <p:txBody>
            <a:bodyPr vert="horz" lIns="180000" tIns="180000" rIns="180000" bIns="180000" rtlCol="0" anchor="ctr">
              <a:noAutofit/>
            </a:bodyPr>
            <a:lstStyle/>
            <a:p>
              <a:pPr>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13" name="Ellipse 8">
              <a:extLst>
                <a:ext uri="{FF2B5EF4-FFF2-40B4-BE49-F238E27FC236}">
                  <a16:creationId xmlns:a16="http://schemas.microsoft.com/office/drawing/2014/main" id="{548CE681-7DCD-ED3D-7335-7B85CC3173DE}"/>
                </a:ext>
              </a:extLst>
            </p:cNvPr>
            <p:cNvSpPr/>
            <p:nvPr/>
          </p:nvSpPr>
          <p:spPr>
            <a:xfrm>
              <a:off x="1750491" y="3101280"/>
              <a:ext cx="368820" cy="368820"/>
            </a:xfrm>
            <a:prstGeom prst="ellipse">
              <a:avLst/>
            </a:prstGeom>
            <a:solidFill>
              <a:schemeClr val="accent1"/>
            </a:solidFill>
            <a:ln w="38100">
              <a:noFill/>
              <a:miter lim="800000"/>
            </a:ln>
          </p:spPr>
          <p:txBody>
            <a:bodyPr vert="horz" lIns="180000" tIns="180000" rIns="180000" bIns="180000" rtlCol="0" anchor="ctr">
              <a:noAutofit/>
            </a:bodyPr>
            <a:lstStyle/>
            <a:p>
              <a:pPr algn="ctr">
                <a:lnSpc>
                  <a:spcPct val="90000"/>
                </a:lnSpc>
                <a:spcAft>
                  <a:spcPts val="1000"/>
                </a:spcAft>
                <a:buClr>
                  <a:schemeClr val="tx1">
                    <a:lumMod val="75000"/>
                    <a:lumOff val="25000"/>
                  </a:schemeClr>
                </a:buClr>
              </a:pPr>
              <a:r>
                <a:rPr lang="de-DE" sz="2800" b="1" dirty="0">
                  <a:solidFill>
                    <a:schemeClr val="bg1"/>
                  </a:solidFill>
                </a:rPr>
                <a:t>+</a:t>
              </a:r>
            </a:p>
          </p:txBody>
        </p:sp>
        <p:sp>
          <p:nvSpPr>
            <p:cNvPr id="18" name="Pfeil nach rechts 17">
              <a:extLst>
                <a:ext uri="{FF2B5EF4-FFF2-40B4-BE49-F238E27FC236}">
                  <a16:creationId xmlns:a16="http://schemas.microsoft.com/office/drawing/2014/main" id="{499FCBA5-C560-399E-03B0-EBA6B9CC8CC4}"/>
                </a:ext>
              </a:extLst>
            </p:cNvPr>
            <p:cNvSpPr/>
            <p:nvPr/>
          </p:nvSpPr>
          <p:spPr>
            <a:xfrm>
              <a:off x="2613660" y="3664657"/>
              <a:ext cx="266700" cy="506761"/>
            </a:xfrm>
            <a:prstGeom prst="right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19" name="Pfeil nach rechts 18">
              <a:extLst>
                <a:ext uri="{FF2B5EF4-FFF2-40B4-BE49-F238E27FC236}">
                  <a16:creationId xmlns:a16="http://schemas.microsoft.com/office/drawing/2014/main" id="{ACBE4C4F-71D3-6E4B-3349-53F866C4D140}"/>
                </a:ext>
              </a:extLst>
            </p:cNvPr>
            <p:cNvSpPr/>
            <p:nvPr/>
          </p:nvSpPr>
          <p:spPr>
            <a:xfrm>
              <a:off x="4430980" y="3664656"/>
              <a:ext cx="266700" cy="506761"/>
            </a:xfrm>
            <a:prstGeom prst="right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pic>
          <p:nvPicPr>
            <p:cNvPr id="39" name="Picture 2" descr="File:Fourier synthesis.svg - Wikimedia Commons">
              <a:extLst>
                <a:ext uri="{FF2B5EF4-FFF2-40B4-BE49-F238E27FC236}">
                  <a16:creationId xmlns:a16="http://schemas.microsoft.com/office/drawing/2014/main" id="{C7E8189A-EFB8-CA5F-384D-A2D84194D7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11" t="24083" b="50425"/>
            <a:stretch/>
          </p:blipFill>
          <p:spPr bwMode="auto">
            <a:xfrm>
              <a:off x="8057987" y="3276409"/>
              <a:ext cx="1752600" cy="1245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uppieren 43">
            <a:extLst>
              <a:ext uri="{FF2B5EF4-FFF2-40B4-BE49-F238E27FC236}">
                <a16:creationId xmlns:a16="http://schemas.microsoft.com/office/drawing/2014/main" id="{3956255B-6B94-1305-BB31-0D316929A5D1}"/>
              </a:ext>
            </a:extLst>
          </p:cNvPr>
          <p:cNvGrpSpPr/>
          <p:nvPr/>
        </p:nvGrpSpPr>
        <p:grpSpPr>
          <a:xfrm>
            <a:off x="971600" y="4429753"/>
            <a:ext cx="8838987" cy="1357617"/>
            <a:chOff x="971600" y="4429753"/>
            <a:chExt cx="8838987" cy="1357617"/>
          </a:xfrm>
        </p:grpSpPr>
        <p:pic>
          <p:nvPicPr>
            <p:cNvPr id="42" name="Picture 2" descr="File:Fourier synthesis.svg - Wikimedia Commons">
              <a:extLst>
                <a:ext uri="{FF2B5EF4-FFF2-40B4-BE49-F238E27FC236}">
                  <a16:creationId xmlns:a16="http://schemas.microsoft.com/office/drawing/2014/main" id="{34A061A8-22C8-32D5-6C70-96E35B938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583" r="24857" b="25541"/>
            <a:stretch/>
          </p:blipFill>
          <p:spPr bwMode="auto">
            <a:xfrm>
              <a:off x="971600" y="4542262"/>
              <a:ext cx="5312604" cy="1214964"/>
            </a:xfrm>
            <a:prstGeom prst="rect">
              <a:avLst/>
            </a:prstGeom>
            <a:noFill/>
            <a:extLst>
              <a:ext uri="{909E8E84-426E-40DD-AFC4-6F175D3DCCD1}">
                <a14:hiddenFill xmlns:a14="http://schemas.microsoft.com/office/drawing/2010/main">
                  <a:solidFill>
                    <a:srgbClr val="FFFFFF"/>
                  </a:solidFill>
                </a14:hiddenFill>
              </a:ext>
            </a:extLst>
          </p:spPr>
        </p:pic>
        <p:sp>
          <p:nvSpPr>
            <p:cNvPr id="9" name="Pfeil: nach oben und unten 30">
              <a:extLst>
                <a:ext uri="{FF2B5EF4-FFF2-40B4-BE49-F238E27FC236}">
                  <a16:creationId xmlns:a16="http://schemas.microsoft.com/office/drawing/2014/main" id="{C7557CC0-A0AE-542A-49BC-A5780E8D5E7E}"/>
                </a:ext>
              </a:extLst>
            </p:cNvPr>
            <p:cNvSpPr/>
            <p:nvPr/>
          </p:nvSpPr>
          <p:spPr>
            <a:xfrm rot="5400000">
              <a:off x="7163043" y="4512263"/>
              <a:ext cx="241544" cy="836744"/>
            </a:xfrm>
            <a:prstGeom prst="upDownArrow">
              <a:avLst/>
            </a:prstGeom>
            <a:solidFill>
              <a:schemeClr val="accent5"/>
            </a:solidFill>
            <a:ln w="38100">
              <a:noFill/>
              <a:miter lim="800000"/>
            </a:ln>
          </p:spPr>
          <p:txBody>
            <a:bodyPr vert="horz" lIns="180000" tIns="180000" rIns="180000" bIns="180000" rtlCol="0" anchor="ctr">
              <a:noAutofit/>
            </a:bodyPr>
            <a:lstStyle/>
            <a:p>
              <a:pPr>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14" name="Ellipse 9">
              <a:extLst>
                <a:ext uri="{FF2B5EF4-FFF2-40B4-BE49-F238E27FC236}">
                  <a16:creationId xmlns:a16="http://schemas.microsoft.com/office/drawing/2014/main" id="{365FEA0A-C0CD-5B9E-15A3-99D949EF4D94}"/>
                </a:ext>
              </a:extLst>
            </p:cNvPr>
            <p:cNvSpPr/>
            <p:nvPr/>
          </p:nvSpPr>
          <p:spPr>
            <a:xfrm>
              <a:off x="1750491" y="4429753"/>
              <a:ext cx="368820" cy="368820"/>
            </a:xfrm>
            <a:prstGeom prst="ellipse">
              <a:avLst/>
            </a:prstGeom>
            <a:solidFill>
              <a:schemeClr val="accent1"/>
            </a:solidFill>
            <a:ln w="38100">
              <a:noFill/>
              <a:miter lim="800000"/>
            </a:ln>
          </p:spPr>
          <p:txBody>
            <a:bodyPr vert="horz" lIns="180000" tIns="180000" rIns="180000" bIns="180000" rtlCol="0" anchor="ctr">
              <a:noAutofit/>
            </a:bodyPr>
            <a:lstStyle/>
            <a:p>
              <a:pPr algn="ctr">
                <a:lnSpc>
                  <a:spcPct val="90000"/>
                </a:lnSpc>
                <a:spcAft>
                  <a:spcPts val="1000"/>
                </a:spcAft>
                <a:buClr>
                  <a:schemeClr val="tx1">
                    <a:lumMod val="75000"/>
                    <a:lumOff val="25000"/>
                  </a:schemeClr>
                </a:buClr>
              </a:pPr>
              <a:r>
                <a:rPr lang="de-DE" sz="2800" b="1" dirty="0">
                  <a:solidFill>
                    <a:schemeClr val="bg1"/>
                  </a:solidFill>
                </a:rPr>
                <a:t>+</a:t>
              </a:r>
            </a:p>
          </p:txBody>
        </p:sp>
        <p:sp>
          <p:nvSpPr>
            <p:cNvPr id="20" name="Pfeil nach rechts 19">
              <a:extLst>
                <a:ext uri="{FF2B5EF4-FFF2-40B4-BE49-F238E27FC236}">
                  <a16:creationId xmlns:a16="http://schemas.microsoft.com/office/drawing/2014/main" id="{DD81A6FE-049E-66E1-2AF7-389B95A6CFD9}"/>
                </a:ext>
              </a:extLst>
            </p:cNvPr>
            <p:cNvSpPr/>
            <p:nvPr/>
          </p:nvSpPr>
          <p:spPr>
            <a:xfrm>
              <a:off x="2613660" y="4879621"/>
              <a:ext cx="259080" cy="506761"/>
            </a:xfrm>
            <a:prstGeom prst="right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21" name="Pfeil nach rechts 20">
              <a:extLst>
                <a:ext uri="{FF2B5EF4-FFF2-40B4-BE49-F238E27FC236}">
                  <a16:creationId xmlns:a16="http://schemas.microsoft.com/office/drawing/2014/main" id="{864E02DE-1A3B-D7F6-A17E-BDCF24D2D55F}"/>
                </a:ext>
              </a:extLst>
            </p:cNvPr>
            <p:cNvSpPr/>
            <p:nvPr/>
          </p:nvSpPr>
          <p:spPr>
            <a:xfrm>
              <a:off x="4430980" y="4879620"/>
              <a:ext cx="259080" cy="506761"/>
            </a:xfrm>
            <a:prstGeom prst="right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pic>
          <p:nvPicPr>
            <p:cNvPr id="41" name="Picture 2" descr="File:Fourier synthesis.svg - Wikimedia Commons">
              <a:extLst>
                <a:ext uri="{FF2B5EF4-FFF2-40B4-BE49-F238E27FC236}">
                  <a16:creationId xmlns:a16="http://schemas.microsoft.com/office/drawing/2014/main" id="{D8980A19-3337-FEA9-7CFC-2B7F6F8339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11" t="49170" b="25338"/>
            <a:stretch/>
          </p:blipFill>
          <p:spPr bwMode="auto">
            <a:xfrm>
              <a:off x="8057987" y="4542261"/>
              <a:ext cx="1752600" cy="1245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893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err="1"/>
              <a:t>Representation</a:t>
            </a:r>
            <a:r>
              <a:rPr lang="de-DE" sz="4000" dirty="0"/>
              <a:t> Learning</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28</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9" y="1665289"/>
            <a:ext cx="9552243" cy="970732"/>
          </a:xfrm>
        </p:spPr>
        <p:txBody>
          <a:bodyPr/>
          <a:lstStyle/>
          <a:p>
            <a:pPr marL="300600" indent="-300600">
              <a:buFont typeface="Wingdings" pitchFamily="2" charset="2"/>
              <a:buChar char="§"/>
            </a:pPr>
            <a:r>
              <a:rPr lang="de-DE" sz="2000" dirty="0" err="1"/>
              <a:t>Representation</a:t>
            </a:r>
            <a:r>
              <a:rPr lang="de-DE" sz="2000" dirty="0"/>
              <a:t> Learning beschäftigt sich mit der </a:t>
            </a:r>
            <a:r>
              <a:rPr lang="de-DE" sz="2000" b="1" dirty="0"/>
              <a:t>automatisierten Bestimmung geeigneter Merkmale </a:t>
            </a:r>
            <a:r>
              <a:rPr lang="de-DE" sz="2000" dirty="0"/>
              <a:t>aus Daten</a:t>
            </a:r>
          </a:p>
        </p:txBody>
      </p:sp>
      <p:grpSp>
        <p:nvGrpSpPr>
          <p:cNvPr id="5" name="Gruppieren 4">
            <a:extLst>
              <a:ext uri="{FF2B5EF4-FFF2-40B4-BE49-F238E27FC236}">
                <a16:creationId xmlns:a16="http://schemas.microsoft.com/office/drawing/2014/main" id="{C4EE4BD1-2A79-15DD-8839-34AEDEA40E10}"/>
              </a:ext>
            </a:extLst>
          </p:cNvPr>
          <p:cNvGrpSpPr/>
          <p:nvPr/>
        </p:nvGrpSpPr>
        <p:grpSpPr>
          <a:xfrm>
            <a:off x="839789" y="2748113"/>
            <a:ext cx="6893872" cy="680887"/>
            <a:chOff x="1030014" y="1885169"/>
            <a:chExt cx="7168055" cy="707967"/>
          </a:xfrm>
        </p:grpSpPr>
        <p:sp>
          <p:nvSpPr>
            <p:cNvPr id="6" name="Textfeld 5">
              <a:extLst>
                <a:ext uri="{FF2B5EF4-FFF2-40B4-BE49-F238E27FC236}">
                  <a16:creationId xmlns:a16="http://schemas.microsoft.com/office/drawing/2014/main" id="{4F6F8D2C-66E7-5AA2-13AA-5BD87396E783}"/>
                </a:ext>
              </a:extLst>
            </p:cNvPr>
            <p:cNvSpPr txBox="1"/>
            <p:nvPr/>
          </p:nvSpPr>
          <p:spPr>
            <a:xfrm>
              <a:off x="1030014" y="2008361"/>
              <a:ext cx="1992699" cy="584775"/>
            </a:xfrm>
            <a:prstGeom prst="rect">
              <a:avLst/>
            </a:prstGeom>
            <a:noFill/>
          </p:spPr>
          <p:txBody>
            <a:bodyPr wrap="square" lIns="0" rtlCol="0">
              <a:spAutoFit/>
            </a:bodyPr>
            <a:lstStyle/>
            <a:p>
              <a:pPr>
                <a:defRPr/>
              </a:pPr>
              <a:r>
                <a:rPr lang="de-DE" sz="1600" b="1" i="1" dirty="0">
                  <a:solidFill>
                    <a:srgbClr val="000000"/>
                  </a:solidFill>
                  <a:latin typeface="Roboto" panose="02000000000000000000" pitchFamily="2" charset="0"/>
                  <a:ea typeface="Roboto" panose="02000000000000000000" pitchFamily="2" charset="0"/>
                  <a:cs typeface="Roboto" panose="02000000000000000000" pitchFamily="2" charset="0"/>
                </a:rPr>
                <a:t>Regelbasierte Systeme</a:t>
              </a:r>
            </a:p>
          </p:txBody>
        </p:sp>
        <p:grpSp>
          <p:nvGrpSpPr>
            <p:cNvPr id="7" name="Gruppierung 18">
              <a:extLst>
                <a:ext uri="{FF2B5EF4-FFF2-40B4-BE49-F238E27FC236}">
                  <a16:creationId xmlns:a16="http://schemas.microsoft.com/office/drawing/2014/main" id="{6CAD8338-3CC8-AD73-8E55-1DBBF350F779}"/>
                </a:ext>
              </a:extLst>
            </p:cNvPr>
            <p:cNvGrpSpPr/>
            <p:nvPr/>
          </p:nvGrpSpPr>
          <p:grpSpPr>
            <a:xfrm>
              <a:off x="3024368" y="1885169"/>
              <a:ext cx="5173701" cy="657543"/>
              <a:chOff x="1139376" y="2804098"/>
              <a:chExt cx="4316255" cy="657543"/>
            </a:xfrm>
          </p:grpSpPr>
          <p:sp>
            <p:nvSpPr>
              <p:cNvPr id="8" name="Abgerundetes Rechteck 7">
                <a:extLst>
                  <a:ext uri="{FF2B5EF4-FFF2-40B4-BE49-F238E27FC236}">
                    <a16:creationId xmlns:a16="http://schemas.microsoft.com/office/drawing/2014/main" id="{9FD31129-2B9F-270C-D2DD-C62CA0F4C68C}"/>
                  </a:ext>
                </a:extLst>
              </p:cNvPr>
              <p:cNvSpPr/>
              <p:nvPr/>
            </p:nvSpPr>
            <p:spPr bwMode="auto">
              <a:xfrm>
                <a:off x="1139376" y="2804098"/>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Input</a:t>
                </a:r>
              </a:p>
            </p:txBody>
          </p:sp>
          <p:sp>
            <p:nvSpPr>
              <p:cNvPr id="9" name="Abgerundetes Rechteck 8">
                <a:extLst>
                  <a:ext uri="{FF2B5EF4-FFF2-40B4-BE49-F238E27FC236}">
                    <a16:creationId xmlns:a16="http://schemas.microsoft.com/office/drawing/2014/main" id="{90F19F9D-EF98-B4BA-3DBF-533FC2B2A7E1}"/>
                  </a:ext>
                </a:extLst>
              </p:cNvPr>
              <p:cNvSpPr/>
              <p:nvPr/>
            </p:nvSpPr>
            <p:spPr bwMode="auto">
              <a:xfrm>
                <a:off x="2659241" y="2804098"/>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Manuell entworfene Merkmale</a:t>
                </a:r>
              </a:p>
            </p:txBody>
          </p:sp>
          <p:sp>
            <p:nvSpPr>
              <p:cNvPr id="12" name="Abgerundetes Rechteck 11">
                <a:extLst>
                  <a:ext uri="{FF2B5EF4-FFF2-40B4-BE49-F238E27FC236}">
                    <a16:creationId xmlns:a16="http://schemas.microsoft.com/office/drawing/2014/main" id="{51509771-46BB-0E0C-B581-B659BEA6CEAD}"/>
                  </a:ext>
                </a:extLst>
              </p:cNvPr>
              <p:cNvSpPr/>
              <p:nvPr/>
            </p:nvSpPr>
            <p:spPr bwMode="auto">
              <a:xfrm>
                <a:off x="4179106" y="2804098"/>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Output</a:t>
                </a:r>
              </a:p>
            </p:txBody>
          </p:sp>
          <p:cxnSp>
            <p:nvCxnSpPr>
              <p:cNvPr id="13" name="Gerade Verbindung mit Pfeil 12">
                <a:extLst>
                  <a:ext uri="{FF2B5EF4-FFF2-40B4-BE49-F238E27FC236}">
                    <a16:creationId xmlns:a16="http://schemas.microsoft.com/office/drawing/2014/main" id="{75EFF6F1-0DBC-DA8D-4922-D13287DA77E6}"/>
                  </a:ext>
                </a:extLst>
              </p:cNvPr>
              <p:cNvCxnSpPr/>
              <p:nvPr/>
            </p:nvCxnSpPr>
            <p:spPr bwMode="auto">
              <a:xfrm>
                <a:off x="2415901" y="3132869"/>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a:extLst>
                  <a:ext uri="{FF2B5EF4-FFF2-40B4-BE49-F238E27FC236}">
                    <a16:creationId xmlns:a16="http://schemas.microsoft.com/office/drawing/2014/main" id="{63DEC98E-1484-19B2-9513-33B82F344EDE}"/>
                  </a:ext>
                </a:extLst>
              </p:cNvPr>
              <p:cNvCxnSpPr/>
              <p:nvPr/>
            </p:nvCxnSpPr>
            <p:spPr bwMode="auto">
              <a:xfrm>
                <a:off x="3935766" y="3132869"/>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5" name="Gruppieren 14">
            <a:extLst>
              <a:ext uri="{FF2B5EF4-FFF2-40B4-BE49-F238E27FC236}">
                <a16:creationId xmlns:a16="http://schemas.microsoft.com/office/drawing/2014/main" id="{C7E7CCB0-99D2-63BB-7CDE-CEDA5F511038}"/>
              </a:ext>
            </a:extLst>
          </p:cNvPr>
          <p:cNvGrpSpPr/>
          <p:nvPr/>
        </p:nvGrpSpPr>
        <p:grpSpPr>
          <a:xfrm>
            <a:off x="839789" y="3500794"/>
            <a:ext cx="8633769" cy="672791"/>
            <a:chOff x="1030014" y="2667786"/>
            <a:chExt cx="8977151" cy="699549"/>
          </a:xfrm>
        </p:grpSpPr>
        <p:sp>
          <p:nvSpPr>
            <p:cNvPr id="16" name="Textfeld 15">
              <a:extLst>
                <a:ext uri="{FF2B5EF4-FFF2-40B4-BE49-F238E27FC236}">
                  <a16:creationId xmlns:a16="http://schemas.microsoft.com/office/drawing/2014/main" id="{07EBFDC1-B9FC-C134-7A74-33E3EB4AA240}"/>
                </a:ext>
              </a:extLst>
            </p:cNvPr>
            <p:cNvSpPr txBox="1"/>
            <p:nvPr/>
          </p:nvSpPr>
          <p:spPr>
            <a:xfrm>
              <a:off x="1030014" y="2782560"/>
              <a:ext cx="1992699" cy="584775"/>
            </a:xfrm>
            <a:prstGeom prst="rect">
              <a:avLst/>
            </a:prstGeom>
            <a:noFill/>
          </p:spPr>
          <p:txBody>
            <a:bodyPr wrap="square" lIns="0" rtlCol="0">
              <a:spAutoFit/>
            </a:bodyPr>
            <a:lstStyle/>
            <a:p>
              <a:pPr>
                <a:defRPr/>
              </a:pPr>
              <a:r>
                <a:rPr lang="de-DE" sz="1600" b="1" i="1" dirty="0">
                  <a:solidFill>
                    <a:srgbClr val="000000"/>
                  </a:solidFill>
                  <a:latin typeface="Roboto" panose="02000000000000000000" pitchFamily="2" charset="0"/>
                  <a:ea typeface="Roboto" panose="02000000000000000000" pitchFamily="2" charset="0"/>
                  <a:cs typeface="Roboto" panose="02000000000000000000" pitchFamily="2" charset="0"/>
                </a:rPr>
                <a:t>Klassisches </a:t>
              </a:r>
              <a:r>
                <a:rPr lang="de-DE" sz="1600" b="1" i="1" dirty="0" err="1">
                  <a:solidFill>
                    <a:srgbClr val="000000"/>
                  </a:solidFill>
                  <a:latin typeface="Roboto" panose="02000000000000000000" pitchFamily="2" charset="0"/>
                  <a:ea typeface="Roboto" panose="02000000000000000000" pitchFamily="2" charset="0"/>
                  <a:cs typeface="Roboto" panose="02000000000000000000" pitchFamily="2" charset="0"/>
                </a:rPr>
                <a:t>Maschin</a:t>
              </a:r>
              <a:r>
                <a:rPr lang="de-DE" sz="1600" b="1" i="1" dirty="0">
                  <a:solidFill>
                    <a:srgbClr val="000000"/>
                  </a:solidFill>
                  <a:latin typeface="Roboto" panose="02000000000000000000" pitchFamily="2" charset="0"/>
                  <a:ea typeface="Roboto" panose="02000000000000000000" pitchFamily="2" charset="0"/>
                  <a:cs typeface="Roboto" panose="02000000000000000000" pitchFamily="2" charset="0"/>
                </a:rPr>
                <a:t>. Lernen</a:t>
              </a:r>
            </a:p>
          </p:txBody>
        </p:sp>
        <p:grpSp>
          <p:nvGrpSpPr>
            <p:cNvPr id="17" name="Gruppierung 17">
              <a:extLst>
                <a:ext uri="{FF2B5EF4-FFF2-40B4-BE49-F238E27FC236}">
                  <a16:creationId xmlns:a16="http://schemas.microsoft.com/office/drawing/2014/main" id="{44AD9F03-854F-AA7A-AB87-C04C94E5536D}"/>
                </a:ext>
              </a:extLst>
            </p:cNvPr>
            <p:cNvGrpSpPr/>
            <p:nvPr/>
          </p:nvGrpSpPr>
          <p:grpSpPr>
            <a:xfrm>
              <a:off x="3011670" y="2667786"/>
              <a:ext cx="6995495" cy="657543"/>
              <a:chOff x="1126679" y="3597073"/>
              <a:chExt cx="5836120" cy="657543"/>
            </a:xfrm>
          </p:grpSpPr>
          <p:sp>
            <p:nvSpPr>
              <p:cNvPr id="18" name="Abgerundetes Rechteck 17">
                <a:extLst>
                  <a:ext uri="{FF2B5EF4-FFF2-40B4-BE49-F238E27FC236}">
                    <a16:creationId xmlns:a16="http://schemas.microsoft.com/office/drawing/2014/main" id="{D409AD55-1D24-63A0-34EF-744CF4C6B841}"/>
                  </a:ext>
                </a:extLst>
              </p:cNvPr>
              <p:cNvSpPr/>
              <p:nvPr/>
            </p:nvSpPr>
            <p:spPr bwMode="auto">
              <a:xfrm>
                <a:off x="1126679" y="3597073"/>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Input</a:t>
                </a:r>
              </a:p>
            </p:txBody>
          </p:sp>
          <p:sp>
            <p:nvSpPr>
              <p:cNvPr id="19" name="Abgerundetes Rechteck 18">
                <a:extLst>
                  <a:ext uri="{FF2B5EF4-FFF2-40B4-BE49-F238E27FC236}">
                    <a16:creationId xmlns:a16="http://schemas.microsoft.com/office/drawing/2014/main" id="{36FCA2D0-361A-7F00-14E7-63B05D5CA3AA}"/>
                  </a:ext>
                </a:extLst>
              </p:cNvPr>
              <p:cNvSpPr/>
              <p:nvPr/>
            </p:nvSpPr>
            <p:spPr bwMode="auto">
              <a:xfrm>
                <a:off x="2646544" y="3597073"/>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Manuell entworfene Merkmale</a:t>
                </a:r>
              </a:p>
            </p:txBody>
          </p:sp>
          <p:sp>
            <p:nvSpPr>
              <p:cNvPr id="20" name="Abgerundetes Rechteck 19">
                <a:extLst>
                  <a:ext uri="{FF2B5EF4-FFF2-40B4-BE49-F238E27FC236}">
                    <a16:creationId xmlns:a16="http://schemas.microsoft.com/office/drawing/2014/main" id="{6C812F79-5F33-2A29-3DD9-845DB145867C}"/>
                  </a:ext>
                </a:extLst>
              </p:cNvPr>
              <p:cNvSpPr/>
              <p:nvPr/>
            </p:nvSpPr>
            <p:spPr bwMode="auto">
              <a:xfrm>
                <a:off x="4166409" y="3597073"/>
                <a:ext cx="1276525" cy="657543"/>
              </a:xfrm>
              <a:prstGeom prst="roundRect">
                <a:avLst/>
              </a:prstGeom>
              <a:solidFill>
                <a:srgbClr val="25BAE2">
                  <a:lumMod val="20000"/>
                  <a:lumOff val="80000"/>
                </a:srgbClr>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Abbildung auf Merkmale</a:t>
                </a:r>
              </a:p>
            </p:txBody>
          </p:sp>
          <p:sp>
            <p:nvSpPr>
              <p:cNvPr id="21" name="Abgerundetes Rechteck 20">
                <a:extLst>
                  <a:ext uri="{FF2B5EF4-FFF2-40B4-BE49-F238E27FC236}">
                    <a16:creationId xmlns:a16="http://schemas.microsoft.com/office/drawing/2014/main" id="{8D3ADFC4-A4B4-73DA-BF05-7F8B5AB7F970}"/>
                  </a:ext>
                </a:extLst>
              </p:cNvPr>
              <p:cNvSpPr/>
              <p:nvPr/>
            </p:nvSpPr>
            <p:spPr bwMode="auto">
              <a:xfrm>
                <a:off x="5686274" y="3597073"/>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Output</a:t>
                </a:r>
              </a:p>
            </p:txBody>
          </p:sp>
          <p:cxnSp>
            <p:nvCxnSpPr>
              <p:cNvPr id="22" name="Gerade Verbindung mit Pfeil 21">
                <a:extLst>
                  <a:ext uri="{FF2B5EF4-FFF2-40B4-BE49-F238E27FC236}">
                    <a16:creationId xmlns:a16="http://schemas.microsoft.com/office/drawing/2014/main" id="{2B7D96E3-D0A6-D569-4CE3-331EE71180A0}"/>
                  </a:ext>
                </a:extLst>
              </p:cNvPr>
              <p:cNvCxnSpPr/>
              <p:nvPr/>
            </p:nvCxnSpPr>
            <p:spPr bwMode="auto">
              <a:xfrm>
                <a:off x="2403204" y="392584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mit Pfeil 22">
                <a:extLst>
                  <a:ext uri="{FF2B5EF4-FFF2-40B4-BE49-F238E27FC236}">
                    <a16:creationId xmlns:a16="http://schemas.microsoft.com/office/drawing/2014/main" id="{C264B881-BC50-95A0-8F82-EA3E54CDE7F4}"/>
                  </a:ext>
                </a:extLst>
              </p:cNvPr>
              <p:cNvCxnSpPr/>
              <p:nvPr/>
            </p:nvCxnSpPr>
            <p:spPr bwMode="auto">
              <a:xfrm>
                <a:off x="3923069" y="392584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mit Pfeil 23">
                <a:extLst>
                  <a:ext uri="{FF2B5EF4-FFF2-40B4-BE49-F238E27FC236}">
                    <a16:creationId xmlns:a16="http://schemas.microsoft.com/office/drawing/2014/main" id="{A17AC0B4-263F-B60A-DDBD-B97EB47F1601}"/>
                  </a:ext>
                </a:extLst>
              </p:cNvPr>
              <p:cNvCxnSpPr/>
              <p:nvPr/>
            </p:nvCxnSpPr>
            <p:spPr bwMode="auto">
              <a:xfrm>
                <a:off x="5442934" y="392584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uppieren 24">
            <a:extLst>
              <a:ext uri="{FF2B5EF4-FFF2-40B4-BE49-F238E27FC236}">
                <a16:creationId xmlns:a16="http://schemas.microsoft.com/office/drawing/2014/main" id="{E0D1B55F-321D-63BB-4FC2-16A3A8F01CE3}"/>
              </a:ext>
            </a:extLst>
          </p:cNvPr>
          <p:cNvGrpSpPr/>
          <p:nvPr/>
        </p:nvGrpSpPr>
        <p:grpSpPr>
          <a:xfrm>
            <a:off x="839789" y="4278235"/>
            <a:ext cx="8631083" cy="664695"/>
            <a:chOff x="1030014" y="3476147"/>
            <a:chExt cx="8974358" cy="691131"/>
          </a:xfrm>
        </p:grpSpPr>
        <p:sp>
          <p:nvSpPr>
            <p:cNvPr id="26" name="Textfeld 25">
              <a:extLst>
                <a:ext uri="{FF2B5EF4-FFF2-40B4-BE49-F238E27FC236}">
                  <a16:creationId xmlns:a16="http://schemas.microsoft.com/office/drawing/2014/main" id="{281FAFDB-ABF8-751E-68E2-A4FC76A166D9}"/>
                </a:ext>
              </a:extLst>
            </p:cNvPr>
            <p:cNvSpPr txBox="1"/>
            <p:nvPr/>
          </p:nvSpPr>
          <p:spPr>
            <a:xfrm>
              <a:off x="1030014" y="3582503"/>
              <a:ext cx="1992699" cy="584775"/>
            </a:xfrm>
            <a:prstGeom prst="rect">
              <a:avLst/>
            </a:prstGeom>
            <a:noFill/>
          </p:spPr>
          <p:txBody>
            <a:bodyPr wrap="square" lIns="0" rtlCol="0">
              <a:spAutoFit/>
            </a:bodyPr>
            <a:lstStyle/>
            <a:p>
              <a:pPr>
                <a:defRPr/>
              </a:pPr>
              <a:r>
                <a:rPr lang="de-DE" sz="1600" b="1" i="1" dirty="0">
                  <a:solidFill>
                    <a:srgbClr val="000000"/>
                  </a:solidFill>
                  <a:latin typeface="Roboto" panose="02000000000000000000" pitchFamily="2" charset="0"/>
                  <a:ea typeface="Roboto" panose="02000000000000000000" pitchFamily="2" charset="0"/>
                  <a:cs typeface="Roboto" panose="02000000000000000000" pitchFamily="2" charset="0"/>
                </a:rPr>
                <a:t>Repräsentations- Lernen</a:t>
              </a:r>
            </a:p>
          </p:txBody>
        </p:sp>
        <p:grpSp>
          <p:nvGrpSpPr>
            <p:cNvPr id="27" name="Gruppierung 16">
              <a:extLst>
                <a:ext uri="{FF2B5EF4-FFF2-40B4-BE49-F238E27FC236}">
                  <a16:creationId xmlns:a16="http://schemas.microsoft.com/office/drawing/2014/main" id="{B184FE21-5D65-57F0-D92C-5B11167750E3}"/>
                </a:ext>
              </a:extLst>
            </p:cNvPr>
            <p:cNvGrpSpPr/>
            <p:nvPr/>
          </p:nvGrpSpPr>
          <p:grpSpPr>
            <a:xfrm>
              <a:off x="3008877" y="3476147"/>
              <a:ext cx="6995495" cy="657543"/>
              <a:chOff x="1123886" y="4346393"/>
              <a:chExt cx="5836120" cy="657543"/>
            </a:xfrm>
          </p:grpSpPr>
          <p:sp>
            <p:nvSpPr>
              <p:cNvPr id="28" name="Abgerundetes Rechteck 27">
                <a:extLst>
                  <a:ext uri="{FF2B5EF4-FFF2-40B4-BE49-F238E27FC236}">
                    <a16:creationId xmlns:a16="http://schemas.microsoft.com/office/drawing/2014/main" id="{BAF2EECC-10ED-AE49-2981-B353250885EC}"/>
                  </a:ext>
                </a:extLst>
              </p:cNvPr>
              <p:cNvSpPr/>
              <p:nvPr/>
            </p:nvSpPr>
            <p:spPr bwMode="auto">
              <a:xfrm>
                <a:off x="1123886" y="4346393"/>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Input</a:t>
                </a:r>
              </a:p>
            </p:txBody>
          </p:sp>
          <p:sp>
            <p:nvSpPr>
              <p:cNvPr id="29" name="Abgerundetes Rechteck 28">
                <a:extLst>
                  <a:ext uri="{FF2B5EF4-FFF2-40B4-BE49-F238E27FC236}">
                    <a16:creationId xmlns:a16="http://schemas.microsoft.com/office/drawing/2014/main" id="{4CAFE194-D474-689C-0B78-EDE8A3D3A73A}"/>
                  </a:ext>
                </a:extLst>
              </p:cNvPr>
              <p:cNvSpPr/>
              <p:nvPr/>
            </p:nvSpPr>
            <p:spPr bwMode="auto">
              <a:xfrm>
                <a:off x="2643751" y="4346393"/>
                <a:ext cx="1276525" cy="657543"/>
              </a:xfrm>
              <a:prstGeom prst="roundRect">
                <a:avLst/>
              </a:prstGeom>
              <a:solidFill>
                <a:srgbClr val="25BAE2">
                  <a:lumMod val="20000"/>
                  <a:lumOff val="80000"/>
                </a:srgbClr>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Merkmale</a:t>
                </a:r>
              </a:p>
            </p:txBody>
          </p:sp>
          <p:sp>
            <p:nvSpPr>
              <p:cNvPr id="30" name="Abgerundetes Rechteck 29">
                <a:extLst>
                  <a:ext uri="{FF2B5EF4-FFF2-40B4-BE49-F238E27FC236}">
                    <a16:creationId xmlns:a16="http://schemas.microsoft.com/office/drawing/2014/main" id="{B39673ED-772E-C69C-BB00-CA63C0200C26}"/>
                  </a:ext>
                </a:extLst>
              </p:cNvPr>
              <p:cNvSpPr/>
              <p:nvPr/>
            </p:nvSpPr>
            <p:spPr bwMode="auto">
              <a:xfrm>
                <a:off x="4163616" y="4346393"/>
                <a:ext cx="1276525" cy="657543"/>
              </a:xfrm>
              <a:prstGeom prst="roundRect">
                <a:avLst/>
              </a:prstGeom>
              <a:solidFill>
                <a:srgbClr val="25BAE2">
                  <a:lumMod val="20000"/>
                  <a:lumOff val="80000"/>
                </a:srgbClr>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Abbildung auf Merkmale</a:t>
                </a:r>
              </a:p>
            </p:txBody>
          </p:sp>
          <p:sp>
            <p:nvSpPr>
              <p:cNvPr id="31" name="Abgerundetes Rechteck 30">
                <a:extLst>
                  <a:ext uri="{FF2B5EF4-FFF2-40B4-BE49-F238E27FC236}">
                    <a16:creationId xmlns:a16="http://schemas.microsoft.com/office/drawing/2014/main" id="{57DACA80-D8BE-58FD-5ECD-2D99E96A5382}"/>
                  </a:ext>
                </a:extLst>
              </p:cNvPr>
              <p:cNvSpPr/>
              <p:nvPr/>
            </p:nvSpPr>
            <p:spPr bwMode="auto">
              <a:xfrm>
                <a:off x="5683481" y="4346393"/>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Output</a:t>
                </a:r>
              </a:p>
            </p:txBody>
          </p:sp>
          <p:cxnSp>
            <p:nvCxnSpPr>
              <p:cNvPr id="32" name="Gerade Verbindung mit Pfeil 31">
                <a:extLst>
                  <a:ext uri="{FF2B5EF4-FFF2-40B4-BE49-F238E27FC236}">
                    <a16:creationId xmlns:a16="http://schemas.microsoft.com/office/drawing/2014/main" id="{9D39C7B6-9516-3492-9F9B-6A56ECBAB231}"/>
                  </a:ext>
                </a:extLst>
              </p:cNvPr>
              <p:cNvCxnSpPr/>
              <p:nvPr/>
            </p:nvCxnSpPr>
            <p:spPr bwMode="auto">
              <a:xfrm>
                <a:off x="2400411" y="467516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mit Pfeil 32">
                <a:extLst>
                  <a:ext uri="{FF2B5EF4-FFF2-40B4-BE49-F238E27FC236}">
                    <a16:creationId xmlns:a16="http://schemas.microsoft.com/office/drawing/2014/main" id="{48EA6BCF-79D1-590C-6946-BC5A275A8113}"/>
                  </a:ext>
                </a:extLst>
              </p:cNvPr>
              <p:cNvCxnSpPr/>
              <p:nvPr/>
            </p:nvCxnSpPr>
            <p:spPr bwMode="auto">
              <a:xfrm>
                <a:off x="3920276" y="467516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mit Pfeil 33">
                <a:extLst>
                  <a:ext uri="{FF2B5EF4-FFF2-40B4-BE49-F238E27FC236}">
                    <a16:creationId xmlns:a16="http://schemas.microsoft.com/office/drawing/2014/main" id="{D26F9336-471B-4FD9-0C60-40461B0DB2BB}"/>
                  </a:ext>
                </a:extLst>
              </p:cNvPr>
              <p:cNvCxnSpPr/>
              <p:nvPr/>
            </p:nvCxnSpPr>
            <p:spPr bwMode="auto">
              <a:xfrm>
                <a:off x="5440141" y="467516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5" name="Gruppieren 34">
            <a:extLst>
              <a:ext uri="{FF2B5EF4-FFF2-40B4-BE49-F238E27FC236}">
                <a16:creationId xmlns:a16="http://schemas.microsoft.com/office/drawing/2014/main" id="{DDC2BC99-D282-0352-F2C9-C9B0A610546C}"/>
              </a:ext>
            </a:extLst>
          </p:cNvPr>
          <p:cNvGrpSpPr/>
          <p:nvPr/>
        </p:nvGrpSpPr>
        <p:grpSpPr>
          <a:xfrm>
            <a:off x="839789" y="5055198"/>
            <a:ext cx="10383190" cy="632392"/>
            <a:chOff x="1030014" y="4284011"/>
            <a:chExt cx="10796150" cy="657543"/>
          </a:xfrm>
        </p:grpSpPr>
        <p:sp>
          <p:nvSpPr>
            <p:cNvPr id="36" name="Textfeld 35">
              <a:extLst>
                <a:ext uri="{FF2B5EF4-FFF2-40B4-BE49-F238E27FC236}">
                  <a16:creationId xmlns:a16="http://schemas.microsoft.com/office/drawing/2014/main" id="{BE49E656-FBCE-1826-E2B9-889949EE798B}"/>
                </a:ext>
              </a:extLst>
            </p:cNvPr>
            <p:cNvSpPr txBox="1"/>
            <p:nvPr/>
          </p:nvSpPr>
          <p:spPr>
            <a:xfrm>
              <a:off x="1030014" y="4381950"/>
              <a:ext cx="1592386" cy="338554"/>
            </a:xfrm>
            <a:prstGeom prst="rect">
              <a:avLst/>
            </a:prstGeom>
            <a:noFill/>
          </p:spPr>
          <p:txBody>
            <a:bodyPr wrap="square" lIns="0" rtlCol="0">
              <a:spAutoFit/>
            </a:bodyPr>
            <a:lstStyle/>
            <a:p>
              <a:pPr>
                <a:defRPr/>
              </a:pPr>
              <a:r>
                <a:rPr lang="de-DE" sz="1600" b="1" i="1" dirty="0">
                  <a:solidFill>
                    <a:srgbClr val="000000"/>
                  </a:solidFill>
                  <a:latin typeface="Roboto" panose="02000000000000000000" pitchFamily="2" charset="0"/>
                  <a:ea typeface="Roboto" panose="02000000000000000000" pitchFamily="2" charset="0"/>
                  <a:cs typeface="Roboto" panose="02000000000000000000" pitchFamily="2" charset="0"/>
                </a:rPr>
                <a:t>Deep Learning</a:t>
              </a:r>
            </a:p>
          </p:txBody>
        </p:sp>
        <p:grpSp>
          <p:nvGrpSpPr>
            <p:cNvPr id="37" name="Gruppierung 15">
              <a:extLst>
                <a:ext uri="{FF2B5EF4-FFF2-40B4-BE49-F238E27FC236}">
                  <a16:creationId xmlns:a16="http://schemas.microsoft.com/office/drawing/2014/main" id="{6B6C85E0-E258-5F0A-8C01-E1228EE1ED46}"/>
                </a:ext>
              </a:extLst>
            </p:cNvPr>
            <p:cNvGrpSpPr/>
            <p:nvPr/>
          </p:nvGrpSpPr>
          <p:grpSpPr>
            <a:xfrm>
              <a:off x="3008878" y="4284011"/>
              <a:ext cx="8817286" cy="657543"/>
              <a:chOff x="1123886" y="5103003"/>
              <a:chExt cx="7355983" cy="657543"/>
            </a:xfrm>
          </p:grpSpPr>
          <p:sp>
            <p:nvSpPr>
              <p:cNvPr id="38" name="Abgerundetes Rechteck 37">
                <a:extLst>
                  <a:ext uri="{FF2B5EF4-FFF2-40B4-BE49-F238E27FC236}">
                    <a16:creationId xmlns:a16="http://schemas.microsoft.com/office/drawing/2014/main" id="{D42AA284-4CFD-5600-9707-4749A3400F4A}"/>
                  </a:ext>
                </a:extLst>
              </p:cNvPr>
              <p:cNvSpPr/>
              <p:nvPr/>
            </p:nvSpPr>
            <p:spPr bwMode="auto">
              <a:xfrm>
                <a:off x="1123886" y="5103003"/>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Input</a:t>
                </a:r>
              </a:p>
            </p:txBody>
          </p:sp>
          <p:sp>
            <p:nvSpPr>
              <p:cNvPr id="39" name="Abgerundetes Rechteck 38">
                <a:extLst>
                  <a:ext uri="{FF2B5EF4-FFF2-40B4-BE49-F238E27FC236}">
                    <a16:creationId xmlns:a16="http://schemas.microsoft.com/office/drawing/2014/main" id="{3EB5DF65-1416-2A00-1A4F-60294D0CA7E5}"/>
                  </a:ext>
                </a:extLst>
              </p:cNvPr>
              <p:cNvSpPr/>
              <p:nvPr/>
            </p:nvSpPr>
            <p:spPr bwMode="auto">
              <a:xfrm>
                <a:off x="2643751" y="5103003"/>
                <a:ext cx="1276525" cy="657543"/>
              </a:xfrm>
              <a:prstGeom prst="roundRect">
                <a:avLst/>
              </a:prstGeom>
              <a:solidFill>
                <a:srgbClr val="25BAE2">
                  <a:lumMod val="20000"/>
                  <a:lumOff val="80000"/>
                </a:srgbClr>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Einfache Merkmale</a:t>
                </a:r>
              </a:p>
            </p:txBody>
          </p:sp>
          <p:sp>
            <p:nvSpPr>
              <p:cNvPr id="40" name="Abgerundetes Rechteck 39">
                <a:extLst>
                  <a:ext uri="{FF2B5EF4-FFF2-40B4-BE49-F238E27FC236}">
                    <a16:creationId xmlns:a16="http://schemas.microsoft.com/office/drawing/2014/main" id="{963642F0-EC97-EBCE-EE71-22AB54F69327}"/>
                  </a:ext>
                </a:extLst>
              </p:cNvPr>
              <p:cNvSpPr/>
              <p:nvPr/>
            </p:nvSpPr>
            <p:spPr bwMode="auto">
              <a:xfrm>
                <a:off x="4163616" y="5103003"/>
                <a:ext cx="1276525" cy="657543"/>
              </a:xfrm>
              <a:prstGeom prst="roundRect">
                <a:avLst/>
              </a:prstGeom>
              <a:solidFill>
                <a:srgbClr val="25BAE2">
                  <a:lumMod val="20000"/>
                  <a:lumOff val="80000"/>
                </a:srgbClr>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Merkmale in weiteren </a:t>
                </a:r>
                <a:r>
                  <a:rPr kumimoji="0" lang="de-DE" sz="1400" b="0" i="0" u="none" strike="noStrike" kern="0" cap="none" spc="0"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Abstrak-tionsebenen</a:t>
                </a:r>
                <a:endParaRPr kumimoji="0" lang="de-DE" sz="14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 name="Abgerundetes Rechteck 40">
                <a:extLst>
                  <a:ext uri="{FF2B5EF4-FFF2-40B4-BE49-F238E27FC236}">
                    <a16:creationId xmlns:a16="http://schemas.microsoft.com/office/drawing/2014/main" id="{A74B2FCB-9FA0-BC3E-E8FC-2E99C9352880}"/>
                  </a:ext>
                </a:extLst>
              </p:cNvPr>
              <p:cNvSpPr/>
              <p:nvPr/>
            </p:nvSpPr>
            <p:spPr bwMode="auto">
              <a:xfrm>
                <a:off x="5683481" y="5103003"/>
                <a:ext cx="1276525" cy="657543"/>
              </a:xfrm>
              <a:prstGeom prst="roundRect">
                <a:avLst/>
              </a:prstGeom>
              <a:solidFill>
                <a:srgbClr val="25BAE2">
                  <a:lumMod val="20000"/>
                  <a:lumOff val="80000"/>
                </a:srgbClr>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Abbildung auf Merkmale</a:t>
                </a:r>
              </a:p>
            </p:txBody>
          </p:sp>
          <p:sp>
            <p:nvSpPr>
              <p:cNvPr id="42" name="Abgerundetes Rechteck 41">
                <a:extLst>
                  <a:ext uri="{FF2B5EF4-FFF2-40B4-BE49-F238E27FC236}">
                    <a16:creationId xmlns:a16="http://schemas.microsoft.com/office/drawing/2014/main" id="{2A04D2E9-B300-4E0B-D240-029BF5DF07CC}"/>
                  </a:ext>
                </a:extLst>
              </p:cNvPr>
              <p:cNvSpPr/>
              <p:nvPr/>
            </p:nvSpPr>
            <p:spPr bwMode="auto">
              <a:xfrm>
                <a:off x="7203344" y="5103003"/>
                <a:ext cx="1276525" cy="657543"/>
              </a:xfrm>
              <a:prstGeom prst="roundRect">
                <a:avLst/>
              </a:prstGeom>
              <a:solidFill>
                <a:srgbClr val="FFFFFF"/>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Output</a:t>
                </a:r>
              </a:p>
            </p:txBody>
          </p:sp>
          <p:cxnSp>
            <p:nvCxnSpPr>
              <p:cNvPr id="43" name="Gerade Verbindung mit Pfeil 42">
                <a:extLst>
                  <a:ext uri="{FF2B5EF4-FFF2-40B4-BE49-F238E27FC236}">
                    <a16:creationId xmlns:a16="http://schemas.microsoft.com/office/drawing/2014/main" id="{962A49A7-ABA1-5D5C-A6F3-15C4729E8C1B}"/>
                  </a:ext>
                </a:extLst>
              </p:cNvPr>
              <p:cNvCxnSpPr/>
              <p:nvPr/>
            </p:nvCxnSpPr>
            <p:spPr bwMode="auto">
              <a:xfrm>
                <a:off x="2400411" y="543177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a:extLst>
                  <a:ext uri="{FF2B5EF4-FFF2-40B4-BE49-F238E27FC236}">
                    <a16:creationId xmlns:a16="http://schemas.microsoft.com/office/drawing/2014/main" id="{F93FF28C-1600-AD62-029A-18E2BBA794B0}"/>
                  </a:ext>
                </a:extLst>
              </p:cNvPr>
              <p:cNvCxnSpPr/>
              <p:nvPr/>
            </p:nvCxnSpPr>
            <p:spPr bwMode="auto">
              <a:xfrm>
                <a:off x="3920276" y="543177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mit Pfeil 44">
                <a:extLst>
                  <a:ext uri="{FF2B5EF4-FFF2-40B4-BE49-F238E27FC236}">
                    <a16:creationId xmlns:a16="http://schemas.microsoft.com/office/drawing/2014/main" id="{9206F44E-96B5-CE67-E05E-FB7878194EEC}"/>
                  </a:ext>
                </a:extLst>
              </p:cNvPr>
              <p:cNvCxnSpPr/>
              <p:nvPr/>
            </p:nvCxnSpPr>
            <p:spPr bwMode="auto">
              <a:xfrm>
                <a:off x="5440141" y="543177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mit Pfeil 45">
                <a:extLst>
                  <a:ext uri="{FF2B5EF4-FFF2-40B4-BE49-F238E27FC236}">
                    <a16:creationId xmlns:a16="http://schemas.microsoft.com/office/drawing/2014/main" id="{84DD2BC8-852C-74F8-C551-7621572812CE}"/>
                  </a:ext>
                </a:extLst>
              </p:cNvPr>
              <p:cNvCxnSpPr/>
              <p:nvPr/>
            </p:nvCxnSpPr>
            <p:spPr bwMode="auto">
              <a:xfrm>
                <a:off x="6960006" y="5431774"/>
                <a:ext cx="243340" cy="0"/>
              </a:xfrm>
              <a:prstGeom prst="straightConnector1">
                <a:avLst/>
              </a:prstGeom>
              <a:noFill/>
              <a:ln w="2540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2" name="Gruppieren 51">
            <a:extLst>
              <a:ext uri="{FF2B5EF4-FFF2-40B4-BE49-F238E27FC236}">
                <a16:creationId xmlns:a16="http://schemas.microsoft.com/office/drawing/2014/main" id="{E9FD953E-6AB5-0D6C-D06D-78D0212A3D08}"/>
              </a:ext>
            </a:extLst>
          </p:cNvPr>
          <p:cNvGrpSpPr/>
          <p:nvPr/>
        </p:nvGrpSpPr>
        <p:grpSpPr>
          <a:xfrm>
            <a:off x="9107607" y="2614340"/>
            <a:ext cx="2849375" cy="606268"/>
            <a:chOff x="9107607" y="2337027"/>
            <a:chExt cx="2849375" cy="606268"/>
          </a:xfrm>
        </p:grpSpPr>
        <p:sp>
          <p:nvSpPr>
            <p:cNvPr id="47" name="Abgerundetes Rechteck 46">
              <a:extLst>
                <a:ext uri="{FF2B5EF4-FFF2-40B4-BE49-F238E27FC236}">
                  <a16:creationId xmlns:a16="http://schemas.microsoft.com/office/drawing/2014/main" id="{223DDD73-7261-4E31-5F48-A141DD9FA130}"/>
                </a:ext>
              </a:extLst>
            </p:cNvPr>
            <p:cNvSpPr/>
            <p:nvPr/>
          </p:nvSpPr>
          <p:spPr bwMode="auto">
            <a:xfrm>
              <a:off x="9107607" y="2351475"/>
              <a:ext cx="295665" cy="210900"/>
            </a:xfrm>
            <a:prstGeom prst="roundRect">
              <a:avLst/>
            </a:prstGeom>
            <a:solidFill>
              <a:srgbClr val="25BAE2">
                <a:lumMod val="20000"/>
                <a:lumOff val="80000"/>
              </a:srgbClr>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8" name="Textfeld 47">
              <a:extLst>
                <a:ext uri="{FF2B5EF4-FFF2-40B4-BE49-F238E27FC236}">
                  <a16:creationId xmlns:a16="http://schemas.microsoft.com/office/drawing/2014/main" id="{315070FF-1217-2278-A985-F3D05453A4D8}"/>
                </a:ext>
              </a:extLst>
            </p:cNvPr>
            <p:cNvSpPr txBox="1"/>
            <p:nvPr/>
          </p:nvSpPr>
          <p:spPr>
            <a:xfrm>
              <a:off x="9510580" y="2337027"/>
              <a:ext cx="2446402" cy="325604"/>
            </a:xfrm>
            <a:prstGeom prst="rect">
              <a:avLst/>
            </a:prstGeom>
            <a:noFill/>
          </p:spPr>
          <p:txBody>
            <a:bodyPr wrap="square" rtlCol="0">
              <a:spAutoFit/>
            </a:bodyPr>
            <a:lstStyle/>
            <a:p>
              <a:pPr marL="342900" indent="-342900">
                <a:defRPr/>
              </a:pPr>
              <a:r>
                <a:rPr lang="de-DE" sz="1600" dirty="0" err="1">
                  <a:solidFill>
                    <a:srgbClr val="000000"/>
                  </a:solidFill>
                  <a:latin typeface="Roboto" panose="02000000000000000000" pitchFamily="2" charset="0"/>
                  <a:ea typeface="Roboto" panose="02000000000000000000" pitchFamily="2" charset="0"/>
                  <a:cs typeface="Roboto" panose="02000000000000000000" pitchFamily="2" charset="0"/>
                </a:rPr>
                <a:t>Machinelles</a:t>
              </a:r>
              <a:r>
                <a:rPr lang="de-DE" sz="1600" dirty="0">
                  <a:solidFill>
                    <a:srgbClr val="000000"/>
                  </a:solidFill>
                  <a:latin typeface="Roboto" panose="02000000000000000000" pitchFamily="2" charset="0"/>
                  <a:ea typeface="Roboto" panose="02000000000000000000" pitchFamily="2" charset="0"/>
                  <a:cs typeface="Roboto" panose="02000000000000000000" pitchFamily="2" charset="0"/>
                </a:rPr>
                <a:t> Lernen</a:t>
              </a:r>
            </a:p>
          </p:txBody>
        </p:sp>
        <p:sp>
          <p:nvSpPr>
            <p:cNvPr id="49" name="Abgerundetes Rechteck 48">
              <a:extLst>
                <a:ext uri="{FF2B5EF4-FFF2-40B4-BE49-F238E27FC236}">
                  <a16:creationId xmlns:a16="http://schemas.microsoft.com/office/drawing/2014/main" id="{FEB8D72B-D12B-7139-65A0-DB0D05DEA285}"/>
                </a:ext>
              </a:extLst>
            </p:cNvPr>
            <p:cNvSpPr/>
            <p:nvPr/>
          </p:nvSpPr>
          <p:spPr bwMode="auto">
            <a:xfrm>
              <a:off x="9107607" y="2632138"/>
              <a:ext cx="295665" cy="210900"/>
            </a:xfrm>
            <a:prstGeom prst="roundRect">
              <a:avLst/>
            </a:prstGeom>
            <a:solidFill>
              <a:schemeClr val="bg1"/>
            </a:solidFill>
            <a:ln w="12700">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6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0" name="Textfeld 49">
              <a:extLst>
                <a:ext uri="{FF2B5EF4-FFF2-40B4-BE49-F238E27FC236}">
                  <a16:creationId xmlns:a16="http://schemas.microsoft.com/office/drawing/2014/main" id="{23519F3B-92EB-8F2B-34E0-49A53E63E449}"/>
                </a:ext>
              </a:extLst>
            </p:cNvPr>
            <p:cNvSpPr txBox="1"/>
            <p:nvPr/>
          </p:nvSpPr>
          <p:spPr>
            <a:xfrm>
              <a:off x="9510580" y="2617691"/>
              <a:ext cx="2446402" cy="325604"/>
            </a:xfrm>
            <a:prstGeom prst="rect">
              <a:avLst/>
            </a:prstGeom>
            <a:noFill/>
          </p:spPr>
          <p:txBody>
            <a:bodyPr wrap="square" rtlCol="0">
              <a:spAutoFit/>
            </a:bodyPr>
            <a:lstStyle/>
            <a:p>
              <a:pPr marL="342900" indent="-342900">
                <a:defRPr/>
              </a:pPr>
              <a:r>
                <a:rPr lang="de-DE" sz="1600" dirty="0">
                  <a:solidFill>
                    <a:srgbClr val="000000"/>
                  </a:solidFill>
                  <a:latin typeface="Roboto" panose="02000000000000000000" pitchFamily="2" charset="0"/>
                  <a:ea typeface="Roboto" panose="02000000000000000000" pitchFamily="2" charset="0"/>
                  <a:cs typeface="Roboto" panose="02000000000000000000" pitchFamily="2" charset="0"/>
                </a:rPr>
                <a:t>Weitere Algorithmik</a:t>
              </a:r>
            </a:p>
          </p:txBody>
        </p:sp>
      </p:grpSp>
    </p:spTree>
    <p:extLst>
      <p:ext uri="{BB962C8B-B14F-4D97-AF65-F5344CB8AC3E}">
        <p14:creationId xmlns:p14="http://schemas.microsoft.com/office/powerpoint/2010/main" val="96529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Bilder: Spezifische Merkmale</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29</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9" y="1665288"/>
            <a:ext cx="5400373" cy="4140199"/>
          </a:xfrm>
        </p:spPr>
        <p:txBody>
          <a:bodyPr/>
          <a:lstStyle/>
          <a:p>
            <a:pPr marL="300600" indent="-300600">
              <a:buFont typeface="Wingdings" pitchFamily="2" charset="2"/>
              <a:buChar char="§"/>
            </a:pPr>
            <a:r>
              <a:rPr lang="de-DE" sz="2000" dirty="0"/>
              <a:t>In der Bildverarbeitung gibt es eine ganze Reihe von Operationen zur </a:t>
            </a:r>
            <a:r>
              <a:rPr lang="de-DE" sz="2000" b="1" dirty="0"/>
              <a:t>Extraktion allgemeingültiger Bildmerkmale</a:t>
            </a:r>
          </a:p>
          <a:p>
            <a:pPr marL="300600" indent="-300600">
              <a:buFont typeface="Wingdings" pitchFamily="2" charset="2"/>
              <a:buChar char="§"/>
            </a:pPr>
            <a:r>
              <a:rPr lang="de-DE" sz="2000" b="1" dirty="0"/>
              <a:t>Flächenmerkmale</a:t>
            </a:r>
            <a:r>
              <a:rPr lang="de-DE" sz="2000" dirty="0"/>
              <a:t>, z.B. Schwerpunkt-koordinaten, Flächeninhalt, Ausrichtung, Form</a:t>
            </a:r>
          </a:p>
          <a:p>
            <a:pPr marL="300600" indent="-300600">
              <a:buFont typeface="Wingdings" pitchFamily="2" charset="2"/>
              <a:buChar char="§"/>
            </a:pPr>
            <a:r>
              <a:rPr lang="de-DE" sz="2000" b="1" dirty="0"/>
              <a:t>Kantenmerkmale</a:t>
            </a:r>
            <a:r>
              <a:rPr lang="de-DE" sz="2000" dirty="0"/>
              <a:t>, z.B. Geraden-gleichungen, Winkel, Linienabschnitte</a:t>
            </a:r>
            <a:endParaRPr lang="de-DE" sz="2000" b="1" dirty="0"/>
          </a:p>
          <a:p>
            <a:pPr marL="300600" indent="-300600">
              <a:buFont typeface="Wingdings" pitchFamily="2" charset="2"/>
              <a:buChar char="§"/>
            </a:pPr>
            <a:r>
              <a:rPr lang="de-DE" sz="2000" b="1" dirty="0"/>
              <a:t>Punktmerkmale</a:t>
            </a:r>
            <a:r>
              <a:rPr lang="de-DE" sz="2000" dirty="0"/>
              <a:t>, z.B. Koordinaten, Skalierung</a:t>
            </a:r>
          </a:p>
        </p:txBody>
      </p:sp>
      <p:pic>
        <p:nvPicPr>
          <p:cNvPr id="10" name="Grafik 9">
            <a:extLst>
              <a:ext uri="{FF2B5EF4-FFF2-40B4-BE49-F238E27FC236}">
                <a16:creationId xmlns:a16="http://schemas.microsoft.com/office/drawing/2014/main" id="{AD8ED1CA-FD2E-1099-CC5E-1F44BEAFBAFF}"/>
              </a:ext>
            </a:extLst>
          </p:cNvPr>
          <p:cNvPicPr>
            <a:picLocks noChangeAspect="1"/>
          </p:cNvPicPr>
          <p:nvPr/>
        </p:nvPicPr>
        <p:blipFill>
          <a:blip r:embed="rId3"/>
          <a:stretch>
            <a:fillRect/>
          </a:stretch>
        </p:blipFill>
        <p:spPr>
          <a:xfrm>
            <a:off x="6732788" y="3321780"/>
            <a:ext cx="2483708" cy="2483708"/>
          </a:xfrm>
          <a:prstGeom prst="rect">
            <a:avLst/>
          </a:prstGeom>
        </p:spPr>
      </p:pic>
      <p:pic>
        <p:nvPicPr>
          <p:cNvPr id="11" name="Grafik 10">
            <a:extLst>
              <a:ext uri="{FF2B5EF4-FFF2-40B4-BE49-F238E27FC236}">
                <a16:creationId xmlns:a16="http://schemas.microsoft.com/office/drawing/2014/main" id="{9DC5F5A8-EA92-94BA-1B86-F88DD08FD5BA}"/>
              </a:ext>
            </a:extLst>
          </p:cNvPr>
          <p:cNvPicPr>
            <a:picLocks noChangeAspect="1"/>
          </p:cNvPicPr>
          <p:nvPr/>
        </p:nvPicPr>
        <p:blipFill>
          <a:blip r:embed="rId4"/>
          <a:stretch>
            <a:fillRect/>
          </a:stretch>
        </p:blipFill>
        <p:spPr>
          <a:xfrm>
            <a:off x="8722727" y="1665288"/>
            <a:ext cx="2594561" cy="2605087"/>
          </a:xfrm>
          <a:prstGeom prst="rect">
            <a:avLst/>
          </a:prstGeom>
        </p:spPr>
      </p:pic>
    </p:spTree>
    <p:extLst>
      <p:ext uri="{BB962C8B-B14F-4D97-AF65-F5344CB8AC3E}">
        <p14:creationId xmlns:p14="http://schemas.microsoft.com/office/powerpoint/2010/main" val="1193794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E03CC3-7809-55BD-F053-0CB5109353F6}"/>
              </a:ext>
            </a:extLst>
          </p:cNvPr>
          <p:cNvSpPr>
            <a:spLocks noGrp="1"/>
          </p:cNvSpPr>
          <p:nvPr>
            <p:ph type="sldNum" sz="quarter" idx="10"/>
          </p:nvPr>
        </p:nvSpPr>
        <p:spPr/>
        <p:txBody>
          <a:bodyPr/>
          <a:lstStyle/>
          <a:p>
            <a:fld id="{6C453C7E-A4EE-1B4C-AE58-4F92523615D8}" type="slidenum">
              <a:rPr lang="de-DE" smtClean="0"/>
              <a:pPr/>
              <a:t>3</a:t>
            </a:fld>
            <a:endParaRPr lang="de-DE"/>
          </a:p>
        </p:txBody>
      </p:sp>
      <p:sp>
        <p:nvSpPr>
          <p:cNvPr id="3" name="Untertitel 2">
            <a:extLst>
              <a:ext uri="{FF2B5EF4-FFF2-40B4-BE49-F238E27FC236}">
                <a16:creationId xmlns:a16="http://schemas.microsoft.com/office/drawing/2014/main" id="{1707F3FA-1AC4-56C1-6B1E-6B1AC51A94C1}"/>
              </a:ext>
            </a:extLst>
          </p:cNvPr>
          <p:cNvSpPr>
            <a:spLocks noGrp="1"/>
          </p:cNvSpPr>
          <p:nvPr>
            <p:ph type="subTitle" idx="1"/>
          </p:nvPr>
        </p:nvSpPr>
        <p:spPr/>
        <p:txBody>
          <a:bodyPr/>
          <a:lstStyle/>
          <a:p>
            <a:pPr marL="0" indent="0">
              <a:spcBef>
                <a:spcPts val="1600"/>
              </a:spcBef>
              <a:buNone/>
            </a:pPr>
            <a:r>
              <a:rPr lang="de-DE" b="0" dirty="0"/>
              <a:t>…die digitale Repräsentation von Daten für verschiedene Modalitäten </a:t>
            </a:r>
            <a:r>
              <a:rPr lang="de-DE" dirty="0"/>
              <a:t>kennen </a:t>
            </a:r>
            <a:r>
              <a:rPr lang="de-DE" b="0" dirty="0"/>
              <a:t>und deren Eigenschaften </a:t>
            </a:r>
            <a:r>
              <a:rPr lang="de-DE" dirty="0"/>
              <a:t>verstehen</a:t>
            </a:r>
            <a:r>
              <a:rPr lang="de-DE" b="0" dirty="0"/>
              <a:t>.</a:t>
            </a:r>
          </a:p>
          <a:p>
            <a:pPr marL="0" indent="0">
              <a:spcBef>
                <a:spcPts val="1600"/>
              </a:spcBef>
              <a:buNone/>
            </a:pPr>
            <a:r>
              <a:rPr lang="de-DE" b="0" dirty="0"/>
              <a:t>…die Bedeutung von manuell und automatisiert definierten Merkmalsräumen </a:t>
            </a:r>
            <a:r>
              <a:rPr lang="de-DE" dirty="0"/>
              <a:t>kennen</a:t>
            </a:r>
            <a:r>
              <a:rPr lang="de-DE" b="0" dirty="0"/>
              <a:t>, eigene Merkmale </a:t>
            </a:r>
            <a:r>
              <a:rPr lang="de-DE" dirty="0"/>
              <a:t>definieren.</a:t>
            </a:r>
          </a:p>
          <a:p>
            <a:pPr marL="0" indent="0">
              <a:spcBef>
                <a:spcPts val="1600"/>
              </a:spcBef>
              <a:buNone/>
            </a:pPr>
            <a:r>
              <a:rPr lang="de-DE" b="0" dirty="0"/>
              <a:t>…Datenquellen hinsichtlich Qualität, Verfügbarkeit und Kosten </a:t>
            </a:r>
            <a:r>
              <a:rPr lang="de-DE" dirty="0"/>
              <a:t>bewerten</a:t>
            </a:r>
            <a:r>
              <a:rPr lang="de-DE" b="0" dirty="0"/>
              <a:t>.</a:t>
            </a:r>
          </a:p>
        </p:txBody>
      </p:sp>
      <p:sp>
        <p:nvSpPr>
          <p:cNvPr id="4" name="Titel 3">
            <a:extLst>
              <a:ext uri="{FF2B5EF4-FFF2-40B4-BE49-F238E27FC236}">
                <a16:creationId xmlns:a16="http://schemas.microsoft.com/office/drawing/2014/main" id="{7856260D-DEB2-0713-B82B-4607EE84B302}"/>
              </a:ext>
            </a:extLst>
          </p:cNvPr>
          <p:cNvSpPr>
            <a:spLocks noGrp="1"/>
          </p:cNvSpPr>
          <p:nvPr>
            <p:ph type="title"/>
          </p:nvPr>
        </p:nvSpPr>
        <p:spPr/>
        <p:txBody>
          <a:bodyPr/>
          <a:lstStyle/>
          <a:p>
            <a:r>
              <a:rPr lang="de-DE" dirty="0"/>
              <a:t>Lernziele für heute</a:t>
            </a:r>
          </a:p>
        </p:txBody>
      </p:sp>
    </p:spTree>
    <p:extLst>
      <p:ext uri="{BB962C8B-B14F-4D97-AF65-F5344CB8AC3E}">
        <p14:creationId xmlns:p14="http://schemas.microsoft.com/office/powerpoint/2010/main" val="2651101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Bilder: Beispiel spezifische Merkmale</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30</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9" y="1665288"/>
            <a:ext cx="5147438" cy="4140199"/>
          </a:xfrm>
        </p:spPr>
        <p:txBody>
          <a:bodyPr/>
          <a:lstStyle/>
          <a:p>
            <a:pPr marL="300600" indent="-300600">
              <a:buFont typeface="Wingdings" pitchFamily="2" charset="2"/>
              <a:buChar char="§"/>
            </a:pPr>
            <a:r>
              <a:rPr lang="de-DE" sz="2000" dirty="0"/>
              <a:t>Daneben können </a:t>
            </a:r>
            <a:r>
              <a:rPr lang="de-DE" sz="2000" b="1" dirty="0" err="1"/>
              <a:t>anwendungsfalls-pezifische</a:t>
            </a:r>
            <a:r>
              <a:rPr lang="de-DE" sz="2000" b="1" dirty="0"/>
              <a:t> Merkmale </a:t>
            </a:r>
            <a:r>
              <a:rPr lang="de-DE" sz="2000" dirty="0"/>
              <a:t>definiert werden</a:t>
            </a:r>
          </a:p>
          <a:p>
            <a:pPr marL="300600" indent="-300600">
              <a:buFont typeface="Wingdings" pitchFamily="2" charset="2"/>
              <a:buChar char="§"/>
            </a:pPr>
            <a:r>
              <a:rPr lang="de-DE" sz="2000" b="1" dirty="0"/>
              <a:t>Beispiel: </a:t>
            </a:r>
            <a:r>
              <a:rPr lang="de-DE" sz="2000" dirty="0"/>
              <a:t>Erkennung von Oberflächendefekten</a:t>
            </a:r>
          </a:p>
          <a:p>
            <a:pPr marL="300600" indent="-300600">
              <a:buFont typeface="Wingdings" pitchFamily="2" charset="2"/>
              <a:buChar char="§"/>
            </a:pPr>
            <a:endParaRPr lang="de-DE" sz="2000" dirty="0"/>
          </a:p>
        </p:txBody>
      </p:sp>
      <p:pic>
        <p:nvPicPr>
          <p:cNvPr id="6" name="Bild 3">
            <a:extLst>
              <a:ext uri="{FF2B5EF4-FFF2-40B4-BE49-F238E27FC236}">
                <a16:creationId xmlns:a16="http://schemas.microsoft.com/office/drawing/2014/main" id="{F458F830-A043-AFCC-D586-63B0AFC42ADD}"/>
              </a:ext>
            </a:extLst>
          </p:cNvPr>
          <p:cNvPicPr>
            <a:picLocks noChangeAspect="1"/>
          </p:cNvPicPr>
          <p:nvPr/>
        </p:nvPicPr>
        <p:blipFill>
          <a:blip r:embed="rId3"/>
          <a:stretch>
            <a:fillRect/>
          </a:stretch>
        </p:blipFill>
        <p:spPr>
          <a:xfrm>
            <a:off x="6651157" y="1942343"/>
            <a:ext cx="1979464" cy="1390847"/>
          </a:xfrm>
          <a:prstGeom prst="rect">
            <a:avLst/>
          </a:prstGeom>
        </p:spPr>
      </p:pic>
      <p:sp>
        <p:nvSpPr>
          <p:cNvPr id="9" name="Textfeld 8">
            <a:extLst>
              <a:ext uri="{FF2B5EF4-FFF2-40B4-BE49-F238E27FC236}">
                <a16:creationId xmlns:a16="http://schemas.microsoft.com/office/drawing/2014/main" id="{EBD4D315-0006-EFE5-2174-11335439431A}"/>
              </a:ext>
            </a:extLst>
          </p:cNvPr>
          <p:cNvSpPr txBox="1"/>
          <p:nvPr/>
        </p:nvSpPr>
        <p:spPr>
          <a:xfrm>
            <a:off x="6845380" y="3325914"/>
            <a:ext cx="1239174" cy="307777"/>
          </a:xfrm>
          <a:prstGeom prst="rect">
            <a:avLst/>
          </a:prstGeom>
          <a:noFill/>
        </p:spPr>
        <p:txBody>
          <a:bodyPr wrap="square">
            <a:spAutoFit/>
          </a:bodyPr>
          <a:lstStyle/>
          <a:p>
            <a:pPr algn="ctr"/>
            <a:r>
              <a:rPr lang="en-US" sz="1400" b="1" dirty="0" err="1">
                <a:solidFill>
                  <a:srgbClr val="000000"/>
                </a:solidFill>
                <a:latin typeface="Arial"/>
                <a:cs typeface="Arial" panose="020B0604020202020204" pitchFamily="34" charset="0"/>
              </a:rPr>
              <a:t>Defektkarte</a:t>
            </a:r>
            <a:endParaRPr lang="de-DE" sz="1400" b="1" dirty="0"/>
          </a:p>
        </p:txBody>
      </p:sp>
      <p:grpSp>
        <p:nvGrpSpPr>
          <p:cNvPr id="30" name="Gruppieren 29">
            <a:extLst>
              <a:ext uri="{FF2B5EF4-FFF2-40B4-BE49-F238E27FC236}">
                <a16:creationId xmlns:a16="http://schemas.microsoft.com/office/drawing/2014/main" id="{668C03B4-F66E-BBB0-D4B7-0F072C1C701D}"/>
              </a:ext>
            </a:extLst>
          </p:cNvPr>
          <p:cNvGrpSpPr/>
          <p:nvPr/>
        </p:nvGrpSpPr>
        <p:grpSpPr>
          <a:xfrm>
            <a:off x="9173552" y="2021783"/>
            <a:ext cx="1768853" cy="1523053"/>
            <a:chOff x="4405025" y="2254922"/>
            <a:chExt cx="1768853" cy="1523053"/>
          </a:xfrm>
        </p:grpSpPr>
        <p:grpSp>
          <p:nvGrpSpPr>
            <p:cNvPr id="14" name="Gruppieren 35">
              <a:extLst>
                <a:ext uri="{FF2B5EF4-FFF2-40B4-BE49-F238E27FC236}">
                  <a16:creationId xmlns:a16="http://schemas.microsoft.com/office/drawing/2014/main" id="{C4517DD7-D98D-2DF5-0D76-4717B8EC7130}"/>
                </a:ext>
              </a:extLst>
            </p:cNvPr>
            <p:cNvGrpSpPr/>
            <p:nvPr/>
          </p:nvGrpSpPr>
          <p:grpSpPr>
            <a:xfrm>
              <a:off x="4846272" y="2254922"/>
              <a:ext cx="822371" cy="902832"/>
              <a:chOff x="5597996" y="1409579"/>
              <a:chExt cx="1638300" cy="1666328"/>
            </a:xfrm>
          </p:grpSpPr>
          <p:pic>
            <p:nvPicPr>
              <p:cNvPr id="15" name="Picture 3">
                <a:extLst>
                  <a:ext uri="{FF2B5EF4-FFF2-40B4-BE49-F238E27FC236}">
                    <a16:creationId xmlns:a16="http://schemas.microsoft.com/office/drawing/2014/main" id="{C88D2525-0A49-D8F3-7C65-8CEE55C72F08}"/>
                  </a:ext>
                </a:extLst>
              </p:cNvPr>
              <p:cNvPicPr>
                <a:picLocks noChangeAspect="1" noChangeArrowheads="1"/>
              </p:cNvPicPr>
              <p:nvPr/>
            </p:nvPicPr>
            <p:blipFill>
              <a:blip r:embed="rId4"/>
              <a:srcRect/>
              <a:stretch>
                <a:fillRect/>
              </a:stretch>
            </p:blipFill>
            <p:spPr bwMode="auto">
              <a:xfrm>
                <a:off x="5597996" y="1503040"/>
                <a:ext cx="1638300" cy="1504950"/>
              </a:xfrm>
              <a:prstGeom prst="rect">
                <a:avLst/>
              </a:prstGeom>
              <a:noFill/>
              <a:ln w="9525">
                <a:noFill/>
                <a:miter lim="800000"/>
                <a:headEnd/>
                <a:tailEnd/>
              </a:ln>
            </p:spPr>
          </p:pic>
          <p:sp>
            <p:nvSpPr>
              <p:cNvPr id="16" name="Ellipse 22">
                <a:extLst>
                  <a:ext uri="{FF2B5EF4-FFF2-40B4-BE49-F238E27FC236}">
                    <a16:creationId xmlns:a16="http://schemas.microsoft.com/office/drawing/2014/main" id="{11D57AEB-8252-CE4B-569C-FDAF8475157E}"/>
                  </a:ext>
                </a:extLst>
              </p:cNvPr>
              <p:cNvSpPr/>
              <p:nvPr/>
            </p:nvSpPr>
            <p:spPr bwMode="auto">
              <a:xfrm rot="1962248">
                <a:off x="5653228" y="1409579"/>
                <a:ext cx="1543266" cy="1666328"/>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rgbClr val="000000"/>
                  </a:solidFill>
                  <a:effectLst/>
                  <a:latin typeface="Lucida Grande CY" pitchFamily="-111" charset="-52"/>
                  <a:ea typeface="ヒラギノ角ゴ Pro W3" pitchFamily="-111" charset="-128"/>
                  <a:cs typeface="ヒラギノ角ゴ Pro W3" pitchFamily="-111" charset="-128"/>
                </a:endParaRPr>
              </a:p>
            </p:txBody>
          </p:sp>
          <p:cxnSp>
            <p:nvCxnSpPr>
              <p:cNvPr id="17" name="Gerade Verbindung 19">
                <a:extLst>
                  <a:ext uri="{FF2B5EF4-FFF2-40B4-BE49-F238E27FC236}">
                    <a16:creationId xmlns:a16="http://schemas.microsoft.com/office/drawing/2014/main" id="{7BE5F682-72FF-CDD9-E506-5F91B7DD4878}"/>
                  </a:ext>
                </a:extLst>
              </p:cNvPr>
              <p:cNvCxnSpPr>
                <a:stCxn id="16" idx="4"/>
                <a:endCxn id="16" idx="0"/>
              </p:cNvCxnSpPr>
              <p:nvPr/>
            </p:nvCxnSpPr>
            <p:spPr bwMode="auto">
              <a:xfrm flipV="1">
                <a:off x="5974702" y="1541659"/>
                <a:ext cx="900318" cy="1402168"/>
              </a:xfrm>
              <a:prstGeom prst="line">
                <a:avLst/>
              </a:prstGeom>
              <a:solidFill>
                <a:srgbClr val="A33316"/>
              </a:solidFill>
              <a:ln w="19050" cap="flat" cmpd="sng" algn="ctr">
                <a:solidFill>
                  <a:srgbClr val="C00000"/>
                </a:solidFill>
                <a:prstDash val="solid"/>
                <a:round/>
                <a:headEnd type="triangle" w="lg" len="lg"/>
                <a:tailEnd type="triangle" w="lg" len="lg"/>
              </a:ln>
              <a:effectLst/>
            </p:spPr>
          </p:cxnSp>
          <p:cxnSp>
            <p:nvCxnSpPr>
              <p:cNvPr id="18" name="Gerade Verbindung 20">
                <a:extLst>
                  <a:ext uri="{FF2B5EF4-FFF2-40B4-BE49-F238E27FC236}">
                    <a16:creationId xmlns:a16="http://schemas.microsoft.com/office/drawing/2014/main" id="{0FCE11D0-5161-2201-9CC3-3912FF464D30}"/>
                  </a:ext>
                </a:extLst>
              </p:cNvPr>
              <p:cNvCxnSpPr>
                <a:stCxn id="16" idx="2"/>
                <a:endCxn id="16" idx="6"/>
              </p:cNvCxnSpPr>
              <p:nvPr/>
            </p:nvCxnSpPr>
            <p:spPr bwMode="auto">
              <a:xfrm>
                <a:off x="5775554" y="1825829"/>
                <a:ext cx="1298614" cy="833828"/>
              </a:xfrm>
              <a:prstGeom prst="line">
                <a:avLst/>
              </a:prstGeom>
              <a:solidFill>
                <a:srgbClr val="A33316"/>
              </a:solidFill>
              <a:ln w="19050" cap="flat" cmpd="sng" algn="ctr">
                <a:solidFill>
                  <a:srgbClr val="C00000"/>
                </a:solidFill>
                <a:prstDash val="solid"/>
                <a:round/>
                <a:headEnd type="triangle" w="lg" len="lg"/>
                <a:tailEnd type="triangle" w="lg" len="lg"/>
              </a:ln>
              <a:effectLst/>
            </p:spPr>
          </p:cxnSp>
        </p:grpSp>
        <p:sp>
          <p:nvSpPr>
            <p:cNvPr id="19" name="Textfeld 18">
              <a:extLst>
                <a:ext uri="{FF2B5EF4-FFF2-40B4-BE49-F238E27FC236}">
                  <a16:creationId xmlns:a16="http://schemas.microsoft.com/office/drawing/2014/main" id="{346E6B0C-F688-A94D-1373-46B9ED1F31C0}"/>
                </a:ext>
              </a:extLst>
            </p:cNvPr>
            <p:cNvSpPr txBox="1"/>
            <p:nvPr/>
          </p:nvSpPr>
          <p:spPr>
            <a:xfrm>
              <a:off x="4405025" y="3254755"/>
              <a:ext cx="1768853" cy="523220"/>
            </a:xfrm>
            <a:prstGeom prst="rect">
              <a:avLst/>
            </a:prstGeom>
            <a:noFill/>
          </p:spPr>
          <p:txBody>
            <a:bodyPr wrap="square">
              <a:spAutoFit/>
            </a:bodyPr>
            <a:lstStyle/>
            <a:p>
              <a:pPr algn="ctr"/>
              <a:r>
                <a:rPr lang="en-US" sz="1400" b="1" dirty="0">
                  <a:solidFill>
                    <a:srgbClr val="000000"/>
                  </a:solidFill>
                  <a:latin typeface="Arial"/>
                  <a:cs typeface="Arial" panose="020B0604020202020204" pitchFamily="34" charset="0"/>
                </a:rPr>
                <a:t>2D-Ansicht</a:t>
              </a:r>
              <a:br>
                <a:rPr lang="en-US" sz="1400" b="1" dirty="0">
                  <a:solidFill>
                    <a:srgbClr val="000000"/>
                  </a:solidFill>
                  <a:latin typeface="Arial"/>
                  <a:cs typeface="Arial" panose="020B0604020202020204" pitchFamily="34" charset="0"/>
                </a:rPr>
              </a:br>
              <a:r>
                <a:rPr lang="en-US" sz="1400" b="1" dirty="0" err="1">
                  <a:solidFill>
                    <a:srgbClr val="000000"/>
                  </a:solidFill>
                  <a:latin typeface="Arial"/>
                  <a:cs typeface="Arial" panose="020B0604020202020204" pitchFamily="34" charset="0"/>
                </a:rPr>
                <a:t>Oberflächendefekt</a:t>
              </a:r>
              <a:endParaRPr lang="de-DE" sz="1400" b="1" dirty="0"/>
            </a:p>
          </p:txBody>
        </p:sp>
      </p:grpSp>
      <p:grpSp>
        <p:nvGrpSpPr>
          <p:cNvPr id="29" name="Gruppieren 28">
            <a:extLst>
              <a:ext uri="{FF2B5EF4-FFF2-40B4-BE49-F238E27FC236}">
                <a16:creationId xmlns:a16="http://schemas.microsoft.com/office/drawing/2014/main" id="{D7CB0513-7611-E47A-20F9-CF26FBD29BD5}"/>
              </a:ext>
            </a:extLst>
          </p:cNvPr>
          <p:cNvGrpSpPr/>
          <p:nvPr/>
        </p:nvGrpSpPr>
        <p:grpSpPr>
          <a:xfrm>
            <a:off x="5873051" y="3957779"/>
            <a:ext cx="2029743" cy="1691790"/>
            <a:chOff x="4187360" y="4492315"/>
            <a:chExt cx="2029743" cy="1691790"/>
          </a:xfrm>
        </p:grpSpPr>
        <p:pic>
          <p:nvPicPr>
            <p:cNvPr id="13" name="Picture 2">
              <a:extLst>
                <a:ext uri="{FF2B5EF4-FFF2-40B4-BE49-F238E27FC236}">
                  <a16:creationId xmlns:a16="http://schemas.microsoft.com/office/drawing/2014/main" id="{E454F95D-842C-8634-F7B1-60F939743EDE}"/>
                </a:ext>
              </a:extLst>
            </p:cNvPr>
            <p:cNvPicPr>
              <a:picLocks noChangeAspect="1" noChangeArrowheads="1"/>
            </p:cNvPicPr>
            <p:nvPr/>
          </p:nvPicPr>
          <p:blipFill>
            <a:blip r:embed="rId5"/>
            <a:srcRect/>
            <a:stretch>
              <a:fillRect/>
            </a:stretch>
          </p:blipFill>
          <p:spPr bwMode="auto">
            <a:xfrm>
              <a:off x="4187360" y="4492315"/>
              <a:ext cx="2029743" cy="1245301"/>
            </a:xfrm>
            <a:prstGeom prst="rect">
              <a:avLst/>
            </a:prstGeom>
            <a:noFill/>
            <a:ln w="9525">
              <a:noFill/>
              <a:miter lim="800000"/>
              <a:headEnd/>
              <a:tailEnd/>
            </a:ln>
          </p:spPr>
        </p:pic>
        <p:sp>
          <p:nvSpPr>
            <p:cNvPr id="20" name="Textfeld 19">
              <a:extLst>
                <a:ext uri="{FF2B5EF4-FFF2-40B4-BE49-F238E27FC236}">
                  <a16:creationId xmlns:a16="http://schemas.microsoft.com/office/drawing/2014/main" id="{71B238DB-7DBC-3AE0-5205-7083CF60313A}"/>
                </a:ext>
              </a:extLst>
            </p:cNvPr>
            <p:cNvSpPr txBox="1"/>
            <p:nvPr/>
          </p:nvSpPr>
          <p:spPr>
            <a:xfrm>
              <a:off x="4301535" y="5660885"/>
              <a:ext cx="1803312" cy="523220"/>
            </a:xfrm>
            <a:prstGeom prst="rect">
              <a:avLst/>
            </a:prstGeom>
            <a:noFill/>
          </p:spPr>
          <p:txBody>
            <a:bodyPr wrap="square">
              <a:spAutoFit/>
            </a:bodyPr>
            <a:lstStyle/>
            <a:p>
              <a:pPr algn="ctr"/>
              <a:r>
                <a:rPr lang="en-US" sz="1400" b="1" dirty="0">
                  <a:solidFill>
                    <a:srgbClr val="000000"/>
                  </a:solidFill>
                  <a:latin typeface="Arial"/>
                  <a:cs typeface="Arial" panose="020B0604020202020204" pitchFamily="34" charset="0"/>
                </a:rPr>
                <a:t>3D- </a:t>
              </a:r>
              <a:r>
                <a:rPr lang="en-US" sz="1400" b="1" dirty="0" err="1">
                  <a:solidFill>
                    <a:srgbClr val="000000"/>
                  </a:solidFill>
                  <a:latin typeface="Arial"/>
                  <a:cs typeface="Arial" panose="020B0604020202020204" pitchFamily="34" charset="0"/>
                </a:rPr>
                <a:t>Ansicht</a:t>
              </a:r>
              <a:r>
                <a:rPr lang="en-US" sz="1400" b="1" dirty="0">
                  <a:solidFill>
                    <a:srgbClr val="000000"/>
                  </a:solidFill>
                  <a:latin typeface="Arial"/>
                  <a:cs typeface="Arial" panose="020B0604020202020204" pitchFamily="34" charset="0"/>
                </a:rPr>
                <a:t> </a:t>
              </a:r>
              <a:r>
                <a:rPr lang="en-US" sz="1400" b="1" dirty="0" err="1">
                  <a:solidFill>
                    <a:srgbClr val="000000"/>
                  </a:solidFill>
                  <a:latin typeface="Arial"/>
                  <a:cs typeface="Arial" panose="020B0604020202020204" pitchFamily="34" charset="0"/>
                </a:rPr>
                <a:t>Oberflächendefekt</a:t>
              </a:r>
              <a:endParaRPr lang="de-DE" sz="1400" dirty="0"/>
            </a:p>
          </p:txBody>
        </p:sp>
      </p:grpSp>
      <p:grpSp>
        <p:nvGrpSpPr>
          <p:cNvPr id="22" name="Gruppieren 48">
            <a:extLst>
              <a:ext uri="{FF2B5EF4-FFF2-40B4-BE49-F238E27FC236}">
                <a16:creationId xmlns:a16="http://schemas.microsoft.com/office/drawing/2014/main" id="{06C7D90B-6271-E4D0-8546-B634991B2BAF}"/>
              </a:ext>
            </a:extLst>
          </p:cNvPr>
          <p:cNvGrpSpPr/>
          <p:nvPr/>
        </p:nvGrpSpPr>
        <p:grpSpPr>
          <a:xfrm>
            <a:off x="8326398" y="4140222"/>
            <a:ext cx="3004841" cy="1277152"/>
            <a:chOff x="464071" y="4656922"/>
            <a:chExt cx="4759474" cy="2201078"/>
          </a:xfrm>
        </p:grpSpPr>
        <p:pic>
          <p:nvPicPr>
            <p:cNvPr id="23" name="Picture 5">
              <a:extLst>
                <a:ext uri="{FF2B5EF4-FFF2-40B4-BE49-F238E27FC236}">
                  <a16:creationId xmlns:a16="http://schemas.microsoft.com/office/drawing/2014/main" id="{5E9B4464-C619-C943-D128-4E5E5779029E}"/>
                </a:ext>
              </a:extLst>
            </p:cNvPr>
            <p:cNvPicPr>
              <a:picLocks noChangeAspect="1" noChangeArrowheads="1"/>
            </p:cNvPicPr>
            <p:nvPr/>
          </p:nvPicPr>
          <p:blipFill>
            <a:blip r:embed="rId6"/>
            <a:srcRect/>
            <a:stretch>
              <a:fillRect/>
            </a:stretch>
          </p:blipFill>
          <p:spPr bwMode="auto">
            <a:xfrm>
              <a:off x="464071" y="4656922"/>
              <a:ext cx="4759474" cy="2201078"/>
            </a:xfrm>
            <a:prstGeom prst="rect">
              <a:avLst/>
            </a:prstGeom>
            <a:noFill/>
            <a:ln w="9525">
              <a:noFill/>
              <a:miter lim="800000"/>
              <a:headEnd/>
              <a:tailEnd/>
            </a:ln>
          </p:spPr>
        </p:pic>
        <p:cxnSp>
          <p:nvCxnSpPr>
            <p:cNvPr id="24" name="Gerade Verbindung mit Pfeil 23">
              <a:extLst>
                <a:ext uri="{FF2B5EF4-FFF2-40B4-BE49-F238E27FC236}">
                  <a16:creationId xmlns:a16="http://schemas.microsoft.com/office/drawing/2014/main" id="{B5BDFAE0-166D-11E9-636C-751C2142617E}"/>
                </a:ext>
              </a:extLst>
            </p:cNvPr>
            <p:cNvCxnSpPr/>
            <p:nvPr/>
          </p:nvCxnSpPr>
          <p:spPr bwMode="auto">
            <a:xfrm>
              <a:off x="2843808" y="5013176"/>
              <a:ext cx="0" cy="1512168"/>
            </a:xfrm>
            <a:prstGeom prst="straightConnector1">
              <a:avLst/>
            </a:prstGeom>
            <a:solidFill>
              <a:srgbClr val="A33316"/>
            </a:solidFill>
            <a:ln w="19050" cap="flat" cmpd="sng" algn="ctr">
              <a:solidFill>
                <a:srgbClr val="C00000"/>
              </a:solidFill>
              <a:prstDash val="solid"/>
              <a:round/>
              <a:headEnd type="arrow"/>
              <a:tailEnd type="arrow"/>
            </a:ln>
            <a:effectLst/>
          </p:spPr>
        </p:cxnSp>
        <p:cxnSp>
          <p:nvCxnSpPr>
            <p:cNvPr id="25" name="Gerade Verbindung mit Pfeil 24">
              <a:extLst>
                <a:ext uri="{FF2B5EF4-FFF2-40B4-BE49-F238E27FC236}">
                  <a16:creationId xmlns:a16="http://schemas.microsoft.com/office/drawing/2014/main" id="{57C6702E-1C55-6268-1545-22BAEFBCFE27}"/>
                </a:ext>
              </a:extLst>
            </p:cNvPr>
            <p:cNvCxnSpPr/>
            <p:nvPr/>
          </p:nvCxnSpPr>
          <p:spPr bwMode="auto">
            <a:xfrm flipH="1">
              <a:off x="827584" y="6525344"/>
              <a:ext cx="3744416" cy="0"/>
            </a:xfrm>
            <a:prstGeom prst="straightConnector1">
              <a:avLst/>
            </a:prstGeom>
            <a:solidFill>
              <a:srgbClr val="A33316"/>
            </a:solidFill>
            <a:ln w="19050" cap="flat" cmpd="sng" algn="ctr">
              <a:solidFill>
                <a:srgbClr val="C00000"/>
              </a:solidFill>
              <a:prstDash val="dash"/>
              <a:round/>
              <a:headEnd type="arrow"/>
              <a:tailEnd type="arrow"/>
            </a:ln>
            <a:effectLst/>
          </p:spPr>
        </p:cxnSp>
        <p:cxnSp>
          <p:nvCxnSpPr>
            <p:cNvPr id="26" name="Gerade Verbindung mit Pfeil 25">
              <a:extLst>
                <a:ext uri="{FF2B5EF4-FFF2-40B4-BE49-F238E27FC236}">
                  <a16:creationId xmlns:a16="http://schemas.microsoft.com/office/drawing/2014/main" id="{A8295EFE-2D94-9BCE-9CAF-5AFE05BDC447}"/>
                </a:ext>
              </a:extLst>
            </p:cNvPr>
            <p:cNvCxnSpPr/>
            <p:nvPr/>
          </p:nvCxnSpPr>
          <p:spPr bwMode="auto">
            <a:xfrm flipH="1">
              <a:off x="1979712" y="5733256"/>
              <a:ext cx="1728000" cy="0"/>
            </a:xfrm>
            <a:prstGeom prst="straightConnector1">
              <a:avLst/>
            </a:prstGeom>
            <a:solidFill>
              <a:srgbClr val="A33316"/>
            </a:solidFill>
            <a:ln w="19050" cap="flat" cmpd="sng" algn="ctr">
              <a:solidFill>
                <a:srgbClr val="C00000"/>
              </a:solidFill>
              <a:prstDash val="solid"/>
              <a:round/>
              <a:headEnd type="arrow"/>
              <a:tailEnd type="arrow"/>
            </a:ln>
            <a:effectLst/>
          </p:spPr>
        </p:cxnSp>
      </p:grpSp>
      <p:pic>
        <p:nvPicPr>
          <p:cNvPr id="31" name="Bild 9" descr="Bildschirmfoto 2014-06-10 um 13.39.21.png">
            <a:extLst>
              <a:ext uri="{FF2B5EF4-FFF2-40B4-BE49-F238E27FC236}">
                <a16:creationId xmlns:a16="http://schemas.microsoft.com/office/drawing/2014/main" id="{AFCC08A6-20AD-8C40-CBF2-4B46C783D592}"/>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2000"/>
                    </a14:imgEffect>
                    <a14:imgEffect>
                      <a14:saturation sat="74000"/>
                    </a14:imgEffect>
                    <a14:imgEffect>
                      <a14:brightnessContrast bright="-9000" contrast="30000"/>
                    </a14:imgEffect>
                  </a14:imgLayer>
                </a14:imgProps>
              </a:ext>
              <a:ext uri="{28A0092B-C50C-407E-A947-70E740481C1C}">
                <a14:useLocalDpi xmlns:a14="http://schemas.microsoft.com/office/drawing/2010/main" val="0"/>
              </a:ext>
            </a:extLst>
          </a:blip>
          <a:stretch>
            <a:fillRect/>
          </a:stretch>
        </p:blipFill>
        <p:spPr>
          <a:xfrm>
            <a:off x="1650877" y="3380766"/>
            <a:ext cx="3010020" cy="2268803"/>
          </a:xfrm>
          <a:prstGeom prst="rect">
            <a:avLst/>
          </a:prstGeom>
        </p:spPr>
      </p:pic>
      <p:sp>
        <p:nvSpPr>
          <p:cNvPr id="32" name="Pfeil nach rechts 31">
            <a:extLst>
              <a:ext uri="{FF2B5EF4-FFF2-40B4-BE49-F238E27FC236}">
                <a16:creationId xmlns:a16="http://schemas.microsoft.com/office/drawing/2014/main" id="{78713533-4123-F853-39B7-593C0F128C1D}"/>
              </a:ext>
            </a:extLst>
          </p:cNvPr>
          <p:cNvSpPr/>
          <p:nvPr/>
        </p:nvSpPr>
        <p:spPr>
          <a:xfrm>
            <a:off x="7981246" y="4511372"/>
            <a:ext cx="266700" cy="506761"/>
          </a:xfrm>
          <a:prstGeom prst="right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Tree>
    <p:extLst>
      <p:ext uri="{BB962C8B-B14F-4D97-AF65-F5344CB8AC3E}">
        <p14:creationId xmlns:p14="http://schemas.microsoft.com/office/powerpoint/2010/main" val="3398625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Bilder: </a:t>
            </a:r>
            <a:r>
              <a:rPr lang="de-DE" sz="4000" dirty="0" err="1"/>
              <a:t>Representation</a:t>
            </a:r>
            <a:r>
              <a:rPr lang="de-DE" sz="4000" dirty="0"/>
              <a:t> Learning</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31</a:t>
            </a:fld>
            <a:endParaRPr lang="de-DE" dirty="0"/>
          </a:p>
        </p:txBody>
      </p:sp>
      <p:sp>
        <p:nvSpPr>
          <p:cNvPr id="6" name="Inhaltsplatzhalter 5">
            <a:extLst>
              <a:ext uri="{FF2B5EF4-FFF2-40B4-BE49-F238E27FC236}">
                <a16:creationId xmlns:a16="http://schemas.microsoft.com/office/drawing/2014/main" id="{47AA6FF0-90F5-22A5-FE05-2DBA9AE1C445}"/>
              </a:ext>
            </a:extLst>
          </p:cNvPr>
          <p:cNvSpPr>
            <a:spLocks noGrp="1"/>
          </p:cNvSpPr>
          <p:nvPr>
            <p:ph sz="quarter" idx="11"/>
          </p:nvPr>
        </p:nvSpPr>
        <p:spPr/>
        <p:txBody>
          <a:bodyPr/>
          <a:lstStyle/>
          <a:p>
            <a:pPr marL="300600" indent="-300600">
              <a:buFont typeface="Wingdings" pitchFamily="2" charset="2"/>
              <a:buChar char="§"/>
            </a:pPr>
            <a:r>
              <a:rPr lang="de-DE" sz="2000" dirty="0"/>
              <a:t>Künstliche Neuronale Netze, insbesondere </a:t>
            </a:r>
            <a:r>
              <a:rPr lang="de-DE" sz="2000" b="1" dirty="0" err="1"/>
              <a:t>Convolutional</a:t>
            </a:r>
            <a:r>
              <a:rPr lang="de-DE" sz="2000" b="1" dirty="0"/>
              <a:t> </a:t>
            </a:r>
            <a:r>
              <a:rPr lang="de-DE" sz="2000" b="1" dirty="0" err="1"/>
              <a:t>Neural</a:t>
            </a:r>
            <a:r>
              <a:rPr lang="de-DE" sz="2000" b="1" dirty="0"/>
              <a:t> Networks (CNNs) </a:t>
            </a:r>
            <a:r>
              <a:rPr lang="de-DE" sz="2000" dirty="0"/>
              <a:t>sind sehr gut geeignet, automatisiert Merkmale aus Bilddaten zu bestimmen</a:t>
            </a:r>
          </a:p>
        </p:txBody>
      </p:sp>
      <p:grpSp>
        <p:nvGrpSpPr>
          <p:cNvPr id="7" name="Gruppieren 6">
            <a:extLst>
              <a:ext uri="{FF2B5EF4-FFF2-40B4-BE49-F238E27FC236}">
                <a16:creationId xmlns:a16="http://schemas.microsoft.com/office/drawing/2014/main" id="{AD308481-8961-B31B-3AC1-9F975E5726E0}"/>
              </a:ext>
            </a:extLst>
          </p:cNvPr>
          <p:cNvGrpSpPr/>
          <p:nvPr/>
        </p:nvGrpSpPr>
        <p:grpSpPr>
          <a:xfrm>
            <a:off x="939114" y="2933855"/>
            <a:ext cx="10378174" cy="2397068"/>
            <a:chOff x="683321" y="3156013"/>
            <a:chExt cx="10967795" cy="2533254"/>
          </a:xfrm>
        </p:grpSpPr>
        <p:grpSp>
          <p:nvGrpSpPr>
            <p:cNvPr id="8" name="Gruppieren 7">
              <a:extLst>
                <a:ext uri="{FF2B5EF4-FFF2-40B4-BE49-F238E27FC236}">
                  <a16:creationId xmlns:a16="http://schemas.microsoft.com/office/drawing/2014/main" id="{766B17FC-6BBB-4D57-A590-BA6CE1B67A13}"/>
                </a:ext>
              </a:extLst>
            </p:cNvPr>
            <p:cNvGrpSpPr/>
            <p:nvPr/>
          </p:nvGrpSpPr>
          <p:grpSpPr>
            <a:xfrm>
              <a:off x="683321" y="3156013"/>
              <a:ext cx="10967795" cy="2030075"/>
              <a:chOff x="853536" y="2440326"/>
              <a:chExt cx="8052744" cy="1490516"/>
            </a:xfrm>
          </p:grpSpPr>
          <p:graphicFrame>
            <p:nvGraphicFramePr>
              <p:cNvPr id="16" name="Object 2">
                <a:extLst>
                  <a:ext uri="{FF2B5EF4-FFF2-40B4-BE49-F238E27FC236}">
                    <a16:creationId xmlns:a16="http://schemas.microsoft.com/office/drawing/2014/main" id="{86C50C13-720C-0CF3-9A51-07600395578F}"/>
                  </a:ext>
                </a:extLst>
              </p:cNvPr>
              <p:cNvGraphicFramePr>
                <a:graphicFrameLocks noChangeAspect="1"/>
              </p:cNvGraphicFramePr>
              <p:nvPr/>
            </p:nvGraphicFramePr>
            <p:xfrm>
              <a:off x="2191650" y="2698037"/>
              <a:ext cx="1752600" cy="1138237"/>
            </p:xfrm>
            <a:graphic>
              <a:graphicData uri="http://schemas.openxmlformats.org/presentationml/2006/ole">
                <mc:AlternateContent xmlns:mc="http://schemas.openxmlformats.org/markup-compatibility/2006">
                  <mc:Choice xmlns:v="urn:schemas-microsoft-com:vml" Requires="v">
                    <p:oleObj name="Acrobat Document" r:id="rId3" imgW="5728680" imgH="3856320" progId="AcroExch.Document.7">
                      <p:embed/>
                    </p:oleObj>
                  </mc:Choice>
                  <mc:Fallback>
                    <p:oleObj name="Acrobat Document" r:id="rId3" imgW="5728680" imgH="3856320" progId="AcroExch.Document.7">
                      <p:embed/>
                      <p:pic>
                        <p:nvPicPr>
                          <p:cNvPr id="5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650" y="2698037"/>
                            <a:ext cx="1752600"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91">
                <a:extLst>
                  <a:ext uri="{FF2B5EF4-FFF2-40B4-BE49-F238E27FC236}">
                    <a16:creationId xmlns:a16="http://schemas.microsoft.com/office/drawing/2014/main" id="{C8B98724-0DD9-DDDC-FCCC-A33560D4BB42}"/>
                  </a:ext>
                </a:extLst>
              </p:cNvPr>
              <p:cNvGraphicFramePr>
                <a:graphicFrameLocks noChangeAspect="1"/>
              </p:cNvGraphicFramePr>
              <p:nvPr>
                <p:extLst>
                  <p:ext uri="{D42A27DB-BD31-4B8C-83A1-F6EECF244321}">
                    <p14:modId xmlns:p14="http://schemas.microsoft.com/office/powerpoint/2010/main" val="2893125890"/>
                  </p:ext>
                </p:extLst>
              </p:nvPr>
            </p:nvGraphicFramePr>
            <p:xfrm>
              <a:off x="4490587" y="2440326"/>
              <a:ext cx="1962447" cy="1359135"/>
            </p:xfrm>
            <a:graphic>
              <a:graphicData uri="http://schemas.openxmlformats.org/presentationml/2006/ole">
                <mc:AlternateContent xmlns:mc="http://schemas.openxmlformats.org/markup-compatibility/2006">
                  <mc:Choice xmlns:v="urn:schemas-microsoft-com:vml" Requires="v">
                    <p:oleObj name="Acrobat Document" r:id="rId5" imgW="5728680" imgH="3843720" progId="AcroExch.Document.7">
                      <p:embed/>
                    </p:oleObj>
                  </mc:Choice>
                  <mc:Fallback>
                    <p:oleObj name="Acrobat Document" r:id="rId5" imgW="5728680" imgH="3843720" progId="AcroExch.Document.7">
                      <p:embed/>
                      <p:pic>
                        <p:nvPicPr>
                          <p:cNvPr id="59" name="Object 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0587" y="2440326"/>
                            <a:ext cx="1962447" cy="135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8" name="Object 92">
                <a:extLst>
                  <a:ext uri="{FF2B5EF4-FFF2-40B4-BE49-F238E27FC236}">
                    <a16:creationId xmlns:a16="http://schemas.microsoft.com/office/drawing/2014/main" id="{3E63CB5A-1159-5159-E1B6-4C065E5179D6}"/>
                  </a:ext>
                </a:extLst>
              </p:cNvPr>
              <p:cNvGraphicFramePr>
                <a:graphicFrameLocks noChangeAspect="1"/>
              </p:cNvGraphicFramePr>
              <p:nvPr/>
            </p:nvGraphicFramePr>
            <p:xfrm>
              <a:off x="6944440" y="2493193"/>
              <a:ext cx="1961840" cy="1437649"/>
            </p:xfrm>
            <a:graphic>
              <a:graphicData uri="http://schemas.openxmlformats.org/presentationml/2006/ole">
                <mc:AlternateContent xmlns:mc="http://schemas.openxmlformats.org/markup-compatibility/2006">
                  <mc:Choice xmlns:v="urn:schemas-microsoft-com:vml" Requires="v">
                    <p:oleObj name="Acrobat Document" r:id="rId7" imgW="5728680" imgH="4071960" progId="AcroExch.Document.7">
                      <p:embed/>
                    </p:oleObj>
                  </mc:Choice>
                  <mc:Fallback>
                    <p:oleObj name="Acrobat Document" r:id="rId7" imgW="5728680" imgH="4071960" progId="AcroExch.Document.7">
                      <p:embed/>
                      <p:pic>
                        <p:nvPicPr>
                          <p:cNvPr id="60" name="Object 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4440" y="2493193"/>
                            <a:ext cx="1961840" cy="143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9" name="Bild 71">
                <a:extLst>
                  <a:ext uri="{FF2B5EF4-FFF2-40B4-BE49-F238E27FC236}">
                    <a16:creationId xmlns:a16="http://schemas.microsoft.com/office/drawing/2014/main" id="{9DD1F4D6-83AD-B7DC-3CB9-203D98FE1409}"/>
                  </a:ext>
                </a:extLst>
              </p:cNvPr>
              <p:cNvPicPr>
                <a:picLocks noChangeAspect="1"/>
              </p:cNvPicPr>
              <p:nvPr/>
            </p:nvPicPr>
            <p:blipFill>
              <a:blip r:embed="rId9"/>
              <a:stretch>
                <a:fillRect/>
              </a:stretch>
            </p:blipFill>
            <p:spPr>
              <a:xfrm>
                <a:off x="853536" y="2927084"/>
                <a:ext cx="846708" cy="680142"/>
              </a:xfrm>
              <a:prstGeom prst="rect">
                <a:avLst/>
              </a:prstGeom>
            </p:spPr>
          </p:pic>
          <p:sp>
            <p:nvSpPr>
              <p:cNvPr id="20" name="Pfeil nach rechts 19">
                <a:extLst>
                  <a:ext uri="{FF2B5EF4-FFF2-40B4-BE49-F238E27FC236}">
                    <a16:creationId xmlns:a16="http://schemas.microsoft.com/office/drawing/2014/main" id="{9379EAB9-A232-D112-787C-95027444F6CC}"/>
                  </a:ext>
                </a:extLst>
              </p:cNvPr>
              <p:cNvSpPr/>
              <p:nvPr/>
            </p:nvSpPr>
            <p:spPr bwMode="auto">
              <a:xfrm>
                <a:off x="1787872" y="3137458"/>
                <a:ext cx="330002" cy="259393"/>
              </a:xfrm>
              <a:prstGeom prst="right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sp>
            <p:nvSpPr>
              <p:cNvPr id="21" name="Pfeil nach rechts 20">
                <a:extLst>
                  <a:ext uri="{FF2B5EF4-FFF2-40B4-BE49-F238E27FC236}">
                    <a16:creationId xmlns:a16="http://schemas.microsoft.com/office/drawing/2014/main" id="{1E27C517-94E8-2988-C82A-F2CE66979263}"/>
                  </a:ext>
                </a:extLst>
              </p:cNvPr>
              <p:cNvSpPr/>
              <p:nvPr/>
            </p:nvSpPr>
            <p:spPr bwMode="auto">
              <a:xfrm>
                <a:off x="4052417" y="3137457"/>
                <a:ext cx="330002" cy="259393"/>
              </a:xfrm>
              <a:prstGeom prst="right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sp>
            <p:nvSpPr>
              <p:cNvPr id="22" name="Pfeil nach rechts 21">
                <a:extLst>
                  <a:ext uri="{FF2B5EF4-FFF2-40B4-BE49-F238E27FC236}">
                    <a16:creationId xmlns:a16="http://schemas.microsoft.com/office/drawing/2014/main" id="{A1798783-2326-7767-06A6-DBAF1EE355B7}"/>
                  </a:ext>
                </a:extLst>
              </p:cNvPr>
              <p:cNvSpPr/>
              <p:nvPr/>
            </p:nvSpPr>
            <p:spPr bwMode="auto">
              <a:xfrm>
                <a:off x="6528378" y="3137456"/>
                <a:ext cx="330002" cy="259393"/>
              </a:xfrm>
              <a:prstGeom prst="right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grpSp>
        <p:grpSp>
          <p:nvGrpSpPr>
            <p:cNvPr id="9" name="Gruppieren 8">
              <a:extLst>
                <a:ext uri="{FF2B5EF4-FFF2-40B4-BE49-F238E27FC236}">
                  <a16:creationId xmlns:a16="http://schemas.microsoft.com/office/drawing/2014/main" id="{1CDB28AF-8EA6-A9B8-A0A7-F6C597B6D7E8}"/>
                </a:ext>
              </a:extLst>
            </p:cNvPr>
            <p:cNvGrpSpPr/>
            <p:nvPr/>
          </p:nvGrpSpPr>
          <p:grpSpPr>
            <a:xfrm>
              <a:off x="796736" y="5350713"/>
              <a:ext cx="10480220" cy="338554"/>
              <a:chOff x="1055155" y="3977309"/>
              <a:chExt cx="7545377" cy="238444"/>
            </a:xfrm>
          </p:grpSpPr>
          <p:sp>
            <p:nvSpPr>
              <p:cNvPr id="12" name="Textfeld 11">
                <a:extLst>
                  <a:ext uri="{FF2B5EF4-FFF2-40B4-BE49-F238E27FC236}">
                    <a16:creationId xmlns:a16="http://schemas.microsoft.com/office/drawing/2014/main" id="{7F41E365-382F-F6F7-1239-2EAF684EF25A}"/>
                  </a:ext>
                </a:extLst>
              </p:cNvPr>
              <p:cNvSpPr txBox="1"/>
              <p:nvPr/>
            </p:nvSpPr>
            <p:spPr>
              <a:xfrm>
                <a:off x="7407228" y="3977309"/>
                <a:ext cx="1193304" cy="238444"/>
              </a:xfrm>
              <a:prstGeom prst="rect">
                <a:avLst/>
              </a:prstGeom>
              <a:noFill/>
            </p:spPr>
            <p:txBody>
              <a:bodyPr wrap="square" rtlCol="0">
                <a:sp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de-DE" sz="1600" u="none" strike="noStrike" kern="1200" cap="none" spc="0" normalizeH="0" baseline="0" noProof="0">
                    <a:ln>
                      <a:noFill/>
                    </a:ln>
                    <a:solidFill>
                      <a:srgbClr val="000000"/>
                    </a:solidFill>
                    <a:effectLst/>
                    <a:uLnTx/>
                    <a:uFillTx/>
                    <a:latin typeface="Arial" charset="0"/>
                    <a:ea typeface="Arial" charset="0"/>
                    <a:cs typeface="Arial" charset="0"/>
                  </a:rPr>
                  <a:t>Object models</a:t>
                </a:r>
              </a:p>
            </p:txBody>
          </p:sp>
          <p:sp>
            <p:nvSpPr>
              <p:cNvPr id="13" name="Textfeld 12">
                <a:extLst>
                  <a:ext uri="{FF2B5EF4-FFF2-40B4-BE49-F238E27FC236}">
                    <a16:creationId xmlns:a16="http://schemas.microsoft.com/office/drawing/2014/main" id="{93BCBEDE-DAD1-243E-7C3F-1A511A443045}"/>
                  </a:ext>
                </a:extLst>
              </p:cNvPr>
              <p:cNvSpPr txBox="1"/>
              <p:nvPr/>
            </p:nvSpPr>
            <p:spPr>
              <a:xfrm>
                <a:off x="4819420" y="3977309"/>
                <a:ext cx="1335910" cy="238444"/>
              </a:xfrm>
              <a:prstGeom prst="rect">
                <a:avLst/>
              </a:prstGeom>
              <a:noFill/>
            </p:spPr>
            <p:txBody>
              <a:bodyPr wrap="square" rtlCol="0">
                <a:sp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de-DE" sz="1600" u="none" strike="noStrike" kern="1200" cap="none" spc="0" normalizeH="0" baseline="0" noProof="0" err="1">
                    <a:ln>
                      <a:noFill/>
                    </a:ln>
                    <a:solidFill>
                      <a:srgbClr val="000000"/>
                    </a:solidFill>
                    <a:effectLst/>
                    <a:uLnTx/>
                    <a:uFillTx/>
                    <a:latin typeface="Arial" charset="0"/>
                    <a:ea typeface="Arial" charset="0"/>
                    <a:cs typeface="Arial" charset="0"/>
                  </a:rPr>
                  <a:t>Object</a:t>
                </a:r>
                <a:r>
                  <a:rPr kumimoji="0" lang="de-DE" sz="1600" u="none" strike="noStrike" kern="1200" cap="none" spc="0" normalizeH="0" baseline="0" noProof="0">
                    <a:ln>
                      <a:noFill/>
                    </a:ln>
                    <a:solidFill>
                      <a:srgbClr val="000000"/>
                    </a:solidFill>
                    <a:effectLst/>
                    <a:uLnTx/>
                    <a:uFillTx/>
                    <a:latin typeface="Arial" charset="0"/>
                    <a:ea typeface="Arial" charset="0"/>
                    <a:cs typeface="Arial" charset="0"/>
                  </a:rPr>
                  <a:t> </a:t>
                </a:r>
                <a:r>
                  <a:rPr kumimoji="0" lang="de-DE" sz="1600" u="none" strike="noStrike" kern="1200" cap="none" spc="0" normalizeH="0" baseline="0" noProof="0" err="1">
                    <a:ln>
                      <a:noFill/>
                    </a:ln>
                    <a:solidFill>
                      <a:srgbClr val="000000"/>
                    </a:solidFill>
                    <a:effectLst/>
                    <a:uLnTx/>
                    <a:uFillTx/>
                    <a:latin typeface="Arial" charset="0"/>
                    <a:ea typeface="Arial" charset="0"/>
                    <a:cs typeface="Arial" charset="0"/>
                  </a:rPr>
                  <a:t>parts</a:t>
                </a:r>
                <a:endParaRPr kumimoji="0" lang="de-DE" sz="160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4" name="Textfeld 13">
                <a:extLst>
                  <a:ext uri="{FF2B5EF4-FFF2-40B4-BE49-F238E27FC236}">
                    <a16:creationId xmlns:a16="http://schemas.microsoft.com/office/drawing/2014/main" id="{483E06AF-0201-DCD4-1D6B-0754A8BE1387}"/>
                  </a:ext>
                </a:extLst>
              </p:cNvPr>
              <p:cNvSpPr txBox="1"/>
              <p:nvPr/>
            </p:nvSpPr>
            <p:spPr>
              <a:xfrm>
                <a:off x="2855398" y="3977309"/>
                <a:ext cx="686428" cy="238444"/>
              </a:xfrm>
              <a:prstGeom prst="rect">
                <a:avLst/>
              </a:prstGeom>
              <a:noFill/>
            </p:spPr>
            <p:txBody>
              <a:bodyPr wrap="square" rtlCol="0">
                <a:sp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de-DE" sz="1600" u="none" strike="noStrike" kern="1200" cap="none" spc="0" normalizeH="0" baseline="0" noProof="0">
                    <a:ln>
                      <a:noFill/>
                    </a:ln>
                    <a:solidFill>
                      <a:srgbClr val="000000"/>
                    </a:solidFill>
                    <a:effectLst/>
                    <a:uLnTx/>
                    <a:uFillTx/>
                    <a:latin typeface="Arial" charset="0"/>
                    <a:ea typeface="Arial" charset="0"/>
                    <a:cs typeface="Arial" charset="0"/>
                  </a:rPr>
                  <a:t>Edges</a:t>
                </a:r>
              </a:p>
            </p:txBody>
          </p:sp>
          <p:sp>
            <p:nvSpPr>
              <p:cNvPr id="15" name="Textfeld 14">
                <a:extLst>
                  <a:ext uri="{FF2B5EF4-FFF2-40B4-BE49-F238E27FC236}">
                    <a16:creationId xmlns:a16="http://schemas.microsoft.com/office/drawing/2014/main" id="{B2449685-83C2-BA93-966B-75EB702A2081}"/>
                  </a:ext>
                </a:extLst>
              </p:cNvPr>
              <p:cNvSpPr txBox="1"/>
              <p:nvPr/>
            </p:nvSpPr>
            <p:spPr>
              <a:xfrm>
                <a:off x="1055155" y="3977309"/>
                <a:ext cx="522650" cy="238444"/>
              </a:xfrm>
              <a:prstGeom prst="rect">
                <a:avLst/>
              </a:prstGeom>
              <a:noFill/>
            </p:spPr>
            <p:txBody>
              <a:bodyPr wrap="square" rtlCol="0">
                <a:sp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de-DE" sz="1600" u="none" strike="noStrike" kern="1200" cap="none" spc="0" normalizeH="0" baseline="0" noProof="0">
                    <a:ln>
                      <a:noFill/>
                    </a:ln>
                    <a:solidFill>
                      <a:srgbClr val="000000"/>
                    </a:solidFill>
                    <a:effectLst/>
                    <a:uLnTx/>
                    <a:uFillTx/>
                    <a:latin typeface="Arial" charset="0"/>
                    <a:ea typeface="Arial" charset="0"/>
                    <a:cs typeface="Arial" charset="0"/>
                  </a:rPr>
                  <a:t>Pixel</a:t>
                </a:r>
              </a:p>
            </p:txBody>
          </p:sp>
        </p:grpSp>
      </p:grpSp>
    </p:spTree>
    <p:extLst>
      <p:ext uri="{BB962C8B-B14F-4D97-AF65-F5344CB8AC3E}">
        <p14:creationId xmlns:p14="http://schemas.microsoft.com/office/powerpoint/2010/main" val="17870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Audio: Spezifische Merkmale</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32</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9" y="1665288"/>
            <a:ext cx="5400373" cy="4140199"/>
          </a:xfrm>
        </p:spPr>
        <p:txBody>
          <a:bodyPr/>
          <a:lstStyle/>
          <a:p>
            <a:pPr marL="300600" indent="-300600">
              <a:buFont typeface="Wingdings" pitchFamily="2" charset="2"/>
              <a:buChar char="§"/>
            </a:pPr>
            <a:r>
              <a:rPr lang="de-DE" sz="2000" b="1" dirty="0"/>
              <a:t>Zeitdomänenmerkmale</a:t>
            </a:r>
            <a:r>
              <a:rPr lang="de-DE" sz="2000" dirty="0"/>
              <a:t>, z.B. Signalenergie, maximale Amplitude, Verteilungsmerkmale</a:t>
            </a:r>
          </a:p>
          <a:p>
            <a:pPr marL="300600" indent="-300600">
              <a:buFont typeface="Wingdings" pitchFamily="2" charset="2"/>
              <a:buChar char="§"/>
            </a:pPr>
            <a:r>
              <a:rPr lang="de-DE" sz="2000" b="1" dirty="0"/>
              <a:t>Frequenzdomänenmerkmale</a:t>
            </a:r>
            <a:r>
              <a:rPr lang="de-DE" sz="2000" dirty="0"/>
              <a:t>, z.B. Fourier-Koeffizienten, Mel-Frequenz </a:t>
            </a:r>
            <a:r>
              <a:rPr lang="de-DE" sz="2000" dirty="0" err="1"/>
              <a:t>Cepstrum</a:t>
            </a:r>
            <a:r>
              <a:rPr lang="de-DE" sz="2000" dirty="0"/>
              <a:t> Koeffizienten (MFCCs)</a:t>
            </a:r>
          </a:p>
          <a:p>
            <a:pPr marL="300600" indent="-300600">
              <a:buFont typeface="Wingdings" pitchFamily="2" charset="2"/>
              <a:buChar char="§"/>
            </a:pPr>
            <a:r>
              <a:rPr lang="de-DE" sz="2000" b="1" dirty="0"/>
              <a:t>Zeit-Frequenz-Domäne</a:t>
            </a:r>
            <a:r>
              <a:rPr lang="de-DE" sz="2000" dirty="0"/>
              <a:t>, z.B. </a:t>
            </a:r>
            <a:r>
              <a:rPr lang="de-DE" sz="2000" dirty="0" err="1"/>
              <a:t>Spektogramm</a:t>
            </a:r>
            <a:endParaRPr lang="de-DE" sz="2000" dirty="0"/>
          </a:p>
          <a:p>
            <a:pPr marL="300600" indent="-300600">
              <a:buFont typeface="Wingdings" pitchFamily="2" charset="2"/>
              <a:buChar char="§"/>
            </a:pPr>
            <a:r>
              <a:rPr lang="de-DE" sz="2000" b="1" dirty="0"/>
              <a:t>Musikklassifikation</a:t>
            </a:r>
            <a:r>
              <a:rPr lang="de-DE" sz="2000" dirty="0"/>
              <a:t>, z.B. Tonart, Tempo oder Klangfarbe-Merkmale für Genre-Erkennung</a:t>
            </a:r>
          </a:p>
        </p:txBody>
      </p:sp>
      <p:pic>
        <p:nvPicPr>
          <p:cNvPr id="5" name="Grafik 4">
            <a:extLst>
              <a:ext uri="{FF2B5EF4-FFF2-40B4-BE49-F238E27FC236}">
                <a16:creationId xmlns:a16="http://schemas.microsoft.com/office/drawing/2014/main" id="{3999D879-F50B-9966-27B8-0C80F2A99A61}"/>
              </a:ext>
            </a:extLst>
          </p:cNvPr>
          <p:cNvPicPr>
            <a:picLocks noChangeAspect="1"/>
          </p:cNvPicPr>
          <p:nvPr/>
        </p:nvPicPr>
        <p:blipFill rotWithShape="1">
          <a:blip r:embed="rId3"/>
          <a:srcRect t="6662"/>
          <a:stretch/>
        </p:blipFill>
        <p:spPr>
          <a:xfrm>
            <a:off x="6858763" y="2091324"/>
            <a:ext cx="4458525" cy="3113903"/>
          </a:xfrm>
          <a:prstGeom prst="rect">
            <a:avLst/>
          </a:prstGeom>
        </p:spPr>
      </p:pic>
      <p:sp>
        <p:nvSpPr>
          <p:cNvPr id="6" name="Textfeld 5">
            <a:extLst>
              <a:ext uri="{FF2B5EF4-FFF2-40B4-BE49-F238E27FC236}">
                <a16:creationId xmlns:a16="http://schemas.microsoft.com/office/drawing/2014/main" id="{7742D974-8985-662E-8B74-11EAE6350D96}"/>
              </a:ext>
            </a:extLst>
          </p:cNvPr>
          <p:cNvSpPr txBox="1"/>
          <p:nvPr/>
        </p:nvSpPr>
        <p:spPr>
          <a:xfrm>
            <a:off x="7727293" y="5194887"/>
            <a:ext cx="2721463" cy="369332"/>
          </a:xfrm>
          <a:prstGeom prst="rect">
            <a:avLst/>
          </a:prstGeom>
          <a:noFill/>
        </p:spPr>
        <p:txBody>
          <a:bodyPr wrap="square">
            <a:spAutoFit/>
          </a:bodyPr>
          <a:lstStyle/>
          <a:p>
            <a:pPr algn="ctr"/>
            <a:r>
              <a:rPr lang="de-DE" i="1" dirty="0"/>
              <a:t>Mel Filterbank</a:t>
            </a:r>
            <a:endParaRPr lang="en-GB" i="1" dirty="0"/>
          </a:p>
        </p:txBody>
      </p:sp>
    </p:spTree>
    <p:extLst>
      <p:ext uri="{BB962C8B-B14F-4D97-AF65-F5344CB8AC3E}">
        <p14:creationId xmlns:p14="http://schemas.microsoft.com/office/powerpoint/2010/main" val="3061384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Audio: Beispiel spezifische Merkmale</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33</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9" y="1665288"/>
            <a:ext cx="10477499" cy="4140199"/>
          </a:xfrm>
        </p:spPr>
        <p:txBody>
          <a:bodyPr/>
          <a:lstStyle/>
          <a:p>
            <a:pPr marL="300600" indent="-300600">
              <a:buFont typeface="Wingdings" pitchFamily="2" charset="2"/>
              <a:buChar char="§"/>
            </a:pPr>
            <a:r>
              <a:rPr lang="de-DE" sz="2000" b="1" dirty="0"/>
              <a:t>Beispiel: </a:t>
            </a:r>
            <a:r>
              <a:rPr lang="de-DE" sz="2000" dirty="0"/>
              <a:t>Erkennung eines Fehlerzustandes einer Zentrifuge aufgrund von Vibrationen</a:t>
            </a:r>
          </a:p>
        </p:txBody>
      </p:sp>
      <p:grpSp>
        <p:nvGrpSpPr>
          <p:cNvPr id="31" name="Gruppieren 30">
            <a:extLst>
              <a:ext uri="{FF2B5EF4-FFF2-40B4-BE49-F238E27FC236}">
                <a16:creationId xmlns:a16="http://schemas.microsoft.com/office/drawing/2014/main" id="{51E7103F-7211-1A74-3C91-6F0EF538ED46}"/>
              </a:ext>
            </a:extLst>
          </p:cNvPr>
          <p:cNvGrpSpPr/>
          <p:nvPr/>
        </p:nvGrpSpPr>
        <p:grpSpPr>
          <a:xfrm>
            <a:off x="980127" y="2818068"/>
            <a:ext cx="2674598" cy="2445921"/>
            <a:chOff x="579259" y="1407636"/>
            <a:chExt cx="4030017" cy="3685452"/>
          </a:xfrm>
        </p:grpSpPr>
        <p:grpSp>
          <p:nvGrpSpPr>
            <p:cNvPr id="32" name="Gruppieren 31">
              <a:extLst>
                <a:ext uri="{FF2B5EF4-FFF2-40B4-BE49-F238E27FC236}">
                  <a16:creationId xmlns:a16="http://schemas.microsoft.com/office/drawing/2014/main" id="{FD8932BA-BC33-5BDD-B337-A4738ECABA6D}"/>
                </a:ext>
              </a:extLst>
            </p:cNvPr>
            <p:cNvGrpSpPr>
              <a:grpSpLocks noChangeAspect="1"/>
            </p:cNvGrpSpPr>
            <p:nvPr/>
          </p:nvGrpSpPr>
          <p:grpSpPr>
            <a:xfrm>
              <a:off x="579259" y="1407636"/>
              <a:ext cx="4030017" cy="3685452"/>
              <a:chOff x="8985448" y="1917991"/>
              <a:chExt cx="3271088" cy="2991412"/>
            </a:xfrm>
          </p:grpSpPr>
          <p:sp>
            <p:nvSpPr>
              <p:cNvPr id="34" name="Rechteck 33">
                <a:extLst>
                  <a:ext uri="{FF2B5EF4-FFF2-40B4-BE49-F238E27FC236}">
                    <a16:creationId xmlns:a16="http://schemas.microsoft.com/office/drawing/2014/main" id="{45C881D7-C8AA-D9C5-278D-9C0823498329}"/>
                  </a:ext>
                </a:extLst>
              </p:cNvPr>
              <p:cNvSpPr/>
              <p:nvPr/>
            </p:nvSpPr>
            <p:spPr>
              <a:xfrm>
                <a:off x="8985448" y="1917991"/>
                <a:ext cx="2952328" cy="2991412"/>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b="0" i="0" u="none" strike="noStrike" kern="0" cap="none" spc="0" normalizeH="0" baseline="0" noProof="0">
                  <a:ln>
                    <a:noFill/>
                  </a:ln>
                  <a:solidFill>
                    <a:srgbClr val="FFFFFF"/>
                  </a:solidFill>
                  <a:effectLst/>
                  <a:uLnTx/>
                  <a:uFillTx/>
                  <a:latin typeface="Times New Roman"/>
                  <a:ea typeface="+mn-ea"/>
                  <a:cs typeface="+mn-cs"/>
                </a:endParaRPr>
              </a:p>
            </p:txBody>
          </p:sp>
          <p:grpSp>
            <p:nvGrpSpPr>
              <p:cNvPr id="35" name="Gruppieren 34">
                <a:extLst>
                  <a:ext uri="{FF2B5EF4-FFF2-40B4-BE49-F238E27FC236}">
                    <a16:creationId xmlns:a16="http://schemas.microsoft.com/office/drawing/2014/main" id="{BED7EEEA-3FDD-98ED-A472-2997CCF42736}"/>
                  </a:ext>
                </a:extLst>
              </p:cNvPr>
              <p:cNvGrpSpPr/>
              <p:nvPr/>
            </p:nvGrpSpPr>
            <p:grpSpPr>
              <a:xfrm>
                <a:off x="9156934" y="2317282"/>
                <a:ext cx="3099602" cy="2491083"/>
                <a:chOff x="7453767" y="2464824"/>
                <a:chExt cx="3099602" cy="2491083"/>
              </a:xfrm>
            </p:grpSpPr>
            <p:grpSp>
              <p:nvGrpSpPr>
                <p:cNvPr id="36" name="Gruppieren 35">
                  <a:extLst>
                    <a:ext uri="{FF2B5EF4-FFF2-40B4-BE49-F238E27FC236}">
                      <a16:creationId xmlns:a16="http://schemas.microsoft.com/office/drawing/2014/main" id="{39C955E5-FFFF-C22F-8712-852BA003DB84}"/>
                    </a:ext>
                  </a:extLst>
                </p:cNvPr>
                <p:cNvGrpSpPr>
                  <a:grpSpLocks noChangeAspect="1"/>
                </p:cNvGrpSpPr>
                <p:nvPr/>
              </p:nvGrpSpPr>
              <p:grpSpPr>
                <a:xfrm flipH="1">
                  <a:off x="7453767" y="2464824"/>
                  <a:ext cx="1987981" cy="2491083"/>
                  <a:chOff x="5713998" y="692696"/>
                  <a:chExt cx="2520563" cy="3158447"/>
                </a:xfrm>
              </p:grpSpPr>
              <p:pic>
                <p:nvPicPr>
                  <p:cNvPr id="41" name="Picture 2" descr="http://www.dairyfoods.com/ext/resources/GEA_CSI-500_neu-RAL-7037_900.jpg">
                    <a:extLst>
                      <a:ext uri="{FF2B5EF4-FFF2-40B4-BE49-F238E27FC236}">
                        <a16:creationId xmlns:a16="http://schemas.microsoft.com/office/drawing/2014/main" id="{E47D887A-F75F-2106-25F7-E04FF59D6E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85" r="26093" b="1942"/>
                  <a:stretch/>
                </p:blipFill>
                <p:spPr bwMode="auto">
                  <a:xfrm>
                    <a:off x="5713998" y="692696"/>
                    <a:ext cx="2520563" cy="3158447"/>
                  </a:xfrm>
                  <a:prstGeom prst="rect">
                    <a:avLst/>
                  </a:prstGeom>
                  <a:noFill/>
                  <a:extLst>
                    <a:ext uri="{909E8E84-426E-40DD-AFC4-6F175D3DCCD1}">
                      <a14:hiddenFill xmlns:a14="http://schemas.microsoft.com/office/drawing/2010/main">
                        <a:solidFill>
                          <a:srgbClr val="FFFFFF"/>
                        </a:solidFill>
                      </a14:hiddenFill>
                    </a:ext>
                  </a:extLst>
                </p:spPr>
              </p:pic>
              <p:sp>
                <p:nvSpPr>
                  <p:cNvPr id="42" name="Ellipse 44">
                    <a:extLst>
                      <a:ext uri="{FF2B5EF4-FFF2-40B4-BE49-F238E27FC236}">
                        <a16:creationId xmlns:a16="http://schemas.microsoft.com/office/drawing/2014/main" id="{BEECFB8D-9204-0188-1755-AC096B96555E}"/>
                      </a:ext>
                    </a:extLst>
                  </p:cNvPr>
                  <p:cNvSpPr/>
                  <p:nvPr/>
                </p:nvSpPr>
                <p:spPr>
                  <a:xfrm>
                    <a:off x="6866126" y="1772816"/>
                    <a:ext cx="288000" cy="288032"/>
                  </a:xfrm>
                  <a:prstGeom prst="ellipse">
                    <a:avLst/>
                  </a:prstGeom>
                  <a:solidFill>
                    <a:srgbClr val="C00000">
                      <a:alpha val="43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b="0" i="0" u="none" strike="noStrike" kern="0" cap="none" spc="0" normalizeH="0" baseline="0" noProof="0">
                      <a:ln>
                        <a:noFill/>
                      </a:ln>
                      <a:solidFill>
                        <a:srgbClr val="FFFFFF"/>
                      </a:solidFill>
                      <a:effectLst/>
                      <a:uLnTx/>
                      <a:uFillTx/>
                      <a:latin typeface="Times New Roman"/>
                      <a:ea typeface="+mn-ea"/>
                      <a:cs typeface="+mn-cs"/>
                    </a:endParaRPr>
                  </a:p>
                </p:txBody>
              </p:sp>
              <p:sp>
                <p:nvSpPr>
                  <p:cNvPr id="43" name="Ellipse 45">
                    <a:extLst>
                      <a:ext uri="{FF2B5EF4-FFF2-40B4-BE49-F238E27FC236}">
                        <a16:creationId xmlns:a16="http://schemas.microsoft.com/office/drawing/2014/main" id="{EC575917-90A8-4E46-7FEA-516214ED9EEB}"/>
                      </a:ext>
                    </a:extLst>
                  </p:cNvPr>
                  <p:cNvSpPr/>
                  <p:nvPr/>
                </p:nvSpPr>
                <p:spPr>
                  <a:xfrm>
                    <a:off x="6677563" y="962622"/>
                    <a:ext cx="288000" cy="288032"/>
                  </a:xfrm>
                  <a:prstGeom prst="ellipse">
                    <a:avLst/>
                  </a:prstGeom>
                  <a:solidFill>
                    <a:srgbClr val="C00000">
                      <a:alpha val="43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37" name="Abgerundetes Rechteck 36">
                  <a:extLst>
                    <a:ext uri="{FF2B5EF4-FFF2-40B4-BE49-F238E27FC236}">
                      <a16:creationId xmlns:a16="http://schemas.microsoft.com/office/drawing/2014/main" id="{8998CF4E-2453-43E1-D974-1D01E5E578DC}"/>
                    </a:ext>
                  </a:extLst>
                </p:cNvPr>
                <p:cNvSpPr/>
                <p:nvPr/>
              </p:nvSpPr>
              <p:spPr bwMode="auto">
                <a:xfrm>
                  <a:off x="8910931" y="2538753"/>
                  <a:ext cx="702303" cy="505098"/>
                </a:xfrm>
                <a:prstGeom prst="roundRect">
                  <a:avLst/>
                </a:prstGeom>
                <a:solidFill>
                  <a:srgbClr val="FFFFFF"/>
                </a:solidFill>
                <a:ln w="12700"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de-DE" sz="1200" b="0" i="0" u="none" strike="noStrike" kern="0" cap="none" spc="0" normalizeH="0" baseline="0" noProof="0" dirty="0">
                      <a:ln>
                        <a:noFill/>
                      </a:ln>
                      <a:solidFill>
                        <a:srgbClr val="000000"/>
                      </a:solidFill>
                      <a:effectLst/>
                      <a:uLnTx/>
                      <a:uFillTx/>
                      <a:cs typeface="Arial" panose="020B0604020202020204" pitchFamily="34" charset="0"/>
                    </a:rPr>
                    <a:t>Regel</a:t>
                  </a:r>
                </a:p>
              </p:txBody>
            </p:sp>
            <p:cxnSp>
              <p:nvCxnSpPr>
                <p:cNvPr id="38" name="Gewinkelte Verbindung 13">
                  <a:extLst>
                    <a:ext uri="{FF2B5EF4-FFF2-40B4-BE49-F238E27FC236}">
                      <a16:creationId xmlns:a16="http://schemas.microsoft.com/office/drawing/2014/main" id="{88477FC1-AE3D-F2AC-D7DF-432670541153}"/>
                    </a:ext>
                  </a:extLst>
                </p:cNvPr>
                <p:cNvCxnSpPr>
                  <a:stCxn id="37" idx="3"/>
                  <a:endCxn id="42" idx="2"/>
                </p:cNvCxnSpPr>
                <p:nvPr/>
              </p:nvCxnSpPr>
              <p:spPr bwMode="auto">
                <a:xfrm flipH="1">
                  <a:off x="8533060" y="2791302"/>
                  <a:ext cx="1080174" cy="639004"/>
                </a:xfrm>
                <a:prstGeom prst="bentConnector3">
                  <a:avLst>
                    <a:gd name="adj1" fmla="val -25273"/>
                  </a:avLst>
                </a:prstGeom>
                <a:noFill/>
                <a:ln w="1905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Rechteck 38">
                  <a:extLst>
                    <a:ext uri="{FF2B5EF4-FFF2-40B4-BE49-F238E27FC236}">
                      <a16:creationId xmlns:a16="http://schemas.microsoft.com/office/drawing/2014/main" id="{B1449C0F-61F0-A2BB-207A-4ED4DA12EAD9}"/>
                    </a:ext>
                  </a:extLst>
                </p:cNvPr>
                <p:cNvSpPr/>
                <p:nvPr/>
              </p:nvSpPr>
              <p:spPr>
                <a:xfrm>
                  <a:off x="8910931" y="3434703"/>
                  <a:ext cx="1642438" cy="564626"/>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0" i="0" u="none" strike="noStrike" kern="0" cap="none" spc="0" normalizeH="0" baseline="0" noProof="0" dirty="0">
                      <a:ln>
                        <a:noFill/>
                      </a:ln>
                      <a:solidFill>
                        <a:srgbClr val="000000"/>
                      </a:solidFill>
                      <a:effectLst/>
                      <a:uLnTx/>
                      <a:uFillTx/>
                      <a:cs typeface="Arial" panose="020B0604020202020204" pitchFamily="34" charset="0"/>
                    </a:rPr>
                    <a:t>Zustand in</a:t>
                  </a:r>
                  <a:br>
                    <a:rPr kumimoji="0" lang="de-DE" sz="1200" b="0" i="0" u="none" strike="noStrike" kern="0" cap="none" spc="0" normalizeH="0" baseline="0" noProof="0" dirty="0">
                      <a:ln>
                        <a:noFill/>
                      </a:ln>
                      <a:solidFill>
                        <a:srgbClr val="000000"/>
                      </a:solidFill>
                      <a:effectLst/>
                      <a:uLnTx/>
                      <a:uFillTx/>
                      <a:cs typeface="Arial" panose="020B0604020202020204" pitchFamily="34" charset="0"/>
                    </a:rPr>
                  </a:br>
                  <a:r>
                    <a:rPr kumimoji="0" lang="de-DE" sz="1200" b="0" i="0" u="none" strike="noStrike" kern="0" cap="none" spc="0" normalizeH="0" baseline="0" noProof="0" dirty="0">
                      <a:ln>
                        <a:noFill/>
                      </a:ln>
                      <a:solidFill>
                        <a:srgbClr val="000000"/>
                      </a:solidFill>
                      <a:effectLst/>
                      <a:uLnTx/>
                      <a:uFillTx/>
                      <a:cs typeface="Arial" panose="020B0604020202020204" pitchFamily="34" charset="0"/>
                    </a:rPr>
                    <a:t>der Zentrifuge</a:t>
                  </a:r>
                  <a:endParaRPr kumimoji="0" lang="de-DE" sz="1200" b="0" i="0" u="none" strike="noStrike" kern="0" cap="none" spc="0" normalizeH="0" baseline="0" noProof="0" dirty="0">
                    <a:ln>
                      <a:noFill/>
                    </a:ln>
                    <a:solidFill>
                      <a:srgbClr val="000000"/>
                    </a:solidFill>
                    <a:effectLst/>
                    <a:uLnTx/>
                    <a:uFillTx/>
                    <a:latin typeface="Times New Roman" pitchFamily="18" charset="0"/>
                  </a:endParaRPr>
                </a:p>
              </p:txBody>
            </p:sp>
            <p:cxnSp>
              <p:nvCxnSpPr>
                <p:cNvPr id="40" name="Gerade Verbindung mit Pfeil 39">
                  <a:extLst>
                    <a:ext uri="{FF2B5EF4-FFF2-40B4-BE49-F238E27FC236}">
                      <a16:creationId xmlns:a16="http://schemas.microsoft.com/office/drawing/2014/main" id="{4AF85E2A-70F5-DEFA-EB95-0B576777D0B3}"/>
                    </a:ext>
                  </a:extLst>
                </p:cNvPr>
                <p:cNvCxnSpPr>
                  <a:stCxn id="43" idx="2"/>
                  <a:endCxn id="37" idx="1"/>
                </p:cNvCxnSpPr>
                <p:nvPr/>
              </p:nvCxnSpPr>
              <p:spPr bwMode="auto">
                <a:xfrm flipV="1">
                  <a:off x="8681780" y="2791302"/>
                  <a:ext cx="229150" cy="1"/>
                </a:xfrm>
                <a:prstGeom prst="straightConnector1">
                  <a:avLst/>
                </a:prstGeom>
                <a:noFill/>
                <a:ln w="19050"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3" name="Rechteck 32">
              <a:extLst>
                <a:ext uri="{FF2B5EF4-FFF2-40B4-BE49-F238E27FC236}">
                  <a16:creationId xmlns:a16="http://schemas.microsoft.com/office/drawing/2014/main" id="{72FFFB35-DB20-DA34-2557-2F85D3B023CF}"/>
                </a:ext>
              </a:extLst>
            </p:cNvPr>
            <p:cNvSpPr/>
            <p:nvPr/>
          </p:nvSpPr>
          <p:spPr>
            <a:xfrm>
              <a:off x="989148" y="1416600"/>
              <a:ext cx="1675684" cy="695625"/>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1200" b="0" i="0" u="none" strike="noStrike" kern="0" cap="none" spc="0" normalizeH="0" baseline="0" noProof="0" dirty="0">
                  <a:ln>
                    <a:noFill/>
                  </a:ln>
                  <a:solidFill>
                    <a:srgbClr val="000000"/>
                  </a:solidFill>
                  <a:effectLst/>
                  <a:uLnTx/>
                  <a:uFillTx/>
                  <a:cs typeface="Arial" panose="020B0604020202020204" pitchFamily="34" charset="0"/>
                </a:rPr>
                <a:t>Sensoren am Ablauf</a:t>
              </a:r>
              <a:endParaRPr kumimoji="0" lang="de-DE" sz="1200" b="0" i="0" u="none" strike="noStrike" kern="0" cap="none" spc="0" normalizeH="0" baseline="0" noProof="0" dirty="0">
                <a:ln>
                  <a:noFill/>
                </a:ln>
                <a:solidFill>
                  <a:srgbClr val="000000"/>
                </a:solidFill>
                <a:effectLst/>
                <a:uLnTx/>
                <a:uFillTx/>
                <a:latin typeface="Times New Roman" pitchFamily="18" charset="0"/>
              </a:endParaRPr>
            </a:p>
          </p:txBody>
        </p:sp>
      </p:grpSp>
      <p:grpSp>
        <p:nvGrpSpPr>
          <p:cNvPr id="55" name="Gruppieren 54">
            <a:extLst>
              <a:ext uri="{FF2B5EF4-FFF2-40B4-BE49-F238E27FC236}">
                <a16:creationId xmlns:a16="http://schemas.microsoft.com/office/drawing/2014/main" id="{E0A2EC19-87DE-F2AB-0A90-87EEA05C5CC2}"/>
              </a:ext>
            </a:extLst>
          </p:cNvPr>
          <p:cNvGrpSpPr/>
          <p:nvPr/>
        </p:nvGrpSpPr>
        <p:grpSpPr>
          <a:xfrm>
            <a:off x="3879373" y="2033876"/>
            <a:ext cx="6997589" cy="3774157"/>
            <a:chOff x="3879373" y="2033876"/>
            <a:chExt cx="6997589" cy="3774157"/>
          </a:xfrm>
        </p:grpSpPr>
        <p:grpSp>
          <p:nvGrpSpPr>
            <p:cNvPr id="20" name="Gruppieren 19">
              <a:extLst>
                <a:ext uri="{FF2B5EF4-FFF2-40B4-BE49-F238E27FC236}">
                  <a16:creationId xmlns:a16="http://schemas.microsoft.com/office/drawing/2014/main" id="{1D8D2AA5-89EF-A2A2-2CD5-8A0DFFF0D72D}"/>
                </a:ext>
              </a:extLst>
            </p:cNvPr>
            <p:cNvGrpSpPr/>
            <p:nvPr/>
          </p:nvGrpSpPr>
          <p:grpSpPr>
            <a:xfrm>
              <a:off x="3879373" y="2033876"/>
              <a:ext cx="2994565" cy="1737899"/>
              <a:chOff x="2894091" y="1308104"/>
              <a:chExt cx="4150806" cy="2408924"/>
            </a:xfrm>
          </p:grpSpPr>
          <p:grpSp>
            <p:nvGrpSpPr>
              <p:cNvPr id="21" name="Gruppieren 20">
                <a:extLst>
                  <a:ext uri="{FF2B5EF4-FFF2-40B4-BE49-F238E27FC236}">
                    <a16:creationId xmlns:a16="http://schemas.microsoft.com/office/drawing/2014/main" id="{604380B6-6712-31E0-7461-72F56DFC10CB}"/>
                  </a:ext>
                </a:extLst>
              </p:cNvPr>
              <p:cNvGrpSpPr>
                <a:grpSpLocks noChangeAspect="1"/>
              </p:cNvGrpSpPr>
              <p:nvPr/>
            </p:nvGrpSpPr>
            <p:grpSpPr>
              <a:xfrm>
                <a:off x="2894091" y="1470480"/>
                <a:ext cx="4150806" cy="2246548"/>
                <a:chOff x="402531" y="1300780"/>
                <a:chExt cx="4642852" cy="2512858"/>
              </a:xfrm>
            </p:grpSpPr>
            <p:pic>
              <p:nvPicPr>
                <p:cNvPr id="23" name="Grafik 22">
                  <a:extLst>
                    <a:ext uri="{FF2B5EF4-FFF2-40B4-BE49-F238E27FC236}">
                      <a16:creationId xmlns:a16="http://schemas.microsoft.com/office/drawing/2014/main" id="{92E5ADDD-DA8E-C2A2-1FFA-266BDB0F9855}"/>
                    </a:ext>
                  </a:extLst>
                </p:cNvPr>
                <p:cNvPicPr>
                  <a:picLocks noChangeAspect="1"/>
                </p:cNvPicPr>
                <p:nvPr/>
              </p:nvPicPr>
              <p:blipFill>
                <a:blip r:embed="rId4"/>
                <a:stretch>
                  <a:fillRect/>
                </a:stretch>
              </p:blipFill>
              <p:spPr>
                <a:xfrm>
                  <a:off x="402531" y="1300780"/>
                  <a:ext cx="4642852" cy="2512858"/>
                </a:xfrm>
                <a:prstGeom prst="rect">
                  <a:avLst/>
                </a:prstGeom>
              </p:spPr>
            </p:pic>
            <p:grpSp>
              <p:nvGrpSpPr>
                <p:cNvPr id="24" name="Gruppieren 23">
                  <a:extLst>
                    <a:ext uri="{FF2B5EF4-FFF2-40B4-BE49-F238E27FC236}">
                      <a16:creationId xmlns:a16="http://schemas.microsoft.com/office/drawing/2014/main" id="{97BEB0F0-FEE9-6146-5C66-1E0E8DBCAB30}"/>
                    </a:ext>
                  </a:extLst>
                </p:cNvPr>
                <p:cNvGrpSpPr/>
                <p:nvPr/>
              </p:nvGrpSpPr>
              <p:grpSpPr>
                <a:xfrm>
                  <a:off x="2888371" y="1450033"/>
                  <a:ext cx="1903815" cy="509275"/>
                  <a:chOff x="7617296" y="1906959"/>
                  <a:chExt cx="1903815" cy="509275"/>
                </a:xfrm>
              </p:grpSpPr>
              <p:sp>
                <p:nvSpPr>
                  <p:cNvPr id="25" name="Rechteck 24">
                    <a:extLst>
                      <a:ext uri="{FF2B5EF4-FFF2-40B4-BE49-F238E27FC236}">
                        <a16:creationId xmlns:a16="http://schemas.microsoft.com/office/drawing/2014/main" id="{81D68D8A-D09E-F40E-2AEC-433323EB9799}"/>
                      </a:ext>
                    </a:extLst>
                  </p:cNvPr>
                  <p:cNvSpPr/>
                  <p:nvPr/>
                </p:nvSpPr>
                <p:spPr>
                  <a:xfrm>
                    <a:off x="7617296" y="1936315"/>
                    <a:ext cx="1903815" cy="479919"/>
                  </a:xfrm>
                  <a:prstGeom prst="rect">
                    <a:avLst/>
                  </a:prstGeom>
                  <a:solidFill>
                    <a:srgbClr val="FFFFFF"/>
                  </a:solidFill>
                  <a:ln w="127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2215" b="0" i="0" u="none" strike="noStrike" kern="0" cap="none" spc="0" normalizeH="0" baseline="0" noProof="0">
                      <a:ln>
                        <a:noFill/>
                      </a:ln>
                      <a:solidFill>
                        <a:srgbClr val="FFFFFF"/>
                      </a:solidFill>
                      <a:effectLst/>
                      <a:uLnTx/>
                      <a:uFillTx/>
                      <a:latin typeface="+mj-lt"/>
                      <a:ea typeface="+mn-ea"/>
                      <a:cs typeface="+mn-cs"/>
                    </a:endParaRPr>
                  </a:p>
                </p:txBody>
              </p:sp>
              <p:cxnSp>
                <p:nvCxnSpPr>
                  <p:cNvPr id="26" name="Gerader Verbinder 67">
                    <a:extLst>
                      <a:ext uri="{FF2B5EF4-FFF2-40B4-BE49-F238E27FC236}">
                        <a16:creationId xmlns:a16="http://schemas.microsoft.com/office/drawing/2014/main" id="{4E5259DC-85CB-91EB-B9DD-4C821F9EE0D2}"/>
                      </a:ext>
                    </a:extLst>
                  </p:cNvPr>
                  <p:cNvCxnSpPr/>
                  <p:nvPr/>
                </p:nvCxnSpPr>
                <p:spPr>
                  <a:xfrm>
                    <a:off x="7689304" y="2060848"/>
                    <a:ext cx="216024" cy="0"/>
                  </a:xfrm>
                  <a:prstGeom prst="line">
                    <a:avLst/>
                  </a:prstGeom>
                  <a:noFill/>
                  <a:ln w="19050" cap="flat" cmpd="sng" algn="ctr">
                    <a:solidFill>
                      <a:srgbClr val="007A00"/>
                    </a:solidFill>
                    <a:prstDash val="solid"/>
                  </a:ln>
                  <a:effectLst/>
                </p:spPr>
              </p:cxnSp>
              <p:cxnSp>
                <p:nvCxnSpPr>
                  <p:cNvPr id="27" name="Gerader Verbinder 68">
                    <a:extLst>
                      <a:ext uri="{FF2B5EF4-FFF2-40B4-BE49-F238E27FC236}">
                        <a16:creationId xmlns:a16="http://schemas.microsoft.com/office/drawing/2014/main" id="{98105D9C-A544-9F87-C5B6-3DA26D21FA60}"/>
                      </a:ext>
                    </a:extLst>
                  </p:cNvPr>
                  <p:cNvCxnSpPr/>
                  <p:nvPr/>
                </p:nvCxnSpPr>
                <p:spPr>
                  <a:xfrm>
                    <a:off x="7689304" y="2276872"/>
                    <a:ext cx="216024" cy="0"/>
                  </a:xfrm>
                  <a:prstGeom prst="line">
                    <a:avLst/>
                  </a:prstGeom>
                  <a:noFill/>
                  <a:ln w="19050" cap="flat" cmpd="sng" algn="ctr">
                    <a:solidFill>
                      <a:srgbClr val="FC1E1F"/>
                    </a:solidFill>
                    <a:prstDash val="solid"/>
                  </a:ln>
                  <a:effectLst/>
                </p:spPr>
              </p:cxnSp>
              <p:sp>
                <p:nvSpPr>
                  <p:cNvPr id="28" name="Rechteck 27">
                    <a:extLst>
                      <a:ext uri="{FF2B5EF4-FFF2-40B4-BE49-F238E27FC236}">
                        <a16:creationId xmlns:a16="http://schemas.microsoft.com/office/drawing/2014/main" id="{400BCFD4-96E8-C795-B105-0A01F31749C4}"/>
                      </a:ext>
                    </a:extLst>
                  </p:cNvPr>
                  <p:cNvSpPr/>
                  <p:nvPr/>
                </p:nvSpPr>
                <p:spPr>
                  <a:xfrm>
                    <a:off x="7943435" y="1906959"/>
                    <a:ext cx="506509" cy="326701"/>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108" b="0" i="0" u="none" strike="noStrike" kern="0" cap="none" spc="0" normalizeH="0" baseline="0" noProof="0" err="1">
                        <a:ln>
                          <a:noFill/>
                        </a:ln>
                        <a:solidFill>
                          <a:srgbClr val="000000"/>
                        </a:solidFill>
                        <a:effectLst/>
                        <a:uLnTx/>
                        <a:uFillTx/>
                        <a:latin typeface="+mj-lt"/>
                        <a:cs typeface="Arial" panose="020B0604020202020204" pitchFamily="34" charset="0"/>
                      </a:rPr>
                      <a:t>O.K</a:t>
                    </a:r>
                    <a:r>
                      <a:rPr kumimoji="0" lang="de-DE" sz="1108" b="0" i="0" u="none" strike="noStrike" kern="0" cap="none" spc="0" normalizeH="0" baseline="0" noProof="0">
                        <a:ln>
                          <a:noFill/>
                        </a:ln>
                        <a:solidFill>
                          <a:srgbClr val="000000"/>
                        </a:solidFill>
                        <a:effectLst/>
                        <a:uLnTx/>
                        <a:uFillTx/>
                        <a:latin typeface="+mj-lt"/>
                        <a:cs typeface="Arial" panose="020B0604020202020204" pitchFamily="34" charset="0"/>
                      </a:rPr>
                      <a:t>.</a:t>
                    </a:r>
                    <a:endParaRPr kumimoji="0" lang="de-DE" sz="1108" b="0" i="0" u="none" strike="noStrike" kern="0" cap="none" spc="0" normalizeH="0" baseline="0" noProof="0">
                      <a:ln>
                        <a:noFill/>
                      </a:ln>
                      <a:solidFill>
                        <a:srgbClr val="000000"/>
                      </a:solidFill>
                      <a:effectLst/>
                      <a:uLnTx/>
                      <a:uFillTx/>
                      <a:latin typeface="+mj-lt"/>
                    </a:endParaRPr>
                  </a:p>
                </p:txBody>
              </p:sp>
              <p:sp>
                <p:nvSpPr>
                  <p:cNvPr id="29" name="Rechteck 28">
                    <a:extLst>
                      <a:ext uri="{FF2B5EF4-FFF2-40B4-BE49-F238E27FC236}">
                        <a16:creationId xmlns:a16="http://schemas.microsoft.com/office/drawing/2014/main" id="{EB213EBD-DDE4-4034-917D-7161C70C6607}"/>
                      </a:ext>
                    </a:extLst>
                  </p:cNvPr>
                  <p:cNvSpPr/>
                  <p:nvPr/>
                </p:nvSpPr>
                <p:spPr>
                  <a:xfrm>
                    <a:off x="7943435" y="2117165"/>
                    <a:ext cx="656607" cy="293985"/>
                  </a:xfrm>
                  <a:prstGeom prst="rect">
                    <a:avLst/>
                  </a:prstGeom>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108" b="0" i="0" u="none" strike="noStrike" kern="0" cap="none" spc="0" normalizeH="0" baseline="0" noProof="0" dirty="0">
                        <a:ln>
                          <a:noFill/>
                        </a:ln>
                        <a:solidFill>
                          <a:srgbClr val="000000"/>
                        </a:solidFill>
                        <a:effectLst/>
                        <a:uLnTx/>
                        <a:uFillTx/>
                        <a:latin typeface="+mj-lt"/>
                        <a:cs typeface="Arial" panose="020B0604020202020204" pitchFamily="34" charset="0"/>
                      </a:rPr>
                      <a:t>Fehler</a:t>
                    </a:r>
                    <a:endParaRPr kumimoji="0" lang="de-DE" sz="1292" b="0" i="0" u="none" strike="noStrike" kern="0" cap="none" spc="0" normalizeH="0" baseline="0" noProof="0" dirty="0">
                      <a:ln>
                        <a:noFill/>
                      </a:ln>
                      <a:solidFill>
                        <a:srgbClr val="000000"/>
                      </a:solidFill>
                      <a:effectLst/>
                      <a:uLnTx/>
                      <a:uFillTx/>
                      <a:latin typeface="+mj-lt"/>
                    </a:endParaRPr>
                  </a:p>
                </p:txBody>
              </p:sp>
            </p:grpSp>
          </p:grpSp>
          <p:sp>
            <p:nvSpPr>
              <p:cNvPr id="22" name="Inhaltsplatzhalter 2">
                <a:extLst>
                  <a:ext uri="{FF2B5EF4-FFF2-40B4-BE49-F238E27FC236}">
                    <a16:creationId xmlns:a16="http://schemas.microsoft.com/office/drawing/2014/main" id="{817DFB20-41BA-1C1F-57C3-ABFC8D66DDDD}"/>
                  </a:ext>
                </a:extLst>
              </p:cNvPr>
              <p:cNvSpPr txBox="1">
                <a:spLocks/>
              </p:cNvSpPr>
              <p:nvPr/>
            </p:nvSpPr>
            <p:spPr bwMode="auto">
              <a:xfrm>
                <a:off x="3780383" y="1308104"/>
                <a:ext cx="2378220" cy="197466"/>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eaLnBrk="1" fontAlgn="base" hangingPunct="1">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9pPr>
              </a:lstStyle>
              <a:p>
                <a:pPr marL="0" indent="0" algn="ctr">
                  <a:buClr>
                    <a:srgbClr val="000000"/>
                  </a:buClr>
                  <a:buFont typeface="Wingdings" pitchFamily="2" charset="2"/>
                  <a:buNone/>
                </a:pPr>
                <a:r>
                  <a:rPr lang="de-DE" sz="1292" i="1" kern="0" dirty="0">
                    <a:solidFill>
                      <a:srgbClr val="000000"/>
                    </a:solidFill>
                    <a:latin typeface="+mj-lt"/>
                    <a:sym typeface="Wingdings" panose="05000000000000000000" pitchFamily="2" charset="2"/>
                  </a:rPr>
                  <a:t>Spektrale Statistik</a:t>
                </a:r>
              </a:p>
            </p:txBody>
          </p:sp>
        </p:grpSp>
        <p:grpSp>
          <p:nvGrpSpPr>
            <p:cNvPr id="45" name="Gruppieren 44">
              <a:extLst>
                <a:ext uri="{FF2B5EF4-FFF2-40B4-BE49-F238E27FC236}">
                  <a16:creationId xmlns:a16="http://schemas.microsoft.com/office/drawing/2014/main" id="{01BD8F14-54FB-042F-8FF4-F0184ABD9D5E}"/>
                </a:ext>
              </a:extLst>
            </p:cNvPr>
            <p:cNvGrpSpPr>
              <a:grpSpLocks noChangeAspect="1"/>
            </p:cNvGrpSpPr>
            <p:nvPr/>
          </p:nvGrpSpPr>
          <p:grpSpPr>
            <a:xfrm>
              <a:off x="6718858" y="3769229"/>
              <a:ext cx="4158104" cy="2038804"/>
              <a:chOff x="5486814" y="1142384"/>
              <a:chExt cx="4507798" cy="2210265"/>
            </a:xfrm>
          </p:grpSpPr>
          <p:pic>
            <p:nvPicPr>
              <p:cNvPr id="47" name="Grafik 46">
                <a:extLst>
                  <a:ext uri="{FF2B5EF4-FFF2-40B4-BE49-F238E27FC236}">
                    <a16:creationId xmlns:a16="http://schemas.microsoft.com/office/drawing/2014/main" id="{CAC9A54B-D5BB-1AF2-8C4E-36E9048966FD}"/>
                  </a:ext>
                </a:extLst>
              </p:cNvPr>
              <p:cNvPicPr>
                <a:picLocks noChangeAspect="1"/>
              </p:cNvPicPr>
              <p:nvPr/>
            </p:nvPicPr>
            <p:blipFill>
              <a:blip r:embed="rId5"/>
              <a:stretch>
                <a:fillRect/>
              </a:stretch>
            </p:blipFill>
            <p:spPr>
              <a:xfrm>
                <a:off x="5486814" y="1300780"/>
                <a:ext cx="4507798" cy="2051869"/>
              </a:xfrm>
              <a:prstGeom prst="rect">
                <a:avLst/>
              </a:prstGeom>
            </p:spPr>
          </p:pic>
          <p:sp>
            <p:nvSpPr>
              <p:cNvPr id="48" name="Inhaltsplatzhalter 2">
                <a:extLst>
                  <a:ext uri="{FF2B5EF4-FFF2-40B4-BE49-F238E27FC236}">
                    <a16:creationId xmlns:a16="http://schemas.microsoft.com/office/drawing/2014/main" id="{2006163F-C725-55EA-B10F-7606DBB2E5DD}"/>
                  </a:ext>
                </a:extLst>
              </p:cNvPr>
              <p:cNvSpPr txBox="1">
                <a:spLocks/>
              </p:cNvSpPr>
              <p:nvPr/>
            </p:nvSpPr>
            <p:spPr bwMode="auto">
              <a:xfrm>
                <a:off x="6051940" y="1142384"/>
                <a:ext cx="3390759" cy="195051"/>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eaLnBrk="1" fontAlgn="base" hangingPunct="1">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9pPr>
              </a:lstStyle>
              <a:p>
                <a:pPr marL="0" indent="0">
                  <a:buClr>
                    <a:srgbClr val="000000"/>
                  </a:buClr>
                  <a:buFont typeface="Wingdings" pitchFamily="2" charset="2"/>
                  <a:buNone/>
                </a:pPr>
                <a:r>
                  <a:rPr lang="de-DE" sz="1292" i="1" kern="0">
                    <a:solidFill>
                      <a:srgbClr val="000000"/>
                    </a:solidFill>
                    <a:latin typeface="+mj-lt"/>
                    <a:sym typeface="Wingdings" panose="05000000000000000000" pitchFamily="2" charset="2"/>
                  </a:rPr>
                  <a:t>Linear </a:t>
                </a:r>
                <a:r>
                  <a:rPr lang="de-DE" sz="1292" i="1" kern="0" err="1">
                    <a:solidFill>
                      <a:srgbClr val="000000"/>
                    </a:solidFill>
                    <a:latin typeface="+mj-lt"/>
                    <a:sym typeface="Wingdings" panose="05000000000000000000" pitchFamily="2" charset="2"/>
                  </a:rPr>
                  <a:t>Discriminant </a:t>
                </a:r>
                <a:r>
                  <a:rPr lang="de-DE" sz="1292" i="1" kern="0">
                    <a:solidFill>
                      <a:srgbClr val="000000"/>
                    </a:solidFill>
                    <a:latin typeface="+mj-lt"/>
                    <a:sym typeface="Wingdings" panose="05000000000000000000" pitchFamily="2" charset="2"/>
                  </a:rPr>
                  <a:t>Analysis (LDA)</a:t>
                </a:r>
                <a:endParaRPr lang="de-DE" sz="738" i="1" kern="0">
                  <a:solidFill>
                    <a:srgbClr val="000000"/>
                  </a:solidFill>
                  <a:latin typeface="+mj-lt"/>
                  <a:cs typeface="Courier New" panose="02070309020205020404" pitchFamily="49" charset="0"/>
                </a:endParaRPr>
              </a:p>
            </p:txBody>
          </p:sp>
        </p:grpSp>
        <p:sp>
          <p:nvSpPr>
            <p:cNvPr id="54" name="Nach oben gebogener Pfeil 53">
              <a:extLst>
                <a:ext uri="{FF2B5EF4-FFF2-40B4-BE49-F238E27FC236}">
                  <a16:creationId xmlns:a16="http://schemas.microsoft.com/office/drawing/2014/main" id="{ED8BE6DA-2176-D6EA-492F-739A4625FF08}"/>
                </a:ext>
              </a:extLst>
            </p:cNvPr>
            <p:cNvSpPr/>
            <p:nvPr/>
          </p:nvSpPr>
          <p:spPr>
            <a:xfrm rot="5400000">
              <a:off x="5368850" y="4448387"/>
              <a:ext cx="614427" cy="462454"/>
            </a:xfrm>
            <a:prstGeom prst="bentUp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9162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Text: Spezifische Merkmale</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34</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9" y="1665288"/>
            <a:ext cx="10477499" cy="4140199"/>
          </a:xfrm>
        </p:spPr>
        <p:txBody>
          <a:bodyPr/>
          <a:lstStyle/>
          <a:p>
            <a:pPr marL="300600" indent="-300600">
              <a:buFont typeface="Wingdings" pitchFamily="2" charset="2"/>
              <a:buChar char="§"/>
            </a:pPr>
            <a:r>
              <a:rPr lang="de-DE" sz="2000" dirty="0"/>
              <a:t>Merkmale in der Textverarbeitung (NLP) basieren oft auf statistischen Häufigkeiten von Worten</a:t>
            </a:r>
          </a:p>
          <a:p>
            <a:pPr marL="300600" indent="-300600">
              <a:buFont typeface="Wingdings" pitchFamily="2" charset="2"/>
              <a:buChar char="§"/>
            </a:pPr>
            <a:r>
              <a:rPr lang="de-DE" sz="2000" b="1" dirty="0"/>
              <a:t>N-Grams: </a:t>
            </a:r>
            <a:r>
              <a:rPr lang="de-DE" sz="2000" dirty="0"/>
              <a:t>Wahrscheinlichkeit für Aufeinanderfolge von 2, 3,… Wörtern</a:t>
            </a:r>
          </a:p>
          <a:p>
            <a:pPr marL="300600" indent="-300600">
              <a:buFont typeface="Wingdings" pitchFamily="2" charset="2"/>
              <a:buChar char="§"/>
            </a:pPr>
            <a:r>
              <a:rPr lang="de-DE" sz="2000" b="1" dirty="0"/>
              <a:t>TF-IDF: </a:t>
            </a:r>
            <a:r>
              <a:rPr lang="de-DE" sz="2000" dirty="0"/>
              <a:t>Term </a:t>
            </a:r>
            <a:r>
              <a:rPr lang="de-DE" sz="2000" dirty="0" err="1"/>
              <a:t>Frequency</a:t>
            </a:r>
            <a:r>
              <a:rPr lang="de-DE" sz="2000" dirty="0"/>
              <a:t>-Inverse </a:t>
            </a:r>
            <a:r>
              <a:rPr lang="de-DE" sz="2000" dirty="0" err="1"/>
              <a:t>Document</a:t>
            </a:r>
            <a:r>
              <a:rPr lang="de-DE" sz="2000" dirty="0"/>
              <a:t> </a:t>
            </a:r>
            <a:r>
              <a:rPr lang="de-DE" sz="2000" dirty="0" err="1"/>
              <a:t>Frequency</a:t>
            </a:r>
            <a:r>
              <a:rPr lang="de-DE" sz="2000" dirty="0"/>
              <a:t> (Häufigkeit in einem Dokument relativ zu einem Testkorpus)</a:t>
            </a:r>
          </a:p>
          <a:p>
            <a:pPr marL="300600" indent="-300600">
              <a:buFont typeface="Wingdings" pitchFamily="2" charset="2"/>
              <a:buChar char="§"/>
            </a:pPr>
            <a:r>
              <a:rPr lang="de-DE" sz="2000" b="1" dirty="0"/>
              <a:t>Statistische Beschreibungen: </a:t>
            </a:r>
            <a:r>
              <a:rPr lang="de-DE" sz="2000" dirty="0"/>
              <a:t>Wortanzahl, Satzanzahl, durchschnittliche Satzlänge</a:t>
            </a:r>
          </a:p>
        </p:txBody>
      </p:sp>
    </p:spTree>
    <p:extLst>
      <p:ext uri="{BB962C8B-B14F-4D97-AF65-F5344CB8AC3E}">
        <p14:creationId xmlns:p14="http://schemas.microsoft.com/office/powerpoint/2010/main" val="2952873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Text: </a:t>
            </a:r>
            <a:r>
              <a:rPr lang="de-DE" sz="4000" dirty="0" err="1"/>
              <a:t>Representation</a:t>
            </a:r>
            <a:r>
              <a:rPr lang="de-DE" sz="4000" dirty="0"/>
              <a:t> Learning</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35</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9" y="1665288"/>
            <a:ext cx="4164697" cy="4140199"/>
          </a:xfrm>
        </p:spPr>
        <p:txBody>
          <a:bodyPr/>
          <a:lstStyle/>
          <a:p>
            <a:pPr marL="300600" indent="-300600">
              <a:buFont typeface="Wingdings" pitchFamily="2" charset="2"/>
              <a:buChar char="§"/>
            </a:pPr>
            <a:r>
              <a:rPr lang="de-DE" sz="2000" b="1" dirty="0"/>
              <a:t>Word </a:t>
            </a:r>
            <a:r>
              <a:rPr lang="de-DE" sz="2000" b="1" dirty="0" err="1"/>
              <a:t>Embeddings</a:t>
            </a:r>
            <a:r>
              <a:rPr lang="de-DE" sz="2000" b="1" dirty="0"/>
              <a:t> </a:t>
            </a:r>
            <a:r>
              <a:rPr lang="de-DE" sz="2000" dirty="0"/>
              <a:t>sind vektorielle Darstellungen einzelner Worte oder Tokens, die durch Neuronale Netze gelernt wurden.</a:t>
            </a:r>
          </a:p>
        </p:txBody>
      </p:sp>
      <p:pic>
        <p:nvPicPr>
          <p:cNvPr id="5" name="Grafik 4">
            <a:extLst>
              <a:ext uri="{FF2B5EF4-FFF2-40B4-BE49-F238E27FC236}">
                <a16:creationId xmlns:a16="http://schemas.microsoft.com/office/drawing/2014/main" id="{54DA86EA-8EB7-DEC1-2DA2-9F409B6B287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21178" y="1665288"/>
            <a:ext cx="6792075" cy="4034982"/>
          </a:xfrm>
          <a:prstGeom prst="rect">
            <a:avLst/>
          </a:prstGeom>
        </p:spPr>
      </p:pic>
      <p:pic>
        <p:nvPicPr>
          <p:cNvPr id="6" name="Grafik 5">
            <a:extLst>
              <a:ext uri="{FF2B5EF4-FFF2-40B4-BE49-F238E27FC236}">
                <a16:creationId xmlns:a16="http://schemas.microsoft.com/office/drawing/2014/main" id="{D07EE1E9-BE57-63D0-8CD3-EF51CB1C07D2}"/>
              </a:ext>
            </a:extLst>
          </p:cNvPr>
          <p:cNvPicPr>
            <a:picLocks noChangeAspect="1"/>
          </p:cNvPicPr>
          <p:nvPr/>
        </p:nvPicPr>
        <p:blipFill>
          <a:blip r:embed="rId4"/>
          <a:stretch>
            <a:fillRect/>
          </a:stretch>
        </p:blipFill>
        <p:spPr>
          <a:xfrm>
            <a:off x="839789" y="3793773"/>
            <a:ext cx="4575307" cy="728552"/>
          </a:xfrm>
          <a:prstGeom prst="rect">
            <a:avLst/>
          </a:prstGeom>
        </p:spPr>
      </p:pic>
      <p:sp>
        <p:nvSpPr>
          <p:cNvPr id="7" name="Textfeld 6">
            <a:extLst>
              <a:ext uri="{FF2B5EF4-FFF2-40B4-BE49-F238E27FC236}">
                <a16:creationId xmlns:a16="http://schemas.microsoft.com/office/drawing/2014/main" id="{F93D8CC1-9431-D5F0-E4F7-867B93C6B01F}"/>
              </a:ext>
            </a:extLst>
          </p:cNvPr>
          <p:cNvSpPr txBox="1"/>
          <p:nvPr/>
        </p:nvSpPr>
        <p:spPr>
          <a:xfrm>
            <a:off x="1356482" y="4423929"/>
            <a:ext cx="3478927" cy="307777"/>
          </a:xfrm>
          <a:prstGeom prst="rect">
            <a:avLst/>
          </a:prstGeom>
          <a:noFill/>
        </p:spPr>
        <p:txBody>
          <a:bodyPr wrap="square">
            <a:spAutoFit/>
          </a:bodyPr>
          <a:lstStyle/>
          <a:p>
            <a:pPr algn="ctr"/>
            <a:r>
              <a:rPr lang="de-DE" sz="1400" i="1" dirty="0">
                <a:solidFill>
                  <a:schemeClr val="accent2"/>
                </a:solidFill>
                <a:hlinkClick r:id="rId5">
                  <a:extLst>
                    <a:ext uri="{A12FA001-AC4F-418D-AE19-62706E023703}">
                      <ahyp:hlinkClr xmlns:ahyp="http://schemas.microsoft.com/office/drawing/2018/hyperlinkcolor" val="tx"/>
                    </a:ext>
                  </a:extLst>
                </a:hlinkClick>
              </a:rPr>
              <a:t>https://platform.openai.com/tokenizer</a:t>
            </a:r>
            <a:endParaRPr lang="en-GB" sz="1400" i="1" dirty="0">
              <a:solidFill>
                <a:schemeClr val="accent2"/>
              </a:solidFill>
            </a:endParaRPr>
          </a:p>
        </p:txBody>
      </p:sp>
      <p:sp>
        <p:nvSpPr>
          <p:cNvPr id="9" name="Textfeld 8">
            <a:extLst>
              <a:ext uri="{FF2B5EF4-FFF2-40B4-BE49-F238E27FC236}">
                <a16:creationId xmlns:a16="http://schemas.microsoft.com/office/drawing/2014/main" id="{FDF1E20B-BC50-FA12-59BF-6D64F5123092}"/>
              </a:ext>
            </a:extLst>
          </p:cNvPr>
          <p:cNvSpPr txBox="1"/>
          <p:nvPr/>
        </p:nvSpPr>
        <p:spPr>
          <a:xfrm>
            <a:off x="7187516" y="5546381"/>
            <a:ext cx="3478927" cy="307777"/>
          </a:xfrm>
          <a:prstGeom prst="rect">
            <a:avLst/>
          </a:prstGeom>
          <a:noFill/>
        </p:spPr>
        <p:txBody>
          <a:bodyPr wrap="square">
            <a:spAutoFit/>
          </a:bodyPr>
          <a:lstStyle/>
          <a:p>
            <a:pPr algn="ctr"/>
            <a:r>
              <a:rPr lang="de-DE" sz="1400" i="1" dirty="0">
                <a:solidFill>
                  <a:schemeClr val="accent2"/>
                </a:solidFill>
                <a:hlinkClick r:id="rId6">
                  <a:extLst>
                    <a:ext uri="{A12FA001-AC4F-418D-AE19-62706E023703}">
                      <ahyp:hlinkClr xmlns:ahyp="http://schemas.microsoft.com/office/drawing/2018/hyperlinkcolor" val="tx"/>
                    </a:ext>
                  </a:extLst>
                </a:hlinkClick>
              </a:rPr>
              <a:t>https://projector.tensorflow.org</a:t>
            </a:r>
            <a:endParaRPr lang="en-GB" sz="1400" i="1" dirty="0">
              <a:solidFill>
                <a:schemeClr val="accent2"/>
              </a:solidFill>
            </a:endParaRPr>
          </a:p>
        </p:txBody>
      </p:sp>
      <p:sp>
        <p:nvSpPr>
          <p:cNvPr id="10" name="Inhaltsplatzhalter 3">
            <a:extLst>
              <a:ext uri="{FF2B5EF4-FFF2-40B4-BE49-F238E27FC236}">
                <a16:creationId xmlns:a16="http://schemas.microsoft.com/office/drawing/2014/main" id="{563BA4EC-C555-3A5B-31D1-3B1CCBF2F045}"/>
              </a:ext>
            </a:extLst>
          </p:cNvPr>
          <p:cNvSpPr txBox="1">
            <a:spLocks/>
          </p:cNvSpPr>
          <p:nvPr/>
        </p:nvSpPr>
        <p:spPr>
          <a:xfrm>
            <a:off x="1000526" y="5263034"/>
            <a:ext cx="4110041" cy="5424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0" i="0" u="none" strike="noStrike" dirty="0">
                <a:solidFill>
                  <a:srgbClr val="353740"/>
                </a:solidFill>
                <a:effectLst/>
                <a:highlight>
                  <a:srgbClr val="F7F7F8"/>
                </a:highlight>
                <a:latin typeface="Söhne Mono"/>
              </a:rPr>
              <a:t>[1199, 649, 387, 47773, 304, 11460, 369, 2731, 3851, 304, 18955, 11688, 29225, 13]</a:t>
            </a:r>
            <a:endParaRPr lang="de-DE" sz="2400" dirty="0"/>
          </a:p>
        </p:txBody>
      </p:sp>
      <p:sp>
        <p:nvSpPr>
          <p:cNvPr id="11" name="Pfeil nach rechts 10">
            <a:extLst>
              <a:ext uri="{FF2B5EF4-FFF2-40B4-BE49-F238E27FC236}">
                <a16:creationId xmlns:a16="http://schemas.microsoft.com/office/drawing/2014/main" id="{B46A6730-2A11-BF68-C210-2EA2A0721B00}"/>
              </a:ext>
            </a:extLst>
          </p:cNvPr>
          <p:cNvSpPr/>
          <p:nvPr/>
        </p:nvSpPr>
        <p:spPr>
          <a:xfrm rot="5400000">
            <a:off x="2788786" y="4765751"/>
            <a:ext cx="266700" cy="506761"/>
          </a:xfrm>
          <a:prstGeom prst="rightArrow">
            <a:avLst/>
          </a:prstGeom>
          <a:solidFill>
            <a:schemeClr val="accent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Tree>
    <p:extLst>
      <p:ext uri="{BB962C8B-B14F-4D97-AF65-F5344CB8AC3E}">
        <p14:creationId xmlns:p14="http://schemas.microsoft.com/office/powerpoint/2010/main" val="1334407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Zeitreihen: Beispiel spezifische Merkmale</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36</a:t>
            </a:fld>
            <a:endParaRPr lang="de-DE" dirty="0"/>
          </a:p>
        </p:txBody>
      </p:sp>
      <p:sp>
        <p:nvSpPr>
          <p:cNvPr id="4" name="Inhaltsplatzhalter 3">
            <a:extLst>
              <a:ext uri="{FF2B5EF4-FFF2-40B4-BE49-F238E27FC236}">
                <a16:creationId xmlns:a16="http://schemas.microsoft.com/office/drawing/2014/main" id="{6947CB77-00D5-22C5-576D-DF3227114D59}"/>
              </a:ext>
            </a:extLst>
          </p:cNvPr>
          <p:cNvSpPr>
            <a:spLocks noGrp="1"/>
          </p:cNvSpPr>
          <p:nvPr>
            <p:ph sz="quarter" idx="11"/>
          </p:nvPr>
        </p:nvSpPr>
        <p:spPr>
          <a:xfrm>
            <a:off x="839789" y="1665288"/>
            <a:ext cx="10477499" cy="4140199"/>
          </a:xfrm>
        </p:spPr>
        <p:txBody>
          <a:bodyPr/>
          <a:lstStyle/>
          <a:p>
            <a:pPr marL="300600" indent="-300600">
              <a:buFont typeface="Wingdings" pitchFamily="2" charset="2"/>
              <a:buChar char="§"/>
            </a:pPr>
            <a:r>
              <a:rPr lang="de-DE" sz="2000" b="1" dirty="0"/>
              <a:t>Beispiel: </a:t>
            </a:r>
            <a:r>
              <a:rPr lang="de-DE" sz="2000" dirty="0"/>
              <a:t>Prozessbeschreibung an einer Drehmaschine</a:t>
            </a:r>
          </a:p>
        </p:txBody>
      </p:sp>
      <p:grpSp>
        <p:nvGrpSpPr>
          <p:cNvPr id="73" name="Gruppieren 72">
            <a:extLst>
              <a:ext uri="{FF2B5EF4-FFF2-40B4-BE49-F238E27FC236}">
                <a16:creationId xmlns:a16="http://schemas.microsoft.com/office/drawing/2014/main" id="{348C457C-A97F-3D2B-A402-51D4E8F98371}"/>
              </a:ext>
            </a:extLst>
          </p:cNvPr>
          <p:cNvGrpSpPr/>
          <p:nvPr/>
        </p:nvGrpSpPr>
        <p:grpSpPr>
          <a:xfrm>
            <a:off x="1636421" y="2125361"/>
            <a:ext cx="10147592" cy="3778980"/>
            <a:chOff x="1942052" y="2492725"/>
            <a:chExt cx="8895672" cy="3312763"/>
          </a:xfrm>
        </p:grpSpPr>
        <p:pic>
          <p:nvPicPr>
            <p:cNvPr id="5" name="Grafik 4">
              <a:extLst>
                <a:ext uri="{FF2B5EF4-FFF2-40B4-BE49-F238E27FC236}">
                  <a16:creationId xmlns:a16="http://schemas.microsoft.com/office/drawing/2014/main" id="{2037FA04-E01E-80EF-CDC3-5179D4304B5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517232" y="2492725"/>
              <a:ext cx="5879592" cy="3018611"/>
            </a:xfrm>
            <a:prstGeom prst="rect">
              <a:avLst/>
            </a:prstGeom>
          </p:spPr>
        </p:pic>
        <p:sp>
          <p:nvSpPr>
            <p:cNvPr id="6" name="Textfeld 5">
              <a:extLst>
                <a:ext uri="{FF2B5EF4-FFF2-40B4-BE49-F238E27FC236}">
                  <a16:creationId xmlns:a16="http://schemas.microsoft.com/office/drawing/2014/main" id="{301EA4D4-430F-D0D7-2027-B8A27C8241D5}"/>
                </a:ext>
              </a:extLst>
            </p:cNvPr>
            <p:cNvSpPr txBox="1"/>
            <p:nvPr/>
          </p:nvSpPr>
          <p:spPr>
            <a:xfrm rot="16200000">
              <a:off x="921894" y="3832752"/>
              <a:ext cx="2378869" cy="338554"/>
            </a:xfrm>
            <a:prstGeom prst="rect">
              <a:avLst/>
            </a:prstGeom>
            <a:noFill/>
          </p:spPr>
          <p:txBody>
            <a:bodyPr wrap="square">
              <a:spAutoFit/>
            </a:bodyPr>
            <a:lstStyle/>
            <a:p>
              <a:pPr marL="1588" lvl="1" algn="ctr" fontAlgn="base">
                <a:spcBef>
                  <a:spcPct val="0"/>
                </a:spcBef>
                <a:spcAft>
                  <a:spcPct val="40000"/>
                </a:spcAft>
                <a:buClr>
                  <a:srgbClr val="179C7D"/>
                </a:buClr>
                <a:buSzPct val="150000"/>
                <a:buFont typeface="Wingdings" pitchFamily="2" charset="2"/>
                <a:buNone/>
              </a:pPr>
              <a:r>
                <a:rPr lang="de-DE" sz="1600" b="1" dirty="0">
                  <a:solidFill>
                    <a:srgbClr val="000000"/>
                  </a:solidFill>
                  <a:cs typeface="Arial" panose="020B0604020202020204" pitchFamily="34" charset="0"/>
                </a:rPr>
                <a:t>Spindle </a:t>
              </a:r>
              <a:r>
                <a:rPr lang="de-DE" sz="1600" b="1" dirty="0" err="1">
                  <a:solidFill>
                    <a:srgbClr val="000000"/>
                  </a:solidFill>
                  <a:cs typeface="Arial" panose="020B0604020202020204" pitchFamily="34" charset="0"/>
                </a:rPr>
                <a:t>Current</a:t>
              </a:r>
              <a:r>
                <a:rPr lang="de-DE" sz="1600" b="1" dirty="0">
                  <a:solidFill>
                    <a:srgbClr val="000000"/>
                  </a:solidFill>
                  <a:cs typeface="Arial" panose="020B0604020202020204" pitchFamily="34" charset="0"/>
                </a:rPr>
                <a:t> [A]</a:t>
              </a:r>
            </a:p>
          </p:txBody>
        </p:sp>
        <p:sp>
          <p:nvSpPr>
            <p:cNvPr id="7" name="Textfeld 6">
              <a:extLst>
                <a:ext uri="{FF2B5EF4-FFF2-40B4-BE49-F238E27FC236}">
                  <a16:creationId xmlns:a16="http://schemas.microsoft.com/office/drawing/2014/main" id="{93E17E8F-7123-FC7F-0587-3F203EC6EC22}"/>
                </a:ext>
              </a:extLst>
            </p:cNvPr>
            <p:cNvSpPr txBox="1"/>
            <p:nvPr/>
          </p:nvSpPr>
          <p:spPr>
            <a:xfrm>
              <a:off x="6239124" y="5466934"/>
              <a:ext cx="2378869" cy="338554"/>
            </a:xfrm>
            <a:prstGeom prst="rect">
              <a:avLst/>
            </a:prstGeom>
            <a:noFill/>
          </p:spPr>
          <p:txBody>
            <a:bodyPr wrap="square">
              <a:spAutoFit/>
            </a:bodyPr>
            <a:lstStyle/>
            <a:p>
              <a:pPr marL="1588" lvl="1" algn="ctr" fontAlgn="base">
                <a:spcBef>
                  <a:spcPct val="0"/>
                </a:spcBef>
                <a:spcAft>
                  <a:spcPct val="40000"/>
                </a:spcAft>
                <a:buClr>
                  <a:srgbClr val="179C7D"/>
                </a:buClr>
                <a:buSzPct val="150000"/>
                <a:buFont typeface="Wingdings" pitchFamily="2" charset="2"/>
                <a:buNone/>
              </a:pPr>
              <a:r>
                <a:rPr lang="de-DE" sz="1600" b="1">
                  <a:solidFill>
                    <a:srgbClr val="000000"/>
                  </a:solidFill>
                  <a:cs typeface="Arial" panose="020B0604020202020204" pitchFamily="34" charset="0"/>
                </a:rPr>
                <a:t>Time [s]</a:t>
              </a:r>
            </a:p>
          </p:txBody>
        </p:sp>
        <p:sp>
          <p:nvSpPr>
            <p:cNvPr id="8" name="Textfeld 7">
              <a:extLst>
                <a:ext uri="{FF2B5EF4-FFF2-40B4-BE49-F238E27FC236}">
                  <a16:creationId xmlns:a16="http://schemas.microsoft.com/office/drawing/2014/main" id="{1D15D04C-EA1C-4144-E2F3-8CDDC8D98C5E}"/>
                </a:ext>
              </a:extLst>
            </p:cNvPr>
            <p:cNvSpPr txBox="1"/>
            <p:nvPr/>
          </p:nvSpPr>
          <p:spPr>
            <a:xfrm>
              <a:off x="8140415" y="4056233"/>
              <a:ext cx="2697309" cy="338554"/>
            </a:xfrm>
            <a:prstGeom prst="rect">
              <a:avLst/>
            </a:prstGeom>
            <a:noFill/>
            <a:ln w="12700">
              <a:noFill/>
            </a:ln>
          </p:spPr>
          <p:txBody>
            <a:bodyPr wrap="square">
              <a:spAutoFit/>
            </a:bodyPr>
            <a:lstStyle/>
            <a:p>
              <a:r>
                <a:rPr lang="de-DE" sz="1600" b="1" dirty="0" err="1">
                  <a:solidFill>
                    <a:srgbClr val="C00000"/>
                  </a:solidFill>
                  <a:cs typeface="Arial" panose="020B0604020202020204" pitchFamily="34" charset="0"/>
                </a:rPr>
                <a:t>slope</a:t>
              </a:r>
              <a:r>
                <a:rPr lang="de-DE" sz="1600" b="1" dirty="0">
                  <a:solidFill>
                    <a:srgbClr val="C00000"/>
                  </a:solidFill>
                  <a:cs typeface="Arial" panose="020B0604020202020204" pitchFamily="34" charset="0"/>
                </a:rPr>
                <a:t> / angle</a:t>
              </a:r>
              <a:endParaRPr lang="de-DE" sz="1600" dirty="0">
                <a:solidFill>
                  <a:srgbClr val="C00000"/>
                </a:solidFill>
              </a:endParaRPr>
            </a:p>
          </p:txBody>
        </p:sp>
        <p:grpSp>
          <p:nvGrpSpPr>
            <p:cNvPr id="9" name="Gruppieren 8">
              <a:extLst>
                <a:ext uri="{FF2B5EF4-FFF2-40B4-BE49-F238E27FC236}">
                  <a16:creationId xmlns:a16="http://schemas.microsoft.com/office/drawing/2014/main" id="{059B9CBB-0B3B-4125-6CA7-734B4A57C7B4}"/>
                </a:ext>
              </a:extLst>
            </p:cNvPr>
            <p:cNvGrpSpPr/>
            <p:nvPr/>
          </p:nvGrpSpPr>
          <p:grpSpPr>
            <a:xfrm>
              <a:off x="2866137" y="4169577"/>
              <a:ext cx="533590" cy="844984"/>
              <a:chOff x="2833120" y="2959860"/>
              <a:chExt cx="533590" cy="844984"/>
            </a:xfrm>
          </p:grpSpPr>
          <p:sp>
            <p:nvSpPr>
              <p:cNvPr id="10" name="Kreis 9">
                <a:extLst>
                  <a:ext uri="{FF2B5EF4-FFF2-40B4-BE49-F238E27FC236}">
                    <a16:creationId xmlns:a16="http://schemas.microsoft.com/office/drawing/2014/main" id="{7D4A4585-3A77-AFB8-A988-35CF5ED10FF8}"/>
                  </a:ext>
                </a:extLst>
              </p:cNvPr>
              <p:cNvSpPr/>
              <p:nvPr/>
            </p:nvSpPr>
            <p:spPr>
              <a:xfrm>
                <a:off x="2852455" y="3290589"/>
                <a:ext cx="514255" cy="514255"/>
              </a:xfrm>
              <a:prstGeom prst="pie">
                <a:avLst>
                  <a:gd name="adj1" fmla="val 10799994"/>
                  <a:gd name="adj2" fmla="val 15210986"/>
                </a:avLst>
              </a:prstGeom>
              <a:solidFill>
                <a:srgbClr val="FF0000">
                  <a:alpha val="29804"/>
                </a:srgbClr>
              </a:solidFill>
              <a:ln w="12700">
                <a:solidFill>
                  <a:srgbClr val="C00000"/>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nvGrpSpPr>
              <p:cNvPr id="11" name="Gruppieren 10">
                <a:extLst>
                  <a:ext uri="{FF2B5EF4-FFF2-40B4-BE49-F238E27FC236}">
                    <a16:creationId xmlns:a16="http://schemas.microsoft.com/office/drawing/2014/main" id="{18B4A2D6-D5D7-DDA9-8955-07DC0C9999CC}"/>
                  </a:ext>
                </a:extLst>
              </p:cNvPr>
              <p:cNvGrpSpPr/>
              <p:nvPr/>
            </p:nvGrpSpPr>
            <p:grpSpPr>
              <a:xfrm>
                <a:off x="2833120" y="2959860"/>
                <a:ext cx="314448" cy="661458"/>
                <a:chOff x="3077819" y="3114675"/>
                <a:chExt cx="314448" cy="661458"/>
              </a:xfrm>
            </p:grpSpPr>
            <p:cxnSp>
              <p:nvCxnSpPr>
                <p:cNvPr id="12" name="Gerade Verbindung 11">
                  <a:extLst>
                    <a:ext uri="{FF2B5EF4-FFF2-40B4-BE49-F238E27FC236}">
                      <a16:creationId xmlns:a16="http://schemas.microsoft.com/office/drawing/2014/main" id="{12281A1F-ABDC-6B95-D9B2-16E5DF4A59D7}"/>
                    </a:ext>
                  </a:extLst>
                </p:cNvPr>
                <p:cNvCxnSpPr>
                  <a:cxnSpLocks/>
                </p:cNvCxnSpPr>
                <p:nvPr/>
              </p:nvCxnSpPr>
              <p:spPr>
                <a:xfrm>
                  <a:off x="3200400" y="3114675"/>
                  <a:ext cx="188988" cy="661458"/>
                </a:xfrm>
                <a:prstGeom prst="line">
                  <a:avLst/>
                </a:prstGeom>
                <a:ln w="19050" cap="flat">
                  <a:solidFill>
                    <a:srgbClr val="C00000"/>
                  </a:solidFill>
                  <a:miter lim="800000"/>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5BAA43D6-3482-DD8B-53D6-3FF6872C16D8}"/>
                        </a:ext>
                      </a:extLst>
                    </p:cNvPr>
                    <p:cNvSpPr txBox="1"/>
                    <p:nvPr/>
                  </p:nvSpPr>
                  <p:spPr>
                    <a:xfrm>
                      <a:off x="3077819" y="3491596"/>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r>
                              <a:rPr lang="de-DE" sz="1400" b="1" i="1" smtClean="0">
                                <a:solidFill>
                                  <a:srgbClr val="C00000"/>
                                </a:solidFill>
                                <a:latin typeface="Cambria Math" panose="02040503050406030204" pitchFamily="18" charset="0"/>
                              </a:rPr>
                              <m:t>𝜶</m:t>
                            </m:r>
                          </m:oMath>
                        </m:oMathPara>
                      </a14:m>
                      <a:endParaRPr lang="de-DE" sz="1400" b="1" err="1">
                        <a:solidFill>
                          <a:srgbClr val="C00000"/>
                        </a:solidFill>
                      </a:endParaRPr>
                    </a:p>
                  </p:txBody>
                </p:sp>
              </mc:Choice>
              <mc:Fallback xmlns="">
                <p:sp>
                  <p:nvSpPr>
                    <p:cNvPr id="84" name="Textfeld 83">
                      <a:extLst>
                        <a:ext uri="{FF2B5EF4-FFF2-40B4-BE49-F238E27FC236}">
                          <a16:creationId xmlns:a16="http://schemas.microsoft.com/office/drawing/2014/main" id="{0AC86984-8DA5-634E-B5FA-2E8C06551CE8}"/>
                        </a:ext>
                      </a:extLst>
                    </p:cNvPr>
                    <p:cNvSpPr txBox="1">
                      <a:spLocks noRot="1" noChangeAspect="1" noMove="1" noResize="1" noEditPoints="1" noAdjustHandles="1" noChangeArrowheads="1" noChangeShapeType="1" noTextEdit="1"/>
                    </p:cNvSpPr>
                    <p:nvPr/>
                  </p:nvSpPr>
                  <p:spPr>
                    <a:xfrm>
                      <a:off x="3077819" y="3491596"/>
                      <a:ext cx="314448" cy="274320"/>
                    </a:xfrm>
                    <a:prstGeom prst="rect">
                      <a:avLst/>
                    </a:prstGeom>
                    <a:blipFill>
                      <a:blip r:embed="rId5"/>
                      <a:stretch>
                        <a:fillRect/>
                      </a:stretch>
                    </a:blipFill>
                  </p:spPr>
                  <p:txBody>
                    <a:bodyPr/>
                    <a:lstStyle/>
                    <a:p>
                      <a:r>
                        <a:rPr lang="en-US">
                          <a:noFill/>
                        </a:rPr>
                        <a:t> </a:t>
                      </a:r>
                    </a:p>
                  </p:txBody>
                </p:sp>
              </mc:Fallback>
            </mc:AlternateContent>
          </p:grpSp>
        </p:grpSp>
        <p:sp>
          <p:nvSpPr>
            <p:cNvPr id="14" name="Textfeld 13">
              <a:extLst>
                <a:ext uri="{FF2B5EF4-FFF2-40B4-BE49-F238E27FC236}">
                  <a16:creationId xmlns:a16="http://schemas.microsoft.com/office/drawing/2014/main" id="{722B2BA3-D287-60BC-00E9-C4B49CE9589F}"/>
                </a:ext>
              </a:extLst>
            </p:cNvPr>
            <p:cNvSpPr txBox="1"/>
            <p:nvPr/>
          </p:nvSpPr>
          <p:spPr>
            <a:xfrm>
              <a:off x="8140415" y="4364284"/>
              <a:ext cx="2082259" cy="338554"/>
            </a:xfrm>
            <a:prstGeom prst="rect">
              <a:avLst/>
            </a:prstGeom>
            <a:noFill/>
            <a:ln w="12700">
              <a:noFill/>
            </a:ln>
          </p:spPr>
          <p:txBody>
            <a:bodyPr wrap="square">
              <a:spAutoFit/>
            </a:bodyPr>
            <a:lstStyle/>
            <a:p>
              <a:r>
                <a:rPr lang="de-DE" sz="1600" b="1">
                  <a:solidFill>
                    <a:schemeClr val="accent1"/>
                  </a:solidFill>
                  <a:cs typeface="Arial" panose="020B0604020202020204" pitchFamily="34" charset="0"/>
                </a:rPr>
                <a:t>time </a:t>
              </a:r>
              <a:r>
                <a:rPr lang="de-DE" sz="1600" b="1" err="1">
                  <a:solidFill>
                    <a:schemeClr val="accent1"/>
                  </a:solidFill>
                  <a:cs typeface="Arial" panose="020B0604020202020204" pitchFamily="34" charset="0"/>
                </a:rPr>
                <a:t>durations</a:t>
              </a:r>
              <a:endParaRPr lang="de-DE" sz="1600">
                <a:solidFill>
                  <a:schemeClr val="accent1"/>
                </a:solidFill>
              </a:endParaRPr>
            </a:p>
          </p:txBody>
        </p:sp>
        <p:grpSp>
          <p:nvGrpSpPr>
            <p:cNvPr id="15" name="Gruppieren 14">
              <a:extLst>
                <a:ext uri="{FF2B5EF4-FFF2-40B4-BE49-F238E27FC236}">
                  <a16:creationId xmlns:a16="http://schemas.microsoft.com/office/drawing/2014/main" id="{07266A36-332A-6151-4FF9-868A9CD44ECD}"/>
                </a:ext>
              </a:extLst>
            </p:cNvPr>
            <p:cNvGrpSpPr/>
            <p:nvPr/>
          </p:nvGrpSpPr>
          <p:grpSpPr>
            <a:xfrm>
              <a:off x="3122127" y="4247915"/>
              <a:ext cx="4306431" cy="1040966"/>
              <a:chOff x="3333809" y="3193013"/>
              <a:chExt cx="4306431" cy="1040966"/>
            </a:xfrm>
          </p:grpSpPr>
          <p:cxnSp>
            <p:nvCxnSpPr>
              <p:cNvPr id="16" name="Gerade Verbindung 15">
                <a:extLst>
                  <a:ext uri="{FF2B5EF4-FFF2-40B4-BE49-F238E27FC236}">
                    <a16:creationId xmlns:a16="http://schemas.microsoft.com/office/drawing/2014/main" id="{3E7723ED-5246-760C-EEB1-427FC0E4BD9E}"/>
                  </a:ext>
                </a:extLst>
              </p:cNvPr>
              <p:cNvCxnSpPr>
                <a:cxnSpLocks/>
              </p:cNvCxnSpPr>
              <p:nvPr/>
            </p:nvCxnSpPr>
            <p:spPr>
              <a:xfrm>
                <a:off x="3333809" y="3959659"/>
                <a:ext cx="996714"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3304949F-66D7-2199-E96F-69F394A74E52}"/>
                  </a:ext>
                </a:extLst>
              </p:cNvPr>
              <p:cNvCxnSpPr>
                <a:cxnSpLocks/>
              </p:cNvCxnSpPr>
              <p:nvPr/>
            </p:nvCxnSpPr>
            <p:spPr>
              <a:xfrm>
                <a:off x="4337723" y="3959659"/>
                <a:ext cx="594277"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B6AD4CE-EC1E-909D-E23D-7B5F7E3A2D59}"/>
                  </a:ext>
                </a:extLst>
              </p:cNvPr>
              <p:cNvCxnSpPr>
                <a:cxnSpLocks/>
              </p:cNvCxnSpPr>
              <p:nvPr/>
            </p:nvCxnSpPr>
            <p:spPr>
              <a:xfrm>
                <a:off x="5074433" y="3952118"/>
                <a:ext cx="591967"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969928B2-B15C-B4A0-0ADA-9991AFEB29BD}"/>
                  </a:ext>
                </a:extLst>
              </p:cNvPr>
              <p:cNvCxnSpPr>
                <a:cxnSpLocks/>
              </p:cNvCxnSpPr>
              <p:nvPr/>
            </p:nvCxnSpPr>
            <p:spPr>
              <a:xfrm>
                <a:off x="5822839" y="3953849"/>
                <a:ext cx="591967"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43A71D11-F998-3BA8-0AE9-98FC549F3B40}"/>
                  </a:ext>
                </a:extLst>
              </p:cNvPr>
              <p:cNvCxnSpPr>
                <a:cxnSpLocks/>
              </p:cNvCxnSpPr>
              <p:nvPr/>
            </p:nvCxnSpPr>
            <p:spPr>
              <a:xfrm>
                <a:off x="6414806" y="3955580"/>
                <a:ext cx="1225434"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D7D4E97C-706D-0EA3-8BD9-793F4176559C}"/>
                  </a:ext>
                </a:extLst>
              </p:cNvPr>
              <p:cNvCxnSpPr>
                <a:cxnSpLocks/>
              </p:cNvCxnSpPr>
              <p:nvPr/>
            </p:nvCxnSpPr>
            <p:spPr>
              <a:xfrm>
                <a:off x="3339767" y="3702531"/>
                <a:ext cx="0" cy="387464"/>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32661297-70ED-3019-8DCC-94AEB1C21507}"/>
                  </a:ext>
                </a:extLst>
              </p:cNvPr>
              <p:cNvCxnSpPr>
                <a:cxnSpLocks/>
              </p:cNvCxnSpPr>
              <p:nvPr/>
            </p:nvCxnSpPr>
            <p:spPr>
              <a:xfrm>
                <a:off x="4330523" y="3628756"/>
                <a:ext cx="0" cy="461239"/>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E01E59C2-E4AA-3576-3BCA-598377414971}"/>
                  </a:ext>
                </a:extLst>
              </p:cNvPr>
              <p:cNvCxnSpPr>
                <a:cxnSpLocks/>
              </p:cNvCxnSpPr>
              <p:nvPr/>
            </p:nvCxnSpPr>
            <p:spPr>
              <a:xfrm>
                <a:off x="4919279" y="3274580"/>
                <a:ext cx="0" cy="815415"/>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D8E20173-75A1-8091-225C-E29A149C1797}"/>
                  </a:ext>
                </a:extLst>
              </p:cNvPr>
              <p:cNvCxnSpPr>
                <a:cxnSpLocks/>
              </p:cNvCxnSpPr>
              <p:nvPr/>
            </p:nvCxnSpPr>
            <p:spPr>
              <a:xfrm>
                <a:off x="4359494" y="3193013"/>
                <a:ext cx="0" cy="896982"/>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18DBC412-D31A-F647-CC9E-8EC467759710}"/>
                  </a:ext>
                </a:extLst>
              </p:cNvPr>
              <p:cNvCxnSpPr>
                <a:cxnSpLocks/>
              </p:cNvCxnSpPr>
              <p:nvPr/>
            </p:nvCxnSpPr>
            <p:spPr>
              <a:xfrm>
                <a:off x="5071679" y="3426980"/>
                <a:ext cx="0" cy="663015"/>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C0E3C122-81C8-5C58-A36D-FB6D4DE9BB6F}"/>
                  </a:ext>
                </a:extLst>
              </p:cNvPr>
              <p:cNvCxnSpPr>
                <a:cxnSpLocks/>
              </p:cNvCxnSpPr>
              <p:nvPr/>
            </p:nvCxnSpPr>
            <p:spPr>
              <a:xfrm>
                <a:off x="5666400" y="3426979"/>
                <a:ext cx="0" cy="663015"/>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594017FF-13E2-9A8B-B24E-ABD459FE3624}"/>
                  </a:ext>
                </a:extLst>
              </p:cNvPr>
              <p:cNvCxnSpPr>
                <a:cxnSpLocks/>
              </p:cNvCxnSpPr>
              <p:nvPr/>
            </p:nvCxnSpPr>
            <p:spPr>
              <a:xfrm>
                <a:off x="5821046" y="3628756"/>
                <a:ext cx="0" cy="459982"/>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E0FCBC1C-86D9-D039-30FE-A2A891C739D0}"/>
                  </a:ext>
                </a:extLst>
              </p:cNvPr>
              <p:cNvCxnSpPr>
                <a:cxnSpLocks/>
              </p:cNvCxnSpPr>
              <p:nvPr/>
            </p:nvCxnSpPr>
            <p:spPr>
              <a:xfrm>
                <a:off x="6410327" y="3621499"/>
                <a:ext cx="0" cy="459982"/>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F08BF6B5-D223-C3AB-511F-51410137DDCA}"/>
                  </a:ext>
                </a:extLst>
              </p:cNvPr>
              <p:cNvCxnSpPr>
                <a:cxnSpLocks/>
              </p:cNvCxnSpPr>
              <p:nvPr/>
            </p:nvCxnSpPr>
            <p:spPr>
              <a:xfrm>
                <a:off x="7632983" y="3618524"/>
                <a:ext cx="0" cy="459982"/>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feld 57">
                    <a:extLst>
                      <a:ext uri="{FF2B5EF4-FFF2-40B4-BE49-F238E27FC236}">
                        <a16:creationId xmlns:a16="http://schemas.microsoft.com/office/drawing/2014/main" id="{4E32A4F0-D603-6ACB-786D-B3E97B935FE5}"/>
                      </a:ext>
                    </a:extLst>
                  </p:cNvPr>
                  <p:cNvSpPr txBox="1"/>
                  <p:nvPr/>
                </p:nvSpPr>
                <p:spPr>
                  <a:xfrm>
                    <a:off x="3665201" y="3951578"/>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𝟏</m:t>
                              </m:r>
                            </m:sub>
                          </m:sSub>
                        </m:oMath>
                      </m:oMathPara>
                    </a14:m>
                    <a:endParaRPr lang="de-DE" sz="1400" b="1" err="1">
                      <a:solidFill>
                        <a:schemeClr val="accent1"/>
                      </a:solidFill>
                    </a:endParaRPr>
                  </a:p>
                </p:txBody>
              </p:sp>
            </mc:Choice>
            <mc:Fallback xmlns="">
              <p:sp>
                <p:nvSpPr>
                  <p:cNvPr id="103" name="Textfeld 102">
                    <a:extLst>
                      <a:ext uri="{FF2B5EF4-FFF2-40B4-BE49-F238E27FC236}">
                        <a16:creationId xmlns:a16="http://schemas.microsoft.com/office/drawing/2014/main" id="{C4611E36-D09B-9745-831E-653CDE08CFBB}"/>
                      </a:ext>
                    </a:extLst>
                  </p:cNvPr>
                  <p:cNvSpPr txBox="1">
                    <a:spLocks noRot="1" noChangeAspect="1" noMove="1" noResize="1" noEditPoints="1" noAdjustHandles="1" noChangeArrowheads="1" noChangeShapeType="1" noTextEdit="1"/>
                  </p:cNvSpPr>
                  <p:nvPr/>
                </p:nvSpPr>
                <p:spPr>
                  <a:xfrm>
                    <a:off x="3665201" y="3951578"/>
                    <a:ext cx="314448" cy="2743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feld 58">
                    <a:extLst>
                      <a:ext uri="{FF2B5EF4-FFF2-40B4-BE49-F238E27FC236}">
                        <a16:creationId xmlns:a16="http://schemas.microsoft.com/office/drawing/2014/main" id="{D3F0BD38-82A0-1444-2F66-BC3F3459167C}"/>
                      </a:ext>
                    </a:extLst>
                  </p:cNvPr>
                  <p:cNvSpPr txBox="1"/>
                  <p:nvPr/>
                </p:nvSpPr>
                <p:spPr>
                  <a:xfrm>
                    <a:off x="4496911" y="395965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𝟐</m:t>
                              </m:r>
                            </m:sub>
                          </m:sSub>
                        </m:oMath>
                      </m:oMathPara>
                    </a14:m>
                    <a:endParaRPr lang="de-DE" sz="1400" b="1" err="1">
                      <a:solidFill>
                        <a:schemeClr val="accent1"/>
                      </a:solidFill>
                    </a:endParaRPr>
                  </a:p>
                </p:txBody>
              </p:sp>
            </mc:Choice>
            <mc:Fallback xmlns="">
              <p:sp>
                <p:nvSpPr>
                  <p:cNvPr id="104" name="Textfeld 103">
                    <a:extLst>
                      <a:ext uri="{FF2B5EF4-FFF2-40B4-BE49-F238E27FC236}">
                        <a16:creationId xmlns:a16="http://schemas.microsoft.com/office/drawing/2014/main" id="{BEB5E189-A0DF-8D4D-9C5B-506300E6404E}"/>
                      </a:ext>
                    </a:extLst>
                  </p:cNvPr>
                  <p:cNvSpPr txBox="1">
                    <a:spLocks noRot="1" noChangeAspect="1" noMove="1" noResize="1" noEditPoints="1" noAdjustHandles="1" noChangeArrowheads="1" noChangeShapeType="1" noTextEdit="1"/>
                  </p:cNvSpPr>
                  <p:nvPr/>
                </p:nvSpPr>
                <p:spPr>
                  <a:xfrm>
                    <a:off x="4496911" y="3959659"/>
                    <a:ext cx="314448" cy="2743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feld 59">
                    <a:extLst>
                      <a:ext uri="{FF2B5EF4-FFF2-40B4-BE49-F238E27FC236}">
                        <a16:creationId xmlns:a16="http://schemas.microsoft.com/office/drawing/2014/main" id="{C8A3E734-97FF-575A-BCAF-C365368544D7}"/>
                      </a:ext>
                    </a:extLst>
                  </p:cNvPr>
                  <p:cNvSpPr txBox="1"/>
                  <p:nvPr/>
                </p:nvSpPr>
                <p:spPr>
                  <a:xfrm>
                    <a:off x="5258909" y="395965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𝟑</m:t>
                              </m:r>
                            </m:sub>
                          </m:sSub>
                        </m:oMath>
                      </m:oMathPara>
                    </a14:m>
                    <a:endParaRPr lang="de-DE" sz="1400" b="1" err="1">
                      <a:solidFill>
                        <a:schemeClr val="accent1"/>
                      </a:solidFill>
                    </a:endParaRPr>
                  </a:p>
                </p:txBody>
              </p:sp>
            </mc:Choice>
            <mc:Fallback xmlns="">
              <p:sp>
                <p:nvSpPr>
                  <p:cNvPr id="105" name="Textfeld 104">
                    <a:extLst>
                      <a:ext uri="{FF2B5EF4-FFF2-40B4-BE49-F238E27FC236}">
                        <a16:creationId xmlns:a16="http://schemas.microsoft.com/office/drawing/2014/main" id="{61A04BA2-01C9-614B-8A4E-FA4C44E70369}"/>
                      </a:ext>
                    </a:extLst>
                  </p:cNvPr>
                  <p:cNvSpPr txBox="1">
                    <a:spLocks noRot="1" noChangeAspect="1" noMove="1" noResize="1" noEditPoints="1" noAdjustHandles="1" noChangeArrowheads="1" noChangeShapeType="1" noTextEdit="1"/>
                  </p:cNvSpPr>
                  <p:nvPr/>
                </p:nvSpPr>
                <p:spPr>
                  <a:xfrm>
                    <a:off x="5258909" y="3959659"/>
                    <a:ext cx="314448" cy="2743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feld 60">
                    <a:extLst>
                      <a:ext uri="{FF2B5EF4-FFF2-40B4-BE49-F238E27FC236}">
                        <a16:creationId xmlns:a16="http://schemas.microsoft.com/office/drawing/2014/main" id="{9BCC0924-2D0E-5A5B-4F28-EBC792377259}"/>
                      </a:ext>
                    </a:extLst>
                  </p:cNvPr>
                  <p:cNvSpPr txBox="1"/>
                  <p:nvPr/>
                </p:nvSpPr>
                <p:spPr>
                  <a:xfrm>
                    <a:off x="6020907" y="395965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𝟒</m:t>
                              </m:r>
                            </m:sub>
                          </m:sSub>
                        </m:oMath>
                      </m:oMathPara>
                    </a14:m>
                    <a:endParaRPr lang="de-DE" sz="1400" b="1" err="1">
                      <a:solidFill>
                        <a:schemeClr val="accent1"/>
                      </a:solidFill>
                    </a:endParaRPr>
                  </a:p>
                </p:txBody>
              </p:sp>
            </mc:Choice>
            <mc:Fallback xmlns="">
              <p:sp>
                <p:nvSpPr>
                  <p:cNvPr id="106" name="Textfeld 105">
                    <a:extLst>
                      <a:ext uri="{FF2B5EF4-FFF2-40B4-BE49-F238E27FC236}">
                        <a16:creationId xmlns:a16="http://schemas.microsoft.com/office/drawing/2014/main" id="{4BBB7941-2C05-8249-8DBD-8A5CCC8C5420}"/>
                      </a:ext>
                    </a:extLst>
                  </p:cNvPr>
                  <p:cNvSpPr txBox="1">
                    <a:spLocks noRot="1" noChangeAspect="1" noMove="1" noResize="1" noEditPoints="1" noAdjustHandles="1" noChangeArrowheads="1" noChangeShapeType="1" noTextEdit="1"/>
                  </p:cNvSpPr>
                  <p:nvPr/>
                </p:nvSpPr>
                <p:spPr>
                  <a:xfrm>
                    <a:off x="6020907" y="3959659"/>
                    <a:ext cx="314448" cy="2743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feld 61">
                    <a:extLst>
                      <a:ext uri="{FF2B5EF4-FFF2-40B4-BE49-F238E27FC236}">
                        <a16:creationId xmlns:a16="http://schemas.microsoft.com/office/drawing/2014/main" id="{F24B09AE-71BF-4362-2C9F-743797FA0B9E}"/>
                      </a:ext>
                    </a:extLst>
                  </p:cNvPr>
                  <p:cNvSpPr txBox="1"/>
                  <p:nvPr/>
                </p:nvSpPr>
                <p:spPr>
                  <a:xfrm>
                    <a:off x="6881038" y="395965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𝟓</m:t>
                              </m:r>
                            </m:sub>
                          </m:sSub>
                        </m:oMath>
                      </m:oMathPara>
                    </a14:m>
                    <a:endParaRPr lang="de-DE" sz="1400" b="1" err="1">
                      <a:solidFill>
                        <a:schemeClr val="accent1"/>
                      </a:solidFill>
                    </a:endParaRPr>
                  </a:p>
                </p:txBody>
              </p:sp>
            </mc:Choice>
            <mc:Fallback xmlns="">
              <p:sp>
                <p:nvSpPr>
                  <p:cNvPr id="107" name="Textfeld 106">
                    <a:extLst>
                      <a:ext uri="{FF2B5EF4-FFF2-40B4-BE49-F238E27FC236}">
                        <a16:creationId xmlns:a16="http://schemas.microsoft.com/office/drawing/2014/main" id="{6D0428B0-3420-434B-B8FD-D8C059542F67}"/>
                      </a:ext>
                    </a:extLst>
                  </p:cNvPr>
                  <p:cNvSpPr txBox="1">
                    <a:spLocks noRot="1" noChangeAspect="1" noMove="1" noResize="1" noEditPoints="1" noAdjustHandles="1" noChangeArrowheads="1" noChangeShapeType="1" noTextEdit="1"/>
                  </p:cNvSpPr>
                  <p:nvPr/>
                </p:nvSpPr>
                <p:spPr>
                  <a:xfrm>
                    <a:off x="6881038" y="3959659"/>
                    <a:ext cx="314448" cy="274320"/>
                  </a:xfrm>
                  <a:prstGeom prst="rect">
                    <a:avLst/>
                  </a:prstGeom>
                  <a:blipFill>
                    <a:blip r:embed="rId10"/>
                    <a:stretch>
                      <a:fillRect/>
                    </a:stretch>
                  </a:blipFill>
                </p:spPr>
                <p:txBody>
                  <a:bodyPr/>
                  <a:lstStyle/>
                  <a:p>
                    <a:r>
                      <a:rPr lang="en-US">
                        <a:noFill/>
                      </a:rPr>
                      <a:t> </a:t>
                    </a:r>
                  </a:p>
                </p:txBody>
              </p:sp>
            </mc:Fallback>
          </mc:AlternateContent>
        </p:grpSp>
        <p:grpSp>
          <p:nvGrpSpPr>
            <p:cNvPr id="63" name="Gruppieren 62">
              <a:extLst>
                <a:ext uri="{FF2B5EF4-FFF2-40B4-BE49-F238E27FC236}">
                  <a16:creationId xmlns:a16="http://schemas.microsoft.com/office/drawing/2014/main" id="{1F4F56DC-7C59-ACEB-3C2A-7852503CE92A}"/>
                </a:ext>
              </a:extLst>
            </p:cNvPr>
            <p:cNvGrpSpPr/>
            <p:nvPr/>
          </p:nvGrpSpPr>
          <p:grpSpPr>
            <a:xfrm>
              <a:off x="2256709" y="4056345"/>
              <a:ext cx="5164592" cy="986435"/>
              <a:chOff x="2468391" y="3001443"/>
              <a:chExt cx="5164592" cy="986435"/>
            </a:xfrm>
          </p:grpSpPr>
          <p:cxnSp>
            <p:nvCxnSpPr>
              <p:cNvPr id="64" name="Gerade Verbindung 63">
                <a:extLst>
                  <a:ext uri="{FF2B5EF4-FFF2-40B4-BE49-F238E27FC236}">
                    <a16:creationId xmlns:a16="http://schemas.microsoft.com/office/drawing/2014/main" id="{F386AA5B-A6C2-36FF-20E8-FC0E07C914D3}"/>
                  </a:ext>
                </a:extLst>
              </p:cNvPr>
              <p:cNvCxnSpPr>
                <a:cxnSpLocks/>
              </p:cNvCxnSpPr>
              <p:nvPr/>
            </p:nvCxnSpPr>
            <p:spPr>
              <a:xfrm flipH="1">
                <a:off x="2725405" y="3705766"/>
                <a:ext cx="4907578" cy="0"/>
              </a:xfrm>
              <a:prstGeom prst="line">
                <a:avLst/>
              </a:prstGeom>
              <a:ln w="19050" cap="flat">
                <a:solidFill>
                  <a:schemeClr val="accent5"/>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20367E45-5EF0-DEA7-D0D2-D257D33EE5A6}"/>
                  </a:ext>
                </a:extLst>
              </p:cNvPr>
              <p:cNvCxnSpPr>
                <a:cxnSpLocks/>
              </p:cNvCxnSpPr>
              <p:nvPr/>
            </p:nvCxnSpPr>
            <p:spPr>
              <a:xfrm flipH="1">
                <a:off x="2725404" y="3274580"/>
                <a:ext cx="2170424" cy="0"/>
              </a:xfrm>
              <a:prstGeom prst="line">
                <a:avLst/>
              </a:prstGeom>
              <a:ln w="19050" cap="flat">
                <a:solidFill>
                  <a:schemeClr val="accent5"/>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Gerade Verbindung 65">
                <a:extLst>
                  <a:ext uri="{FF2B5EF4-FFF2-40B4-BE49-F238E27FC236}">
                    <a16:creationId xmlns:a16="http://schemas.microsoft.com/office/drawing/2014/main" id="{6C98DCF2-03D8-92D0-0BC3-F4886D6222E5}"/>
                  </a:ext>
                </a:extLst>
              </p:cNvPr>
              <p:cNvCxnSpPr>
                <a:cxnSpLocks/>
              </p:cNvCxnSpPr>
              <p:nvPr/>
            </p:nvCxnSpPr>
            <p:spPr>
              <a:xfrm flipH="1">
                <a:off x="2725404" y="3473170"/>
                <a:ext cx="2940996" cy="0"/>
              </a:xfrm>
              <a:prstGeom prst="line">
                <a:avLst/>
              </a:prstGeom>
              <a:ln w="19050" cap="flat">
                <a:solidFill>
                  <a:schemeClr val="accent5"/>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5BBE90FF-12F7-3872-D716-89E781433389}"/>
                  </a:ext>
                </a:extLst>
              </p:cNvPr>
              <p:cNvCxnSpPr>
                <a:cxnSpLocks/>
              </p:cNvCxnSpPr>
              <p:nvPr/>
            </p:nvCxnSpPr>
            <p:spPr>
              <a:xfrm flipH="1">
                <a:off x="2725404" y="3632940"/>
                <a:ext cx="3684923" cy="0"/>
              </a:xfrm>
              <a:prstGeom prst="line">
                <a:avLst/>
              </a:prstGeom>
              <a:ln w="19050" cap="flat">
                <a:solidFill>
                  <a:schemeClr val="accent5"/>
                </a:solidFill>
                <a:miter lim="800000"/>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feld 67">
                    <a:extLst>
                      <a:ext uri="{FF2B5EF4-FFF2-40B4-BE49-F238E27FC236}">
                        <a16:creationId xmlns:a16="http://schemas.microsoft.com/office/drawing/2014/main" id="{A0D08B04-C95B-8A05-EE21-821C496592A8}"/>
                      </a:ext>
                    </a:extLst>
                  </p:cNvPr>
                  <p:cNvSpPr txBox="1"/>
                  <p:nvPr/>
                </p:nvSpPr>
                <p:spPr>
                  <a:xfrm>
                    <a:off x="2468391" y="3001443"/>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𝟏</m:t>
                              </m:r>
                            </m:sub>
                          </m:sSub>
                        </m:oMath>
                      </m:oMathPara>
                    </a14:m>
                    <a:endParaRPr lang="de-DE" sz="1400" b="1" err="1">
                      <a:solidFill>
                        <a:schemeClr val="accent5"/>
                      </a:solidFill>
                    </a:endParaRPr>
                  </a:p>
                </p:txBody>
              </p:sp>
            </mc:Choice>
            <mc:Fallback xmlns="">
              <p:sp>
                <p:nvSpPr>
                  <p:cNvPr id="120" name="Textfeld 119">
                    <a:extLst>
                      <a:ext uri="{FF2B5EF4-FFF2-40B4-BE49-F238E27FC236}">
                        <a16:creationId xmlns:a16="http://schemas.microsoft.com/office/drawing/2014/main" id="{9DFCFD0B-196E-D249-A113-CF87BCD0115E}"/>
                      </a:ext>
                    </a:extLst>
                  </p:cNvPr>
                  <p:cNvSpPr txBox="1">
                    <a:spLocks noRot="1" noChangeAspect="1" noMove="1" noResize="1" noEditPoints="1" noAdjustHandles="1" noChangeArrowheads="1" noChangeShapeType="1" noTextEdit="1"/>
                  </p:cNvSpPr>
                  <p:nvPr/>
                </p:nvSpPr>
                <p:spPr>
                  <a:xfrm>
                    <a:off x="2468391" y="3001443"/>
                    <a:ext cx="314448" cy="2743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feld 68">
                    <a:extLst>
                      <a:ext uri="{FF2B5EF4-FFF2-40B4-BE49-F238E27FC236}">
                        <a16:creationId xmlns:a16="http://schemas.microsoft.com/office/drawing/2014/main" id="{FD0F1ECA-679E-067B-72A3-00F7FCF1A552}"/>
                      </a:ext>
                    </a:extLst>
                  </p:cNvPr>
                  <p:cNvSpPr txBox="1"/>
                  <p:nvPr/>
                </p:nvSpPr>
                <p:spPr>
                  <a:xfrm>
                    <a:off x="2475886" y="3230731"/>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𝟐</m:t>
                              </m:r>
                            </m:sub>
                          </m:sSub>
                        </m:oMath>
                      </m:oMathPara>
                    </a14:m>
                    <a:endParaRPr lang="de-DE" sz="1400" b="1" err="1">
                      <a:solidFill>
                        <a:schemeClr val="accent5"/>
                      </a:solidFill>
                    </a:endParaRPr>
                  </a:p>
                </p:txBody>
              </p:sp>
            </mc:Choice>
            <mc:Fallback xmlns="">
              <p:sp>
                <p:nvSpPr>
                  <p:cNvPr id="121" name="Textfeld 120">
                    <a:extLst>
                      <a:ext uri="{FF2B5EF4-FFF2-40B4-BE49-F238E27FC236}">
                        <a16:creationId xmlns:a16="http://schemas.microsoft.com/office/drawing/2014/main" id="{C8EBC7E5-8FD0-DE43-8D7D-73D5A9043159}"/>
                      </a:ext>
                    </a:extLst>
                  </p:cNvPr>
                  <p:cNvSpPr txBox="1">
                    <a:spLocks noRot="1" noChangeAspect="1" noMove="1" noResize="1" noEditPoints="1" noAdjustHandles="1" noChangeArrowheads="1" noChangeShapeType="1" noTextEdit="1"/>
                  </p:cNvSpPr>
                  <p:nvPr/>
                </p:nvSpPr>
                <p:spPr>
                  <a:xfrm>
                    <a:off x="2475886" y="3230731"/>
                    <a:ext cx="314448" cy="2743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feld 69">
                    <a:extLst>
                      <a:ext uri="{FF2B5EF4-FFF2-40B4-BE49-F238E27FC236}">
                        <a16:creationId xmlns:a16="http://schemas.microsoft.com/office/drawing/2014/main" id="{425F4814-CEC5-A1F4-898D-09CC1EF74019}"/>
                      </a:ext>
                    </a:extLst>
                  </p:cNvPr>
                  <p:cNvSpPr txBox="1"/>
                  <p:nvPr/>
                </p:nvSpPr>
                <p:spPr>
                  <a:xfrm>
                    <a:off x="2483381" y="346001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𝟑</m:t>
                              </m:r>
                            </m:sub>
                          </m:sSub>
                        </m:oMath>
                      </m:oMathPara>
                    </a14:m>
                    <a:endParaRPr lang="de-DE" sz="1400" b="1" err="1">
                      <a:solidFill>
                        <a:schemeClr val="accent5"/>
                      </a:solidFill>
                    </a:endParaRPr>
                  </a:p>
                </p:txBody>
              </p:sp>
            </mc:Choice>
            <mc:Fallback xmlns="">
              <p:sp>
                <p:nvSpPr>
                  <p:cNvPr id="122" name="Textfeld 121">
                    <a:extLst>
                      <a:ext uri="{FF2B5EF4-FFF2-40B4-BE49-F238E27FC236}">
                        <a16:creationId xmlns:a16="http://schemas.microsoft.com/office/drawing/2014/main" id="{75D885F2-488B-C141-8FA1-6BA9EDB87A7E}"/>
                      </a:ext>
                    </a:extLst>
                  </p:cNvPr>
                  <p:cNvSpPr txBox="1">
                    <a:spLocks noRot="1" noChangeAspect="1" noMove="1" noResize="1" noEditPoints="1" noAdjustHandles="1" noChangeArrowheads="1" noChangeShapeType="1" noTextEdit="1"/>
                  </p:cNvSpPr>
                  <p:nvPr/>
                </p:nvSpPr>
                <p:spPr>
                  <a:xfrm>
                    <a:off x="2483381" y="3460019"/>
                    <a:ext cx="314448" cy="27432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feld 70">
                    <a:extLst>
                      <a:ext uri="{FF2B5EF4-FFF2-40B4-BE49-F238E27FC236}">
                        <a16:creationId xmlns:a16="http://schemas.microsoft.com/office/drawing/2014/main" id="{560F7A2F-5553-635C-47A3-34ADF4C68F5F}"/>
                      </a:ext>
                    </a:extLst>
                  </p:cNvPr>
                  <p:cNvSpPr txBox="1"/>
                  <p:nvPr/>
                </p:nvSpPr>
                <p:spPr>
                  <a:xfrm>
                    <a:off x="2505313" y="3649325"/>
                    <a:ext cx="285862" cy="338553"/>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𝟎</m:t>
                              </m:r>
                            </m:sub>
                          </m:sSub>
                        </m:oMath>
                      </m:oMathPara>
                    </a14:m>
                    <a:endParaRPr lang="de-DE" sz="1400" b="1" err="1">
                      <a:solidFill>
                        <a:schemeClr val="accent5"/>
                      </a:solidFill>
                    </a:endParaRPr>
                  </a:p>
                </p:txBody>
              </p:sp>
            </mc:Choice>
            <mc:Fallback xmlns="">
              <p:sp>
                <p:nvSpPr>
                  <p:cNvPr id="123" name="Textfeld 122">
                    <a:extLst>
                      <a:ext uri="{FF2B5EF4-FFF2-40B4-BE49-F238E27FC236}">
                        <a16:creationId xmlns:a16="http://schemas.microsoft.com/office/drawing/2014/main" id="{B027C350-D232-E642-9350-1CAEF8EC43BD}"/>
                      </a:ext>
                    </a:extLst>
                  </p:cNvPr>
                  <p:cNvSpPr txBox="1">
                    <a:spLocks noRot="1" noChangeAspect="1" noMove="1" noResize="1" noEditPoints="1" noAdjustHandles="1" noChangeArrowheads="1" noChangeShapeType="1" noTextEdit="1"/>
                  </p:cNvSpPr>
                  <p:nvPr/>
                </p:nvSpPr>
                <p:spPr>
                  <a:xfrm>
                    <a:off x="2505313" y="3649325"/>
                    <a:ext cx="285862" cy="338553"/>
                  </a:xfrm>
                  <a:prstGeom prst="rect">
                    <a:avLst/>
                  </a:prstGeom>
                  <a:blipFill>
                    <a:blip r:embed="rId14"/>
                    <a:stretch>
                      <a:fillRect/>
                    </a:stretch>
                  </a:blipFill>
                </p:spPr>
                <p:txBody>
                  <a:bodyPr/>
                  <a:lstStyle/>
                  <a:p>
                    <a:r>
                      <a:rPr lang="en-US">
                        <a:noFill/>
                      </a:rPr>
                      <a:t> </a:t>
                    </a:r>
                  </a:p>
                </p:txBody>
              </p:sp>
            </mc:Fallback>
          </mc:AlternateContent>
        </p:grpSp>
        <p:sp>
          <p:nvSpPr>
            <p:cNvPr id="72" name="Textfeld 71">
              <a:extLst>
                <a:ext uri="{FF2B5EF4-FFF2-40B4-BE49-F238E27FC236}">
                  <a16:creationId xmlns:a16="http://schemas.microsoft.com/office/drawing/2014/main" id="{6FC3F592-D4FD-4F65-FFE7-3D4EBE98335B}"/>
                </a:ext>
              </a:extLst>
            </p:cNvPr>
            <p:cNvSpPr txBox="1"/>
            <p:nvPr/>
          </p:nvSpPr>
          <p:spPr>
            <a:xfrm>
              <a:off x="8140415" y="4677303"/>
              <a:ext cx="2416022" cy="338554"/>
            </a:xfrm>
            <a:prstGeom prst="rect">
              <a:avLst/>
            </a:prstGeom>
            <a:noFill/>
            <a:ln w="12700">
              <a:noFill/>
            </a:ln>
          </p:spPr>
          <p:txBody>
            <a:bodyPr wrap="square">
              <a:spAutoFit/>
            </a:bodyPr>
            <a:lstStyle/>
            <a:p>
              <a:r>
                <a:rPr lang="de-DE" sz="1600" b="1" err="1">
                  <a:solidFill>
                    <a:schemeClr val="accent5"/>
                  </a:solidFill>
                  <a:cs typeface="Arial" panose="020B0604020202020204" pitchFamily="34" charset="0"/>
                </a:rPr>
                <a:t>current</a:t>
              </a:r>
              <a:r>
                <a:rPr lang="de-DE" sz="1600" b="1">
                  <a:solidFill>
                    <a:schemeClr val="accent5"/>
                  </a:solidFill>
                  <a:cs typeface="Arial" panose="020B0604020202020204" pitchFamily="34" charset="0"/>
                </a:rPr>
                <a:t> </a:t>
              </a:r>
              <a:r>
                <a:rPr lang="de-DE" sz="1600" b="1" err="1">
                  <a:solidFill>
                    <a:schemeClr val="accent5"/>
                  </a:solidFill>
                  <a:cs typeface="Arial" panose="020B0604020202020204" pitchFamily="34" charset="0"/>
                </a:rPr>
                <a:t>plateau</a:t>
              </a:r>
              <a:r>
                <a:rPr lang="de-DE" sz="1600" b="1">
                  <a:solidFill>
                    <a:schemeClr val="accent5"/>
                  </a:solidFill>
                  <a:cs typeface="Arial" panose="020B0604020202020204" pitchFamily="34" charset="0"/>
                </a:rPr>
                <a:t> </a:t>
              </a:r>
              <a:r>
                <a:rPr lang="de-DE" sz="1600" b="1" err="1">
                  <a:solidFill>
                    <a:schemeClr val="accent5"/>
                  </a:solidFill>
                  <a:cs typeface="Arial" panose="020B0604020202020204" pitchFamily="34" charset="0"/>
                </a:rPr>
                <a:t>values</a:t>
              </a:r>
              <a:endParaRPr lang="de-DE" sz="1600">
                <a:solidFill>
                  <a:schemeClr val="accent5"/>
                </a:solidFill>
              </a:endParaRPr>
            </a:p>
          </p:txBody>
        </p:sp>
      </p:grpSp>
    </p:spTree>
    <p:extLst>
      <p:ext uri="{BB962C8B-B14F-4D97-AF65-F5344CB8AC3E}">
        <p14:creationId xmlns:p14="http://schemas.microsoft.com/office/powerpoint/2010/main" val="3390174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E03CC3-7809-55BD-F053-0CB5109353F6}"/>
              </a:ext>
            </a:extLst>
          </p:cNvPr>
          <p:cNvSpPr>
            <a:spLocks noGrp="1"/>
          </p:cNvSpPr>
          <p:nvPr>
            <p:ph type="sldNum" sz="quarter" idx="10"/>
          </p:nvPr>
        </p:nvSpPr>
        <p:spPr/>
        <p:txBody>
          <a:bodyPr/>
          <a:lstStyle/>
          <a:p>
            <a:fld id="{6C453C7E-A4EE-1B4C-AE58-4F92523615D8}" type="slidenum">
              <a:rPr lang="de-DE" smtClean="0"/>
              <a:pPr/>
              <a:t>37</a:t>
            </a:fld>
            <a:endParaRPr lang="de-DE"/>
          </a:p>
        </p:txBody>
      </p:sp>
      <p:sp>
        <p:nvSpPr>
          <p:cNvPr id="3" name="Untertitel 2">
            <a:extLst>
              <a:ext uri="{FF2B5EF4-FFF2-40B4-BE49-F238E27FC236}">
                <a16:creationId xmlns:a16="http://schemas.microsoft.com/office/drawing/2014/main" id="{1707F3FA-1AC4-56C1-6B1E-6B1AC51A94C1}"/>
              </a:ext>
            </a:extLst>
          </p:cNvPr>
          <p:cNvSpPr>
            <a:spLocks noGrp="1"/>
          </p:cNvSpPr>
          <p:nvPr>
            <p:ph type="subTitle" idx="1"/>
          </p:nvPr>
        </p:nvSpPr>
        <p:spPr/>
        <p:txBody>
          <a:bodyPr/>
          <a:lstStyle/>
          <a:p>
            <a:r>
              <a:rPr lang="de-DE" b="0" dirty="0"/>
              <a:t>Datenrepräsentation</a:t>
            </a:r>
          </a:p>
          <a:p>
            <a:r>
              <a:rPr lang="de-DE" b="0" dirty="0"/>
              <a:t>Merkmale und Merkmalsräume</a:t>
            </a:r>
          </a:p>
          <a:p>
            <a:r>
              <a:rPr lang="de-DE" dirty="0"/>
              <a:t>Datenquellen und Datenqualität</a:t>
            </a:r>
          </a:p>
          <a:p>
            <a:endParaRPr lang="de-DE" b="0" dirty="0"/>
          </a:p>
        </p:txBody>
      </p:sp>
      <p:sp>
        <p:nvSpPr>
          <p:cNvPr id="4" name="Titel 3">
            <a:extLst>
              <a:ext uri="{FF2B5EF4-FFF2-40B4-BE49-F238E27FC236}">
                <a16:creationId xmlns:a16="http://schemas.microsoft.com/office/drawing/2014/main" id="{7856260D-DEB2-0713-B82B-4607EE84B302}"/>
              </a:ext>
            </a:extLst>
          </p:cNvPr>
          <p:cNvSpPr>
            <a:spLocks noGrp="1"/>
          </p:cNvSpPr>
          <p:nvPr>
            <p:ph type="title"/>
          </p:nvPr>
        </p:nvSpPr>
        <p:spPr>
          <a:xfrm>
            <a:off x="322123" y="172610"/>
            <a:ext cx="11030089" cy="892053"/>
          </a:xfrm>
        </p:spPr>
        <p:txBody>
          <a:bodyPr>
            <a:noAutofit/>
          </a:bodyPr>
          <a:lstStyle/>
          <a:p>
            <a:r>
              <a:rPr lang="de-DE" sz="4000" dirty="0"/>
              <a:t>Datenrepräsentation und Datenqualität</a:t>
            </a:r>
          </a:p>
        </p:txBody>
      </p:sp>
    </p:spTree>
    <p:extLst>
      <p:ext uri="{BB962C8B-B14F-4D97-AF65-F5344CB8AC3E}">
        <p14:creationId xmlns:p14="http://schemas.microsoft.com/office/powerpoint/2010/main" val="1505511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Datensätze für das Training</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38</a:t>
            </a:fld>
            <a:endParaRPr lang="de-DE" dirty="0"/>
          </a:p>
        </p:txBody>
      </p:sp>
      <p:sp>
        <p:nvSpPr>
          <p:cNvPr id="24" name="Rechteck 567">
            <a:extLst>
              <a:ext uri="{FF2B5EF4-FFF2-40B4-BE49-F238E27FC236}">
                <a16:creationId xmlns:a16="http://schemas.microsoft.com/office/drawing/2014/main" id="{D028A200-95D1-AD13-2F41-1FFBFA0E23BE}"/>
              </a:ext>
            </a:extLst>
          </p:cNvPr>
          <p:cNvSpPr/>
          <p:nvPr/>
        </p:nvSpPr>
        <p:spPr bwMode="auto">
          <a:xfrm>
            <a:off x="6050457" y="1471788"/>
            <a:ext cx="942976" cy="836291"/>
          </a:xfrm>
          <a:custGeom>
            <a:avLst/>
            <a:gdLst>
              <a:gd name="connsiteX0" fmla="*/ 0 w 942976"/>
              <a:gd name="connsiteY0" fmla="*/ 0 h 836291"/>
              <a:gd name="connsiteX1" fmla="*/ 942976 w 942976"/>
              <a:gd name="connsiteY1" fmla="*/ 0 h 836291"/>
              <a:gd name="connsiteX2" fmla="*/ 942976 w 942976"/>
              <a:gd name="connsiteY2" fmla="*/ 836291 h 836291"/>
              <a:gd name="connsiteX3" fmla="*/ 0 w 942976"/>
              <a:gd name="connsiteY3" fmla="*/ 836291 h 836291"/>
              <a:gd name="connsiteX4" fmla="*/ 0 w 942976"/>
              <a:gd name="connsiteY4" fmla="*/ 0 h 836291"/>
              <a:gd name="connsiteX0" fmla="*/ 0 w 942976"/>
              <a:gd name="connsiteY0" fmla="*/ 836291 h 836291"/>
              <a:gd name="connsiteX1" fmla="*/ 942976 w 942976"/>
              <a:gd name="connsiteY1" fmla="*/ 0 h 836291"/>
              <a:gd name="connsiteX2" fmla="*/ 942976 w 942976"/>
              <a:gd name="connsiteY2" fmla="*/ 836291 h 836291"/>
              <a:gd name="connsiteX3" fmla="*/ 0 w 942976"/>
              <a:gd name="connsiteY3" fmla="*/ 836291 h 836291"/>
              <a:gd name="connsiteX0" fmla="*/ 0 w 942976"/>
              <a:gd name="connsiteY0" fmla="*/ 833910 h 833910"/>
              <a:gd name="connsiteX1" fmla="*/ 473869 w 942976"/>
              <a:gd name="connsiteY1" fmla="*/ 0 h 833910"/>
              <a:gd name="connsiteX2" fmla="*/ 942976 w 942976"/>
              <a:gd name="connsiteY2" fmla="*/ 833910 h 833910"/>
              <a:gd name="connsiteX3" fmla="*/ 0 w 942976"/>
              <a:gd name="connsiteY3" fmla="*/ 833910 h 833910"/>
              <a:gd name="connsiteX0" fmla="*/ 0 w 942976"/>
              <a:gd name="connsiteY0" fmla="*/ 833910 h 833910"/>
              <a:gd name="connsiteX1" fmla="*/ 471488 w 942976"/>
              <a:gd name="connsiteY1" fmla="*/ 0 h 833910"/>
              <a:gd name="connsiteX2" fmla="*/ 942976 w 942976"/>
              <a:gd name="connsiteY2" fmla="*/ 833910 h 833910"/>
              <a:gd name="connsiteX3" fmla="*/ 0 w 942976"/>
              <a:gd name="connsiteY3" fmla="*/ 833910 h 833910"/>
              <a:gd name="connsiteX0" fmla="*/ 0 w 942976"/>
              <a:gd name="connsiteY0" fmla="*/ 836291 h 836291"/>
              <a:gd name="connsiteX1" fmla="*/ 471488 w 942976"/>
              <a:gd name="connsiteY1" fmla="*/ 0 h 836291"/>
              <a:gd name="connsiteX2" fmla="*/ 942976 w 942976"/>
              <a:gd name="connsiteY2" fmla="*/ 836291 h 836291"/>
              <a:gd name="connsiteX3" fmla="*/ 0 w 942976"/>
              <a:gd name="connsiteY3" fmla="*/ 836291 h 836291"/>
            </a:gdLst>
            <a:ahLst/>
            <a:cxnLst>
              <a:cxn ang="0">
                <a:pos x="connsiteX0" y="connsiteY0"/>
              </a:cxn>
              <a:cxn ang="0">
                <a:pos x="connsiteX1" y="connsiteY1"/>
              </a:cxn>
              <a:cxn ang="0">
                <a:pos x="connsiteX2" y="connsiteY2"/>
              </a:cxn>
              <a:cxn ang="0">
                <a:pos x="connsiteX3" y="connsiteY3"/>
              </a:cxn>
            </a:cxnLst>
            <a:rect l="l" t="t" r="r" b="b"/>
            <a:pathLst>
              <a:path w="942976" h="836291">
                <a:moveTo>
                  <a:pt x="0" y="836291"/>
                </a:moveTo>
                <a:lnTo>
                  <a:pt x="471488" y="0"/>
                </a:lnTo>
                <a:lnTo>
                  <a:pt x="942976" y="836291"/>
                </a:lnTo>
                <a:lnTo>
                  <a:pt x="0" y="836291"/>
                </a:lnTo>
                <a:close/>
              </a:path>
            </a:pathLst>
          </a:custGeom>
          <a:solidFill>
            <a:schemeClr val="bg1"/>
          </a:solidFill>
          <a:ln>
            <a:no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
        <p:nvSpPr>
          <p:cNvPr id="649" name="Inhaltsplatzhalter 3">
            <a:extLst>
              <a:ext uri="{FF2B5EF4-FFF2-40B4-BE49-F238E27FC236}">
                <a16:creationId xmlns:a16="http://schemas.microsoft.com/office/drawing/2014/main" id="{A5F1428E-AF12-0604-D53E-8ABAE4F004A8}"/>
              </a:ext>
            </a:extLst>
          </p:cNvPr>
          <p:cNvSpPr>
            <a:spLocks noGrp="1"/>
          </p:cNvSpPr>
          <p:nvPr>
            <p:ph sz="quarter" idx="11"/>
          </p:nvPr>
        </p:nvSpPr>
        <p:spPr>
          <a:xfrm>
            <a:off x="839789" y="1665288"/>
            <a:ext cx="10477499" cy="534215"/>
          </a:xfrm>
        </p:spPr>
        <p:txBody>
          <a:bodyPr/>
          <a:lstStyle/>
          <a:p>
            <a:pPr marL="300600" indent="-300600">
              <a:buFont typeface="Wingdings" pitchFamily="2" charset="2"/>
              <a:buChar char="§"/>
            </a:pPr>
            <a:r>
              <a:rPr lang="de-DE" sz="2000" dirty="0"/>
              <a:t>Für viele Teilprobleme des maschinellen Lernens gibt es </a:t>
            </a:r>
            <a:r>
              <a:rPr lang="de-DE" sz="2000" b="1" dirty="0"/>
              <a:t>frei verfügbare Datensätze</a:t>
            </a:r>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r>
              <a:rPr lang="de-DE" sz="2000" b="1" dirty="0"/>
              <a:t>Weitere Datensätze: </a:t>
            </a:r>
            <a:r>
              <a:rPr lang="de-DE" sz="2000" dirty="0">
                <a:solidFill>
                  <a:schemeClr val="accent2"/>
                </a:solidFill>
                <a:hlinkClick r:id="rId3">
                  <a:extLst>
                    <a:ext uri="{A12FA001-AC4F-418D-AE19-62706E023703}">
                      <ahyp:hlinkClr xmlns:ahyp="http://schemas.microsoft.com/office/drawing/2018/hyperlinkcolor" val="tx"/>
                    </a:ext>
                  </a:extLst>
                </a:hlinkClick>
              </a:rPr>
              <a:t>https://www.kaggle.com/datasets</a:t>
            </a:r>
            <a:endParaRPr lang="de-DE" sz="2000" dirty="0">
              <a:solidFill>
                <a:schemeClr val="accent2"/>
              </a:solidFill>
            </a:endParaRPr>
          </a:p>
        </p:txBody>
      </p:sp>
      <p:pic>
        <p:nvPicPr>
          <p:cNvPr id="651" name="Grafik 650">
            <a:extLst>
              <a:ext uri="{FF2B5EF4-FFF2-40B4-BE49-F238E27FC236}">
                <a16:creationId xmlns:a16="http://schemas.microsoft.com/office/drawing/2014/main" id="{E27303F2-32B9-1661-8385-983F6E7B1929}"/>
              </a:ext>
            </a:extLst>
          </p:cNvPr>
          <p:cNvPicPr>
            <a:picLocks noChangeAspect="1"/>
          </p:cNvPicPr>
          <p:nvPr/>
        </p:nvPicPr>
        <p:blipFill rotWithShape="1">
          <a:blip r:embed="rId4"/>
          <a:srcRect r="62460" b="50000"/>
          <a:stretch/>
        </p:blipFill>
        <p:spPr>
          <a:xfrm>
            <a:off x="1925036" y="2920075"/>
            <a:ext cx="2655501" cy="2076450"/>
          </a:xfrm>
          <a:prstGeom prst="rect">
            <a:avLst/>
          </a:prstGeom>
        </p:spPr>
      </p:pic>
      <p:sp>
        <p:nvSpPr>
          <p:cNvPr id="653" name="Textfeld 652">
            <a:extLst>
              <a:ext uri="{FF2B5EF4-FFF2-40B4-BE49-F238E27FC236}">
                <a16:creationId xmlns:a16="http://schemas.microsoft.com/office/drawing/2014/main" id="{4AB90E59-523A-D9F2-350F-97CF895B857A}"/>
              </a:ext>
            </a:extLst>
          </p:cNvPr>
          <p:cNvSpPr txBox="1"/>
          <p:nvPr/>
        </p:nvSpPr>
        <p:spPr>
          <a:xfrm>
            <a:off x="1770664" y="2224250"/>
            <a:ext cx="3747186" cy="646331"/>
          </a:xfrm>
          <a:prstGeom prst="rect">
            <a:avLst/>
          </a:prstGeom>
          <a:noFill/>
        </p:spPr>
        <p:txBody>
          <a:bodyPr wrap="square">
            <a:spAutoFit/>
          </a:bodyPr>
          <a:lstStyle/>
          <a:p>
            <a:r>
              <a:rPr lang="de-DE" sz="1800" b="1" dirty="0"/>
              <a:t>MNIST: </a:t>
            </a:r>
            <a:r>
              <a:rPr lang="de-DE" sz="1800" dirty="0"/>
              <a:t>Erkennung handgeschriebener Zahlen</a:t>
            </a:r>
            <a:endParaRPr lang="en-GB" dirty="0"/>
          </a:p>
        </p:txBody>
      </p:sp>
      <p:pic>
        <p:nvPicPr>
          <p:cNvPr id="654" name="Grafik 653">
            <a:extLst>
              <a:ext uri="{FF2B5EF4-FFF2-40B4-BE49-F238E27FC236}">
                <a16:creationId xmlns:a16="http://schemas.microsoft.com/office/drawing/2014/main" id="{DCB50AB6-D337-73F3-2D4A-F5101D5B5960}"/>
              </a:ext>
            </a:extLst>
          </p:cNvPr>
          <p:cNvPicPr>
            <a:picLocks noChangeAspect="1"/>
          </p:cNvPicPr>
          <p:nvPr/>
        </p:nvPicPr>
        <p:blipFill>
          <a:blip r:embed="rId5"/>
          <a:stretch>
            <a:fillRect/>
          </a:stretch>
        </p:blipFill>
        <p:spPr>
          <a:xfrm>
            <a:off x="5238968" y="3149296"/>
            <a:ext cx="4324865" cy="1618008"/>
          </a:xfrm>
          <a:prstGeom prst="rect">
            <a:avLst/>
          </a:prstGeom>
        </p:spPr>
      </p:pic>
      <p:sp>
        <p:nvSpPr>
          <p:cNvPr id="655" name="Textfeld 654">
            <a:extLst>
              <a:ext uri="{FF2B5EF4-FFF2-40B4-BE49-F238E27FC236}">
                <a16:creationId xmlns:a16="http://schemas.microsoft.com/office/drawing/2014/main" id="{65095A29-5969-F0C5-FEB8-5D2024593B35}"/>
              </a:ext>
            </a:extLst>
          </p:cNvPr>
          <p:cNvSpPr txBox="1"/>
          <p:nvPr/>
        </p:nvSpPr>
        <p:spPr>
          <a:xfrm>
            <a:off x="5624536" y="2224250"/>
            <a:ext cx="3747186" cy="646331"/>
          </a:xfrm>
          <a:prstGeom prst="rect">
            <a:avLst/>
          </a:prstGeom>
          <a:noFill/>
        </p:spPr>
        <p:txBody>
          <a:bodyPr wrap="square">
            <a:spAutoFit/>
          </a:bodyPr>
          <a:lstStyle/>
          <a:p>
            <a:r>
              <a:rPr lang="de-DE" sz="1800" b="1" dirty="0"/>
              <a:t>Iris: </a:t>
            </a:r>
            <a:r>
              <a:rPr lang="de-DE" sz="1800" dirty="0"/>
              <a:t>Erkennung von Blumen-sorten aufgrund von Merkmalen</a:t>
            </a:r>
            <a:endParaRPr lang="en-GB" dirty="0"/>
          </a:p>
        </p:txBody>
      </p:sp>
    </p:spTree>
    <p:extLst>
      <p:ext uri="{BB962C8B-B14F-4D97-AF65-F5344CB8AC3E}">
        <p14:creationId xmlns:p14="http://schemas.microsoft.com/office/powerpoint/2010/main" val="3992693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Exkurs: Datenquellen in Unternehmen</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39</a:t>
            </a:fld>
            <a:endParaRPr lang="de-DE" dirty="0"/>
          </a:p>
        </p:txBody>
      </p:sp>
      <p:sp>
        <p:nvSpPr>
          <p:cNvPr id="22" name="Rechteck 2">
            <a:extLst>
              <a:ext uri="{FF2B5EF4-FFF2-40B4-BE49-F238E27FC236}">
                <a16:creationId xmlns:a16="http://schemas.microsoft.com/office/drawing/2014/main" id="{202C96E5-C64B-8D55-38E7-F5DDFAB9755E}"/>
              </a:ext>
            </a:extLst>
          </p:cNvPr>
          <p:cNvSpPr/>
          <p:nvPr/>
        </p:nvSpPr>
        <p:spPr bwMode="auto">
          <a:xfrm rot="10800000">
            <a:off x="3766740" y="1770247"/>
            <a:ext cx="4693551" cy="3565319"/>
          </a:xfrm>
          <a:custGeom>
            <a:avLst/>
            <a:gdLst>
              <a:gd name="connsiteX0" fmla="*/ 0 w 4184594"/>
              <a:gd name="connsiteY0" fmla="*/ 0 h 447582"/>
              <a:gd name="connsiteX1" fmla="*/ 4184594 w 4184594"/>
              <a:gd name="connsiteY1" fmla="*/ 0 h 447582"/>
              <a:gd name="connsiteX2" fmla="*/ 4184594 w 4184594"/>
              <a:gd name="connsiteY2" fmla="*/ 447582 h 447582"/>
              <a:gd name="connsiteX3" fmla="*/ 0 w 4184594"/>
              <a:gd name="connsiteY3" fmla="*/ 447582 h 447582"/>
              <a:gd name="connsiteX4" fmla="*/ 0 w 4184594"/>
              <a:gd name="connsiteY4" fmla="*/ 0 h 447582"/>
              <a:gd name="connsiteX0" fmla="*/ 0 w 4184594"/>
              <a:gd name="connsiteY0" fmla="*/ 3028950 h 3476532"/>
              <a:gd name="connsiteX1" fmla="*/ 3841694 w 4184594"/>
              <a:gd name="connsiteY1" fmla="*/ 0 h 3476532"/>
              <a:gd name="connsiteX2" fmla="*/ 4184594 w 4184594"/>
              <a:gd name="connsiteY2" fmla="*/ 3476532 h 3476532"/>
              <a:gd name="connsiteX3" fmla="*/ 0 w 4184594"/>
              <a:gd name="connsiteY3" fmla="*/ 3476532 h 3476532"/>
              <a:gd name="connsiteX4" fmla="*/ 0 w 4184594"/>
              <a:gd name="connsiteY4" fmla="*/ 3028950 h 3476532"/>
              <a:gd name="connsiteX0" fmla="*/ 0 w 4108394"/>
              <a:gd name="connsiteY0" fmla="*/ 3028950 h 3476532"/>
              <a:gd name="connsiteX1" fmla="*/ 3841694 w 4108394"/>
              <a:gd name="connsiteY1" fmla="*/ 0 h 3476532"/>
              <a:gd name="connsiteX2" fmla="*/ 4108394 w 4108394"/>
              <a:gd name="connsiteY2" fmla="*/ 14195 h 3476532"/>
              <a:gd name="connsiteX3" fmla="*/ 0 w 4108394"/>
              <a:gd name="connsiteY3" fmla="*/ 3476532 h 3476532"/>
              <a:gd name="connsiteX4" fmla="*/ 0 w 4108394"/>
              <a:gd name="connsiteY4" fmla="*/ 3028950 h 3476532"/>
              <a:gd name="connsiteX0" fmla="*/ 0 w 4108394"/>
              <a:gd name="connsiteY0" fmla="*/ 3014755 h 3462337"/>
              <a:gd name="connsiteX1" fmla="*/ 3903607 w 4108394"/>
              <a:gd name="connsiteY1" fmla="*/ 81055 h 3462337"/>
              <a:gd name="connsiteX2" fmla="*/ 4108394 w 4108394"/>
              <a:gd name="connsiteY2" fmla="*/ 0 h 3462337"/>
              <a:gd name="connsiteX3" fmla="*/ 0 w 4108394"/>
              <a:gd name="connsiteY3" fmla="*/ 3462337 h 3462337"/>
              <a:gd name="connsiteX4" fmla="*/ 0 w 4108394"/>
              <a:gd name="connsiteY4"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532222"/>
              <a:gd name="connsiteX1" fmla="*/ 3903607 w 4287079"/>
              <a:gd name="connsiteY1" fmla="*/ 81055 h 3532222"/>
              <a:gd name="connsiteX2" fmla="*/ 4108394 w 4287079"/>
              <a:gd name="connsiteY2" fmla="*/ 0 h 3532222"/>
              <a:gd name="connsiteX3" fmla="*/ 3442247 w 4287079"/>
              <a:gd name="connsiteY3" fmla="*/ 2218396 h 3532222"/>
              <a:gd name="connsiteX4" fmla="*/ 0 w 4287079"/>
              <a:gd name="connsiteY4" fmla="*/ 3462337 h 3532222"/>
              <a:gd name="connsiteX5" fmla="*/ 0 w 4287079"/>
              <a:gd name="connsiteY5" fmla="*/ 3014755 h 3532222"/>
              <a:gd name="connsiteX0" fmla="*/ 0 w 4287079"/>
              <a:gd name="connsiteY0" fmla="*/ 3014755 h 3529159"/>
              <a:gd name="connsiteX1" fmla="*/ 3903607 w 4287079"/>
              <a:gd name="connsiteY1" fmla="*/ 81055 h 3529159"/>
              <a:gd name="connsiteX2" fmla="*/ 4108394 w 4287079"/>
              <a:gd name="connsiteY2" fmla="*/ 0 h 3529159"/>
              <a:gd name="connsiteX3" fmla="*/ 3442247 w 4287079"/>
              <a:gd name="connsiteY3" fmla="*/ 2218396 h 3529159"/>
              <a:gd name="connsiteX4" fmla="*/ 0 w 4287079"/>
              <a:gd name="connsiteY4" fmla="*/ 3462337 h 3529159"/>
              <a:gd name="connsiteX5" fmla="*/ 0 w 4287079"/>
              <a:gd name="connsiteY5"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291916 w 4498033"/>
              <a:gd name="connsiteY0" fmla="*/ 3014755 h 3529159"/>
              <a:gd name="connsiteX1" fmla="*/ 3348400 w 4498033"/>
              <a:gd name="connsiteY1" fmla="*/ 1937409 h 3529159"/>
              <a:gd name="connsiteX2" fmla="*/ 4114561 w 4498033"/>
              <a:gd name="connsiteY2" fmla="*/ 81055 h 3529159"/>
              <a:gd name="connsiteX3" fmla="*/ 4319348 w 4498033"/>
              <a:gd name="connsiteY3" fmla="*/ 0 h 3529159"/>
              <a:gd name="connsiteX4" fmla="*/ 3653201 w 4498033"/>
              <a:gd name="connsiteY4" fmla="*/ 2218396 h 3529159"/>
              <a:gd name="connsiteX5" fmla="*/ 210954 w 4498033"/>
              <a:gd name="connsiteY5" fmla="*/ 3462337 h 3529159"/>
              <a:gd name="connsiteX6" fmla="*/ 363 w 4498033"/>
              <a:gd name="connsiteY6" fmla="*/ 3370921 h 3529159"/>
              <a:gd name="connsiteX7" fmla="*/ 291916 w 4498033"/>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70921 h 3529159"/>
              <a:gd name="connsiteX7" fmla="*/ 292115 w 4498232"/>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66159 h 3529159"/>
              <a:gd name="connsiteX7" fmla="*/ 292115 w 4498232"/>
              <a:gd name="connsiteY7" fmla="*/ 3014755 h 3529159"/>
              <a:gd name="connsiteX0" fmla="*/ 292133 w 4498250"/>
              <a:gd name="connsiteY0" fmla="*/ 3014755 h 3529159"/>
              <a:gd name="connsiteX1" fmla="*/ 3348617 w 4498250"/>
              <a:gd name="connsiteY1" fmla="*/ 1937409 h 3529159"/>
              <a:gd name="connsiteX2" fmla="*/ 4114778 w 4498250"/>
              <a:gd name="connsiteY2" fmla="*/ 81055 h 3529159"/>
              <a:gd name="connsiteX3" fmla="*/ 4319565 w 4498250"/>
              <a:gd name="connsiteY3" fmla="*/ 0 h 3529159"/>
              <a:gd name="connsiteX4" fmla="*/ 3653418 w 4498250"/>
              <a:gd name="connsiteY4" fmla="*/ 2218396 h 3529159"/>
              <a:gd name="connsiteX5" fmla="*/ 206408 w 4498250"/>
              <a:gd name="connsiteY5" fmla="*/ 3462337 h 3529159"/>
              <a:gd name="connsiteX6" fmla="*/ 580 w 4498250"/>
              <a:gd name="connsiteY6" fmla="*/ 3366159 h 3529159"/>
              <a:gd name="connsiteX7" fmla="*/ 292133 w 4498250"/>
              <a:gd name="connsiteY7" fmla="*/ 3014755 h 3529159"/>
              <a:gd name="connsiteX0" fmla="*/ 292062 w 4498179"/>
              <a:gd name="connsiteY0" fmla="*/ 3014755 h 3541861"/>
              <a:gd name="connsiteX1" fmla="*/ 3348546 w 4498179"/>
              <a:gd name="connsiteY1" fmla="*/ 1937409 h 3541861"/>
              <a:gd name="connsiteX2" fmla="*/ 4114707 w 4498179"/>
              <a:gd name="connsiteY2" fmla="*/ 81055 h 3541861"/>
              <a:gd name="connsiteX3" fmla="*/ 4319494 w 4498179"/>
              <a:gd name="connsiteY3" fmla="*/ 0 h 3541861"/>
              <a:gd name="connsiteX4" fmla="*/ 3653347 w 4498179"/>
              <a:gd name="connsiteY4" fmla="*/ 2218396 h 3541861"/>
              <a:gd name="connsiteX5" fmla="*/ 227768 w 4498179"/>
              <a:gd name="connsiteY5" fmla="*/ 3476625 h 3541861"/>
              <a:gd name="connsiteX6" fmla="*/ 509 w 4498179"/>
              <a:gd name="connsiteY6" fmla="*/ 3366159 h 3541861"/>
              <a:gd name="connsiteX7" fmla="*/ 292062 w 4498179"/>
              <a:gd name="connsiteY7" fmla="*/ 3014755 h 3541861"/>
              <a:gd name="connsiteX0" fmla="*/ 292191 w 4498308"/>
              <a:gd name="connsiteY0" fmla="*/ 3014755 h 3541861"/>
              <a:gd name="connsiteX1" fmla="*/ 3348675 w 4498308"/>
              <a:gd name="connsiteY1" fmla="*/ 1937409 h 3541861"/>
              <a:gd name="connsiteX2" fmla="*/ 4114836 w 4498308"/>
              <a:gd name="connsiteY2" fmla="*/ 81055 h 3541861"/>
              <a:gd name="connsiteX3" fmla="*/ 4319623 w 4498308"/>
              <a:gd name="connsiteY3" fmla="*/ 0 h 3541861"/>
              <a:gd name="connsiteX4" fmla="*/ 3653476 w 4498308"/>
              <a:gd name="connsiteY4" fmla="*/ 2218396 h 3541861"/>
              <a:gd name="connsiteX5" fmla="*/ 227897 w 4498308"/>
              <a:gd name="connsiteY5" fmla="*/ 3476625 h 3541861"/>
              <a:gd name="connsiteX6" fmla="*/ 638 w 4498308"/>
              <a:gd name="connsiteY6" fmla="*/ 3366159 h 3541861"/>
              <a:gd name="connsiteX7" fmla="*/ 292191 w 4498308"/>
              <a:gd name="connsiteY7" fmla="*/ 3014755 h 3541861"/>
              <a:gd name="connsiteX0" fmla="*/ 291553 w 4497670"/>
              <a:gd name="connsiteY0" fmla="*/ 3014755 h 3541861"/>
              <a:gd name="connsiteX1" fmla="*/ 3348037 w 4497670"/>
              <a:gd name="connsiteY1" fmla="*/ 1937409 h 3541861"/>
              <a:gd name="connsiteX2" fmla="*/ 4114198 w 4497670"/>
              <a:gd name="connsiteY2" fmla="*/ 81055 h 3541861"/>
              <a:gd name="connsiteX3" fmla="*/ 4318985 w 4497670"/>
              <a:gd name="connsiteY3" fmla="*/ 0 h 3541861"/>
              <a:gd name="connsiteX4" fmla="*/ 3652838 w 4497670"/>
              <a:gd name="connsiteY4" fmla="*/ 2218396 h 3541861"/>
              <a:gd name="connsiteX5" fmla="*/ 227259 w 4497670"/>
              <a:gd name="connsiteY5" fmla="*/ 3476625 h 3541861"/>
              <a:gd name="connsiteX6" fmla="*/ 0 w 4497670"/>
              <a:gd name="connsiteY6" fmla="*/ 3366159 h 3541861"/>
              <a:gd name="connsiteX7" fmla="*/ 291553 w 449767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403183"/>
              <a:gd name="connsiteY0" fmla="*/ 3188587 h 3715693"/>
              <a:gd name="connsiteX1" fmla="*/ 3367087 w 4403183"/>
              <a:gd name="connsiteY1" fmla="*/ 2111241 h 3715693"/>
              <a:gd name="connsiteX2" fmla="*/ 4059429 w 4403183"/>
              <a:gd name="connsiteY2" fmla="*/ 169162 h 3715693"/>
              <a:gd name="connsiteX3" fmla="*/ 4168966 w 4403183"/>
              <a:gd name="connsiteY3" fmla="*/ 0 h 3715693"/>
              <a:gd name="connsiteX4" fmla="*/ 3671888 w 4403183"/>
              <a:gd name="connsiteY4" fmla="*/ 2392228 h 3715693"/>
              <a:gd name="connsiteX5" fmla="*/ 246309 w 4403183"/>
              <a:gd name="connsiteY5" fmla="*/ 3650457 h 3715693"/>
              <a:gd name="connsiteX6" fmla="*/ 0 w 4403183"/>
              <a:gd name="connsiteY6" fmla="*/ 3559041 h 3715693"/>
              <a:gd name="connsiteX7" fmla="*/ 310603 w 4403183"/>
              <a:gd name="connsiteY7"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2286 w 4403183"/>
              <a:gd name="connsiteY2" fmla="*/ 162019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577706 w 4785985"/>
              <a:gd name="connsiteY0" fmla="*/ 3188587 h 3715693"/>
              <a:gd name="connsiteX1" fmla="*/ 3634190 w 4785985"/>
              <a:gd name="connsiteY1" fmla="*/ 2111241 h 3715693"/>
              <a:gd name="connsiteX2" fmla="*/ 4319389 w 4785985"/>
              <a:gd name="connsiteY2" fmla="*/ 162019 h 3715693"/>
              <a:gd name="connsiteX3" fmla="*/ 4486679 w 4785985"/>
              <a:gd name="connsiteY3" fmla="*/ 187191 h 3715693"/>
              <a:gd name="connsiteX4" fmla="*/ 4436069 w 4785985"/>
              <a:gd name="connsiteY4" fmla="*/ 0 h 3715693"/>
              <a:gd name="connsiteX5" fmla="*/ 3938991 w 4785985"/>
              <a:gd name="connsiteY5" fmla="*/ 2392228 h 3715693"/>
              <a:gd name="connsiteX6" fmla="*/ 513412 w 4785985"/>
              <a:gd name="connsiteY6" fmla="*/ 3650457 h 3715693"/>
              <a:gd name="connsiteX7" fmla="*/ 136135 w 4785985"/>
              <a:gd name="connsiteY7" fmla="*/ 3706679 h 3715693"/>
              <a:gd name="connsiteX8" fmla="*/ 5166 w 4785985"/>
              <a:gd name="connsiteY8" fmla="*/ 2970872 h 3715693"/>
              <a:gd name="connsiteX9" fmla="*/ 577706 w 4785985"/>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572540 w 4780819"/>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06679"/>
              <a:gd name="connsiteX1" fmla="*/ 3629024 w 4780819"/>
              <a:gd name="connsiteY1" fmla="*/ 2111241 h 3706679"/>
              <a:gd name="connsiteX2" fmla="*/ 4314223 w 4780819"/>
              <a:gd name="connsiteY2" fmla="*/ 162019 h 3706679"/>
              <a:gd name="connsiteX3" fmla="*/ 4481513 w 4780819"/>
              <a:gd name="connsiteY3" fmla="*/ 187191 h 3706679"/>
              <a:gd name="connsiteX4" fmla="*/ 4430903 w 4780819"/>
              <a:gd name="connsiteY4" fmla="*/ 0 h 3706679"/>
              <a:gd name="connsiteX5" fmla="*/ 3933825 w 4780819"/>
              <a:gd name="connsiteY5" fmla="*/ 2392228 h 3706679"/>
              <a:gd name="connsiteX6" fmla="*/ 262977 w 4780819"/>
              <a:gd name="connsiteY6" fmla="*/ 3557588 h 3706679"/>
              <a:gd name="connsiteX7" fmla="*/ 130969 w 4780819"/>
              <a:gd name="connsiteY7" fmla="*/ 3706679 h 3706679"/>
              <a:gd name="connsiteX8" fmla="*/ 0 w 4780819"/>
              <a:gd name="connsiteY8" fmla="*/ 2970872 h 3706679"/>
              <a:gd name="connsiteX9" fmla="*/ 707232 w 4780819"/>
              <a:gd name="connsiteY9" fmla="*/ 3025641 h 3706679"/>
              <a:gd name="connsiteX10" fmla="*/ 572540 w 4780819"/>
              <a:gd name="connsiteY10" fmla="*/ 3188587 h 3706679"/>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8112 w 4780819"/>
              <a:gd name="connsiteY7" fmla="*/ 3704297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624928 w 4833207"/>
              <a:gd name="connsiteY0" fmla="*/ 318858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759620 w 4833207"/>
              <a:gd name="connsiteY9" fmla="*/ 3025641 h 3711610"/>
              <a:gd name="connsiteX10" fmla="*/ 624928 w 4833207"/>
              <a:gd name="connsiteY10" fmla="*/ 3188587 h 3711610"/>
              <a:gd name="connsiteX0" fmla="*/ 624928 w 4833207"/>
              <a:gd name="connsiteY0" fmla="*/ 318858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492920 w 4833207"/>
              <a:gd name="connsiteY9" fmla="*/ 3206616 h 3711610"/>
              <a:gd name="connsiteX10" fmla="*/ 624928 w 4833207"/>
              <a:gd name="connsiteY10" fmla="*/ 3188587 h 3711610"/>
              <a:gd name="connsiteX0" fmla="*/ 377278 w 4833207"/>
              <a:gd name="connsiteY0" fmla="*/ 332193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492920 w 4833207"/>
              <a:gd name="connsiteY9" fmla="*/ 3206616 h 3711610"/>
              <a:gd name="connsiteX10" fmla="*/ 377278 w 4833207"/>
              <a:gd name="connsiteY10" fmla="*/ 3321937 h 3711610"/>
              <a:gd name="connsiteX0" fmla="*/ 377278 w 4833207"/>
              <a:gd name="connsiteY0" fmla="*/ 3321937 h 3709060"/>
              <a:gd name="connsiteX1" fmla="*/ 3681412 w 4833207"/>
              <a:gd name="connsiteY1" fmla="*/ 2111241 h 3709060"/>
              <a:gd name="connsiteX2" fmla="*/ 4366611 w 4833207"/>
              <a:gd name="connsiteY2" fmla="*/ 162019 h 3709060"/>
              <a:gd name="connsiteX3" fmla="*/ 4533901 w 4833207"/>
              <a:gd name="connsiteY3" fmla="*/ 187191 h 3709060"/>
              <a:gd name="connsiteX4" fmla="*/ 4483291 w 4833207"/>
              <a:gd name="connsiteY4" fmla="*/ 0 h 3709060"/>
              <a:gd name="connsiteX5" fmla="*/ 3986213 w 4833207"/>
              <a:gd name="connsiteY5" fmla="*/ 2392228 h 3709060"/>
              <a:gd name="connsiteX6" fmla="*/ 258215 w 4833207"/>
              <a:gd name="connsiteY6" fmla="*/ 3429000 h 3709060"/>
              <a:gd name="connsiteX7" fmla="*/ 195263 w 4833207"/>
              <a:gd name="connsiteY7" fmla="*/ 3709060 h 3709060"/>
              <a:gd name="connsiteX8" fmla="*/ 0 w 4833207"/>
              <a:gd name="connsiteY8" fmla="*/ 3170897 h 3709060"/>
              <a:gd name="connsiteX9" fmla="*/ 492920 w 4833207"/>
              <a:gd name="connsiteY9" fmla="*/ 3206616 h 3709060"/>
              <a:gd name="connsiteX10" fmla="*/ 377278 w 4833207"/>
              <a:gd name="connsiteY10" fmla="*/ 3321937 h 3709060"/>
              <a:gd name="connsiteX0" fmla="*/ 377278 w 4833207"/>
              <a:gd name="connsiteY0" fmla="*/ 3321937 h 3607498"/>
              <a:gd name="connsiteX1" fmla="*/ 3681412 w 4833207"/>
              <a:gd name="connsiteY1" fmla="*/ 2111241 h 3607498"/>
              <a:gd name="connsiteX2" fmla="*/ 4366611 w 4833207"/>
              <a:gd name="connsiteY2" fmla="*/ 162019 h 3607498"/>
              <a:gd name="connsiteX3" fmla="*/ 4533901 w 4833207"/>
              <a:gd name="connsiteY3" fmla="*/ 187191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833207"/>
              <a:gd name="connsiteY0" fmla="*/ 3321937 h 3607498"/>
              <a:gd name="connsiteX1" fmla="*/ 3681412 w 4833207"/>
              <a:gd name="connsiteY1" fmla="*/ 2111241 h 3607498"/>
              <a:gd name="connsiteX2" fmla="*/ 4290411 w 4833207"/>
              <a:gd name="connsiteY2" fmla="*/ 438244 h 3607498"/>
              <a:gd name="connsiteX3" fmla="*/ 4533901 w 4833207"/>
              <a:gd name="connsiteY3" fmla="*/ 187191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833207"/>
              <a:gd name="connsiteY0" fmla="*/ 3321937 h 3607498"/>
              <a:gd name="connsiteX1" fmla="*/ 3681412 w 4833207"/>
              <a:gd name="connsiteY1" fmla="*/ 2111241 h 3607498"/>
              <a:gd name="connsiteX2" fmla="*/ 4290411 w 4833207"/>
              <a:gd name="connsiteY2" fmla="*/ 438244 h 3607498"/>
              <a:gd name="connsiteX3" fmla="*/ 4524376 w 4833207"/>
              <a:gd name="connsiteY3" fmla="*/ 449128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764719"/>
              <a:gd name="connsiteY0" fmla="*/ 3321937 h 3599671"/>
              <a:gd name="connsiteX1" fmla="*/ 3681412 w 4764719"/>
              <a:gd name="connsiteY1" fmla="*/ 2111241 h 3599671"/>
              <a:gd name="connsiteX2" fmla="*/ 4290411 w 4764719"/>
              <a:gd name="connsiteY2" fmla="*/ 438244 h 3599671"/>
              <a:gd name="connsiteX3" fmla="*/ 4524376 w 4764719"/>
              <a:gd name="connsiteY3" fmla="*/ 449128 h 3599671"/>
              <a:gd name="connsiteX4" fmla="*/ 4483291 w 4764719"/>
              <a:gd name="connsiteY4" fmla="*/ 0 h 3599671"/>
              <a:gd name="connsiteX5" fmla="*/ 3752851 w 4764719"/>
              <a:gd name="connsiteY5" fmla="*/ 2354128 h 3599671"/>
              <a:gd name="connsiteX6" fmla="*/ 258215 w 4764719"/>
              <a:gd name="connsiteY6" fmla="*/ 3429000 h 3599671"/>
              <a:gd name="connsiteX7" fmla="*/ 157163 w 4764719"/>
              <a:gd name="connsiteY7" fmla="*/ 3537610 h 3599671"/>
              <a:gd name="connsiteX8" fmla="*/ 0 w 4764719"/>
              <a:gd name="connsiteY8" fmla="*/ 3170897 h 3599671"/>
              <a:gd name="connsiteX9" fmla="*/ 492920 w 4764719"/>
              <a:gd name="connsiteY9" fmla="*/ 3206616 h 3599671"/>
              <a:gd name="connsiteX10" fmla="*/ 377278 w 4764719"/>
              <a:gd name="connsiteY10" fmla="*/ 3321937 h 3599671"/>
              <a:gd name="connsiteX0" fmla="*/ 377278 w 4764719"/>
              <a:gd name="connsiteY0" fmla="*/ 3321937 h 3599671"/>
              <a:gd name="connsiteX1" fmla="*/ 3690937 w 4764719"/>
              <a:gd name="connsiteY1" fmla="*/ 2139816 h 3599671"/>
              <a:gd name="connsiteX2" fmla="*/ 4290411 w 4764719"/>
              <a:gd name="connsiteY2" fmla="*/ 438244 h 3599671"/>
              <a:gd name="connsiteX3" fmla="*/ 4524376 w 4764719"/>
              <a:gd name="connsiteY3" fmla="*/ 449128 h 3599671"/>
              <a:gd name="connsiteX4" fmla="*/ 4483291 w 4764719"/>
              <a:gd name="connsiteY4" fmla="*/ 0 h 3599671"/>
              <a:gd name="connsiteX5" fmla="*/ 3752851 w 4764719"/>
              <a:gd name="connsiteY5" fmla="*/ 2354128 h 3599671"/>
              <a:gd name="connsiteX6" fmla="*/ 258215 w 4764719"/>
              <a:gd name="connsiteY6" fmla="*/ 3429000 h 3599671"/>
              <a:gd name="connsiteX7" fmla="*/ 157163 w 4764719"/>
              <a:gd name="connsiteY7" fmla="*/ 3537610 h 3599671"/>
              <a:gd name="connsiteX8" fmla="*/ 0 w 4764719"/>
              <a:gd name="connsiteY8" fmla="*/ 3170897 h 3599671"/>
              <a:gd name="connsiteX9" fmla="*/ 492920 w 4764719"/>
              <a:gd name="connsiteY9" fmla="*/ 3206616 h 3599671"/>
              <a:gd name="connsiteX10" fmla="*/ 377278 w 4764719"/>
              <a:gd name="connsiteY10" fmla="*/ 3321937 h 3599671"/>
              <a:gd name="connsiteX0" fmla="*/ 377278 w 4709713"/>
              <a:gd name="connsiteY0" fmla="*/ 3321937 h 3599671"/>
              <a:gd name="connsiteX1" fmla="*/ 3690937 w 4709713"/>
              <a:gd name="connsiteY1" fmla="*/ 2139816 h 3599671"/>
              <a:gd name="connsiteX2" fmla="*/ 4290411 w 4709713"/>
              <a:gd name="connsiteY2" fmla="*/ 438244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66407"/>
              <a:gd name="connsiteX1" fmla="*/ 3690937 w 4709713"/>
              <a:gd name="connsiteY1" fmla="*/ 2139816 h 3566407"/>
              <a:gd name="connsiteX2" fmla="*/ 4299936 w 4709713"/>
              <a:gd name="connsiteY2" fmla="*/ 423956 h 3566407"/>
              <a:gd name="connsiteX3" fmla="*/ 4524376 w 4709713"/>
              <a:gd name="connsiteY3" fmla="*/ 449128 h 3566407"/>
              <a:gd name="connsiteX4" fmla="*/ 4483291 w 4709713"/>
              <a:gd name="connsiteY4" fmla="*/ 0 h 3566407"/>
              <a:gd name="connsiteX5" fmla="*/ 3752851 w 4709713"/>
              <a:gd name="connsiteY5" fmla="*/ 2354128 h 3566407"/>
              <a:gd name="connsiteX6" fmla="*/ 258215 w 4709713"/>
              <a:gd name="connsiteY6" fmla="*/ 3429000 h 3566407"/>
              <a:gd name="connsiteX7" fmla="*/ 157163 w 4709713"/>
              <a:gd name="connsiteY7" fmla="*/ 3537610 h 3566407"/>
              <a:gd name="connsiteX8" fmla="*/ 0 w 4709713"/>
              <a:gd name="connsiteY8" fmla="*/ 3170897 h 3566407"/>
              <a:gd name="connsiteX9" fmla="*/ 492920 w 4709713"/>
              <a:gd name="connsiteY9" fmla="*/ 3206616 h 3566407"/>
              <a:gd name="connsiteX10" fmla="*/ 377278 w 4709713"/>
              <a:gd name="connsiteY10" fmla="*/ 3321937 h 3566407"/>
              <a:gd name="connsiteX0" fmla="*/ 377278 w 4709713"/>
              <a:gd name="connsiteY0" fmla="*/ 3321937 h 3557122"/>
              <a:gd name="connsiteX1" fmla="*/ 3690937 w 4709713"/>
              <a:gd name="connsiteY1" fmla="*/ 2139816 h 3557122"/>
              <a:gd name="connsiteX2" fmla="*/ 4299936 w 4709713"/>
              <a:gd name="connsiteY2" fmla="*/ 423956 h 3557122"/>
              <a:gd name="connsiteX3" fmla="*/ 4524376 w 4709713"/>
              <a:gd name="connsiteY3" fmla="*/ 449128 h 3557122"/>
              <a:gd name="connsiteX4" fmla="*/ 4483291 w 4709713"/>
              <a:gd name="connsiteY4" fmla="*/ 0 h 3557122"/>
              <a:gd name="connsiteX5" fmla="*/ 3752851 w 4709713"/>
              <a:gd name="connsiteY5" fmla="*/ 2354128 h 3557122"/>
              <a:gd name="connsiteX6" fmla="*/ 258215 w 4709713"/>
              <a:gd name="connsiteY6" fmla="*/ 3429000 h 3557122"/>
              <a:gd name="connsiteX7" fmla="*/ 157163 w 4709713"/>
              <a:gd name="connsiteY7" fmla="*/ 3537610 h 3557122"/>
              <a:gd name="connsiteX8" fmla="*/ 0 w 4709713"/>
              <a:gd name="connsiteY8" fmla="*/ 3170897 h 3557122"/>
              <a:gd name="connsiteX9" fmla="*/ 492920 w 4709713"/>
              <a:gd name="connsiteY9" fmla="*/ 3206616 h 3557122"/>
              <a:gd name="connsiteX10" fmla="*/ 377278 w 4709713"/>
              <a:gd name="connsiteY10" fmla="*/ 3321937 h 3557122"/>
              <a:gd name="connsiteX0" fmla="*/ 377278 w 4709713"/>
              <a:gd name="connsiteY0" fmla="*/ 3321937 h 3565319"/>
              <a:gd name="connsiteX1" fmla="*/ 3690937 w 4709713"/>
              <a:gd name="connsiteY1" fmla="*/ 2139816 h 3565319"/>
              <a:gd name="connsiteX2" fmla="*/ 4299936 w 4709713"/>
              <a:gd name="connsiteY2" fmla="*/ 423956 h 3565319"/>
              <a:gd name="connsiteX3" fmla="*/ 4524376 w 4709713"/>
              <a:gd name="connsiteY3" fmla="*/ 449128 h 3565319"/>
              <a:gd name="connsiteX4" fmla="*/ 4483291 w 4709713"/>
              <a:gd name="connsiteY4" fmla="*/ 0 h 3565319"/>
              <a:gd name="connsiteX5" fmla="*/ 3752851 w 4709713"/>
              <a:gd name="connsiteY5" fmla="*/ 2354128 h 3565319"/>
              <a:gd name="connsiteX6" fmla="*/ 258215 w 4709713"/>
              <a:gd name="connsiteY6" fmla="*/ 3429000 h 3565319"/>
              <a:gd name="connsiteX7" fmla="*/ 157163 w 4709713"/>
              <a:gd name="connsiteY7" fmla="*/ 3537610 h 3565319"/>
              <a:gd name="connsiteX8" fmla="*/ 0 w 4709713"/>
              <a:gd name="connsiteY8" fmla="*/ 3170897 h 3565319"/>
              <a:gd name="connsiteX9" fmla="*/ 492920 w 4709713"/>
              <a:gd name="connsiteY9" fmla="*/ 3206616 h 3565319"/>
              <a:gd name="connsiteX10" fmla="*/ 377278 w 4709713"/>
              <a:gd name="connsiteY10" fmla="*/ 3321937 h 3565319"/>
              <a:gd name="connsiteX0" fmla="*/ 377278 w 4709713"/>
              <a:gd name="connsiteY0" fmla="*/ 3321937 h 3565319"/>
              <a:gd name="connsiteX1" fmla="*/ 3690937 w 4709713"/>
              <a:gd name="connsiteY1" fmla="*/ 2139816 h 3565319"/>
              <a:gd name="connsiteX2" fmla="*/ 4299936 w 4709713"/>
              <a:gd name="connsiteY2" fmla="*/ 423956 h 3565319"/>
              <a:gd name="connsiteX3" fmla="*/ 4524376 w 4709713"/>
              <a:gd name="connsiteY3" fmla="*/ 449128 h 3565319"/>
              <a:gd name="connsiteX4" fmla="*/ 4483291 w 4709713"/>
              <a:gd name="connsiteY4" fmla="*/ 0 h 3565319"/>
              <a:gd name="connsiteX5" fmla="*/ 3752851 w 4709713"/>
              <a:gd name="connsiteY5" fmla="*/ 2354128 h 3565319"/>
              <a:gd name="connsiteX6" fmla="*/ 258215 w 4709713"/>
              <a:gd name="connsiteY6" fmla="*/ 3429000 h 3565319"/>
              <a:gd name="connsiteX7" fmla="*/ 138113 w 4709713"/>
              <a:gd name="connsiteY7" fmla="*/ 3537610 h 3565319"/>
              <a:gd name="connsiteX8" fmla="*/ 0 w 4709713"/>
              <a:gd name="connsiteY8" fmla="*/ 3170897 h 3565319"/>
              <a:gd name="connsiteX9" fmla="*/ 492920 w 4709713"/>
              <a:gd name="connsiteY9" fmla="*/ 3206616 h 3565319"/>
              <a:gd name="connsiteX10" fmla="*/ 377278 w 4709713"/>
              <a:gd name="connsiteY10" fmla="*/ 3321937 h 3565319"/>
              <a:gd name="connsiteX0" fmla="*/ 358228 w 4690663"/>
              <a:gd name="connsiteY0" fmla="*/ 3321937 h 3565319"/>
              <a:gd name="connsiteX1" fmla="*/ 3671887 w 4690663"/>
              <a:gd name="connsiteY1" fmla="*/ 2139816 h 3565319"/>
              <a:gd name="connsiteX2" fmla="*/ 4280886 w 4690663"/>
              <a:gd name="connsiteY2" fmla="*/ 423956 h 3565319"/>
              <a:gd name="connsiteX3" fmla="*/ 4505326 w 4690663"/>
              <a:gd name="connsiteY3" fmla="*/ 449128 h 3565319"/>
              <a:gd name="connsiteX4" fmla="*/ 4464241 w 4690663"/>
              <a:gd name="connsiteY4" fmla="*/ 0 h 3565319"/>
              <a:gd name="connsiteX5" fmla="*/ 3733801 w 4690663"/>
              <a:gd name="connsiteY5" fmla="*/ 2354128 h 3565319"/>
              <a:gd name="connsiteX6" fmla="*/ 239165 w 4690663"/>
              <a:gd name="connsiteY6" fmla="*/ 3429000 h 3565319"/>
              <a:gd name="connsiteX7" fmla="*/ 119063 w 4690663"/>
              <a:gd name="connsiteY7" fmla="*/ 3537610 h 3565319"/>
              <a:gd name="connsiteX8" fmla="*/ 0 w 4690663"/>
              <a:gd name="connsiteY8" fmla="*/ 3175659 h 3565319"/>
              <a:gd name="connsiteX9" fmla="*/ 473870 w 4690663"/>
              <a:gd name="connsiteY9" fmla="*/ 3206616 h 3565319"/>
              <a:gd name="connsiteX10" fmla="*/ 358228 w 4690663"/>
              <a:gd name="connsiteY10" fmla="*/ 3321937 h 3565319"/>
              <a:gd name="connsiteX0" fmla="*/ 353465 w 4685900"/>
              <a:gd name="connsiteY0" fmla="*/ 3321937 h 3565319"/>
              <a:gd name="connsiteX1" fmla="*/ 3667124 w 4685900"/>
              <a:gd name="connsiteY1" fmla="*/ 2139816 h 3565319"/>
              <a:gd name="connsiteX2" fmla="*/ 4276123 w 4685900"/>
              <a:gd name="connsiteY2" fmla="*/ 423956 h 3565319"/>
              <a:gd name="connsiteX3" fmla="*/ 4500563 w 4685900"/>
              <a:gd name="connsiteY3" fmla="*/ 449128 h 3565319"/>
              <a:gd name="connsiteX4" fmla="*/ 4459478 w 4685900"/>
              <a:gd name="connsiteY4" fmla="*/ 0 h 3565319"/>
              <a:gd name="connsiteX5" fmla="*/ 3729038 w 4685900"/>
              <a:gd name="connsiteY5" fmla="*/ 2354128 h 3565319"/>
              <a:gd name="connsiteX6" fmla="*/ 234402 w 4685900"/>
              <a:gd name="connsiteY6" fmla="*/ 3429000 h 3565319"/>
              <a:gd name="connsiteX7" fmla="*/ 114300 w 4685900"/>
              <a:gd name="connsiteY7" fmla="*/ 3537610 h 3565319"/>
              <a:gd name="connsiteX8" fmla="*/ 0 w 4685900"/>
              <a:gd name="connsiteY8" fmla="*/ 3170897 h 3565319"/>
              <a:gd name="connsiteX9" fmla="*/ 469107 w 4685900"/>
              <a:gd name="connsiteY9" fmla="*/ 3206616 h 3565319"/>
              <a:gd name="connsiteX10" fmla="*/ 353465 w 4685900"/>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37610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07706 w 4693551"/>
              <a:gd name="connsiteY3" fmla="*/ 449128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551" h="3565319">
                <a:moveTo>
                  <a:pt x="360608" y="3321937"/>
                </a:moveTo>
                <a:cubicBezTo>
                  <a:pt x="1554061" y="3738314"/>
                  <a:pt x="3176140" y="2673556"/>
                  <a:pt x="3674267" y="2139816"/>
                </a:cubicBezTo>
                <a:cubicBezTo>
                  <a:pt x="3906634" y="1906793"/>
                  <a:pt x="4653353" y="1099892"/>
                  <a:pt x="4283266" y="423956"/>
                </a:cubicBezTo>
                <a:cubicBezTo>
                  <a:pt x="4323154" y="430760"/>
                  <a:pt x="4444006" y="447087"/>
                  <a:pt x="4510088" y="456272"/>
                </a:cubicBezTo>
                <a:lnTo>
                  <a:pt x="4466621" y="0"/>
                </a:lnTo>
                <a:cubicBezTo>
                  <a:pt x="4934340" y="567221"/>
                  <a:pt x="4673399" y="1422576"/>
                  <a:pt x="3736181" y="2354128"/>
                </a:cubicBezTo>
                <a:cubicBezTo>
                  <a:pt x="2464940" y="3521250"/>
                  <a:pt x="907949" y="3759684"/>
                  <a:pt x="241545" y="3429000"/>
                </a:cubicBezTo>
                <a:cubicBezTo>
                  <a:pt x="183256" y="3489016"/>
                  <a:pt x="167826" y="3499025"/>
                  <a:pt x="121443" y="3544754"/>
                </a:cubicBezTo>
                <a:cubicBezTo>
                  <a:pt x="90487" y="3466174"/>
                  <a:pt x="19050" y="3247096"/>
                  <a:pt x="0" y="3178040"/>
                </a:cubicBezTo>
                <a:cubicBezTo>
                  <a:pt x="111127" y="3185977"/>
                  <a:pt x="367505" y="3198678"/>
                  <a:pt x="476250" y="3206616"/>
                </a:cubicBezTo>
                <a:lnTo>
                  <a:pt x="360608" y="3321937"/>
                </a:lnTo>
                <a:close/>
              </a:path>
            </a:pathLst>
          </a:custGeom>
          <a:gradFill>
            <a:gsLst>
              <a:gs pos="0">
                <a:srgbClr val="67AED9"/>
              </a:gs>
              <a:gs pos="74000">
                <a:srgbClr val="006E92"/>
              </a:gs>
              <a:gs pos="100000">
                <a:srgbClr val="006E92"/>
              </a:gs>
            </a:gsLst>
            <a:lin ang="5400000" scaled="0"/>
          </a:gradFill>
          <a:ln w="3175">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echteck 2">
            <a:extLst>
              <a:ext uri="{FF2B5EF4-FFF2-40B4-BE49-F238E27FC236}">
                <a16:creationId xmlns:a16="http://schemas.microsoft.com/office/drawing/2014/main" id="{4E513076-EB7C-5A15-E15B-D92681E05CC4}"/>
              </a:ext>
            </a:extLst>
          </p:cNvPr>
          <p:cNvSpPr/>
          <p:nvPr/>
        </p:nvSpPr>
        <p:spPr bwMode="auto">
          <a:xfrm rot="10800000">
            <a:off x="3766739" y="1770247"/>
            <a:ext cx="4693551" cy="3565319"/>
          </a:xfrm>
          <a:custGeom>
            <a:avLst/>
            <a:gdLst>
              <a:gd name="connsiteX0" fmla="*/ 0 w 4184594"/>
              <a:gd name="connsiteY0" fmla="*/ 0 h 447582"/>
              <a:gd name="connsiteX1" fmla="*/ 4184594 w 4184594"/>
              <a:gd name="connsiteY1" fmla="*/ 0 h 447582"/>
              <a:gd name="connsiteX2" fmla="*/ 4184594 w 4184594"/>
              <a:gd name="connsiteY2" fmla="*/ 447582 h 447582"/>
              <a:gd name="connsiteX3" fmla="*/ 0 w 4184594"/>
              <a:gd name="connsiteY3" fmla="*/ 447582 h 447582"/>
              <a:gd name="connsiteX4" fmla="*/ 0 w 4184594"/>
              <a:gd name="connsiteY4" fmla="*/ 0 h 447582"/>
              <a:gd name="connsiteX0" fmla="*/ 0 w 4184594"/>
              <a:gd name="connsiteY0" fmla="*/ 3028950 h 3476532"/>
              <a:gd name="connsiteX1" fmla="*/ 3841694 w 4184594"/>
              <a:gd name="connsiteY1" fmla="*/ 0 h 3476532"/>
              <a:gd name="connsiteX2" fmla="*/ 4184594 w 4184594"/>
              <a:gd name="connsiteY2" fmla="*/ 3476532 h 3476532"/>
              <a:gd name="connsiteX3" fmla="*/ 0 w 4184594"/>
              <a:gd name="connsiteY3" fmla="*/ 3476532 h 3476532"/>
              <a:gd name="connsiteX4" fmla="*/ 0 w 4184594"/>
              <a:gd name="connsiteY4" fmla="*/ 3028950 h 3476532"/>
              <a:gd name="connsiteX0" fmla="*/ 0 w 4108394"/>
              <a:gd name="connsiteY0" fmla="*/ 3028950 h 3476532"/>
              <a:gd name="connsiteX1" fmla="*/ 3841694 w 4108394"/>
              <a:gd name="connsiteY1" fmla="*/ 0 h 3476532"/>
              <a:gd name="connsiteX2" fmla="*/ 4108394 w 4108394"/>
              <a:gd name="connsiteY2" fmla="*/ 14195 h 3476532"/>
              <a:gd name="connsiteX3" fmla="*/ 0 w 4108394"/>
              <a:gd name="connsiteY3" fmla="*/ 3476532 h 3476532"/>
              <a:gd name="connsiteX4" fmla="*/ 0 w 4108394"/>
              <a:gd name="connsiteY4" fmla="*/ 3028950 h 3476532"/>
              <a:gd name="connsiteX0" fmla="*/ 0 w 4108394"/>
              <a:gd name="connsiteY0" fmla="*/ 3014755 h 3462337"/>
              <a:gd name="connsiteX1" fmla="*/ 3903607 w 4108394"/>
              <a:gd name="connsiteY1" fmla="*/ 81055 h 3462337"/>
              <a:gd name="connsiteX2" fmla="*/ 4108394 w 4108394"/>
              <a:gd name="connsiteY2" fmla="*/ 0 h 3462337"/>
              <a:gd name="connsiteX3" fmla="*/ 0 w 4108394"/>
              <a:gd name="connsiteY3" fmla="*/ 3462337 h 3462337"/>
              <a:gd name="connsiteX4" fmla="*/ 0 w 4108394"/>
              <a:gd name="connsiteY4"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532222"/>
              <a:gd name="connsiteX1" fmla="*/ 3903607 w 4287079"/>
              <a:gd name="connsiteY1" fmla="*/ 81055 h 3532222"/>
              <a:gd name="connsiteX2" fmla="*/ 4108394 w 4287079"/>
              <a:gd name="connsiteY2" fmla="*/ 0 h 3532222"/>
              <a:gd name="connsiteX3" fmla="*/ 3442247 w 4287079"/>
              <a:gd name="connsiteY3" fmla="*/ 2218396 h 3532222"/>
              <a:gd name="connsiteX4" fmla="*/ 0 w 4287079"/>
              <a:gd name="connsiteY4" fmla="*/ 3462337 h 3532222"/>
              <a:gd name="connsiteX5" fmla="*/ 0 w 4287079"/>
              <a:gd name="connsiteY5" fmla="*/ 3014755 h 3532222"/>
              <a:gd name="connsiteX0" fmla="*/ 0 w 4287079"/>
              <a:gd name="connsiteY0" fmla="*/ 3014755 h 3529159"/>
              <a:gd name="connsiteX1" fmla="*/ 3903607 w 4287079"/>
              <a:gd name="connsiteY1" fmla="*/ 81055 h 3529159"/>
              <a:gd name="connsiteX2" fmla="*/ 4108394 w 4287079"/>
              <a:gd name="connsiteY2" fmla="*/ 0 h 3529159"/>
              <a:gd name="connsiteX3" fmla="*/ 3442247 w 4287079"/>
              <a:gd name="connsiteY3" fmla="*/ 2218396 h 3529159"/>
              <a:gd name="connsiteX4" fmla="*/ 0 w 4287079"/>
              <a:gd name="connsiteY4" fmla="*/ 3462337 h 3529159"/>
              <a:gd name="connsiteX5" fmla="*/ 0 w 4287079"/>
              <a:gd name="connsiteY5"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291916 w 4498033"/>
              <a:gd name="connsiteY0" fmla="*/ 3014755 h 3529159"/>
              <a:gd name="connsiteX1" fmla="*/ 3348400 w 4498033"/>
              <a:gd name="connsiteY1" fmla="*/ 1937409 h 3529159"/>
              <a:gd name="connsiteX2" fmla="*/ 4114561 w 4498033"/>
              <a:gd name="connsiteY2" fmla="*/ 81055 h 3529159"/>
              <a:gd name="connsiteX3" fmla="*/ 4319348 w 4498033"/>
              <a:gd name="connsiteY3" fmla="*/ 0 h 3529159"/>
              <a:gd name="connsiteX4" fmla="*/ 3653201 w 4498033"/>
              <a:gd name="connsiteY4" fmla="*/ 2218396 h 3529159"/>
              <a:gd name="connsiteX5" fmla="*/ 210954 w 4498033"/>
              <a:gd name="connsiteY5" fmla="*/ 3462337 h 3529159"/>
              <a:gd name="connsiteX6" fmla="*/ 363 w 4498033"/>
              <a:gd name="connsiteY6" fmla="*/ 3370921 h 3529159"/>
              <a:gd name="connsiteX7" fmla="*/ 291916 w 4498033"/>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70921 h 3529159"/>
              <a:gd name="connsiteX7" fmla="*/ 292115 w 4498232"/>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66159 h 3529159"/>
              <a:gd name="connsiteX7" fmla="*/ 292115 w 4498232"/>
              <a:gd name="connsiteY7" fmla="*/ 3014755 h 3529159"/>
              <a:gd name="connsiteX0" fmla="*/ 292133 w 4498250"/>
              <a:gd name="connsiteY0" fmla="*/ 3014755 h 3529159"/>
              <a:gd name="connsiteX1" fmla="*/ 3348617 w 4498250"/>
              <a:gd name="connsiteY1" fmla="*/ 1937409 h 3529159"/>
              <a:gd name="connsiteX2" fmla="*/ 4114778 w 4498250"/>
              <a:gd name="connsiteY2" fmla="*/ 81055 h 3529159"/>
              <a:gd name="connsiteX3" fmla="*/ 4319565 w 4498250"/>
              <a:gd name="connsiteY3" fmla="*/ 0 h 3529159"/>
              <a:gd name="connsiteX4" fmla="*/ 3653418 w 4498250"/>
              <a:gd name="connsiteY4" fmla="*/ 2218396 h 3529159"/>
              <a:gd name="connsiteX5" fmla="*/ 206408 w 4498250"/>
              <a:gd name="connsiteY5" fmla="*/ 3462337 h 3529159"/>
              <a:gd name="connsiteX6" fmla="*/ 580 w 4498250"/>
              <a:gd name="connsiteY6" fmla="*/ 3366159 h 3529159"/>
              <a:gd name="connsiteX7" fmla="*/ 292133 w 4498250"/>
              <a:gd name="connsiteY7" fmla="*/ 3014755 h 3529159"/>
              <a:gd name="connsiteX0" fmla="*/ 292062 w 4498179"/>
              <a:gd name="connsiteY0" fmla="*/ 3014755 h 3541861"/>
              <a:gd name="connsiteX1" fmla="*/ 3348546 w 4498179"/>
              <a:gd name="connsiteY1" fmla="*/ 1937409 h 3541861"/>
              <a:gd name="connsiteX2" fmla="*/ 4114707 w 4498179"/>
              <a:gd name="connsiteY2" fmla="*/ 81055 h 3541861"/>
              <a:gd name="connsiteX3" fmla="*/ 4319494 w 4498179"/>
              <a:gd name="connsiteY3" fmla="*/ 0 h 3541861"/>
              <a:gd name="connsiteX4" fmla="*/ 3653347 w 4498179"/>
              <a:gd name="connsiteY4" fmla="*/ 2218396 h 3541861"/>
              <a:gd name="connsiteX5" fmla="*/ 227768 w 4498179"/>
              <a:gd name="connsiteY5" fmla="*/ 3476625 h 3541861"/>
              <a:gd name="connsiteX6" fmla="*/ 509 w 4498179"/>
              <a:gd name="connsiteY6" fmla="*/ 3366159 h 3541861"/>
              <a:gd name="connsiteX7" fmla="*/ 292062 w 4498179"/>
              <a:gd name="connsiteY7" fmla="*/ 3014755 h 3541861"/>
              <a:gd name="connsiteX0" fmla="*/ 292191 w 4498308"/>
              <a:gd name="connsiteY0" fmla="*/ 3014755 h 3541861"/>
              <a:gd name="connsiteX1" fmla="*/ 3348675 w 4498308"/>
              <a:gd name="connsiteY1" fmla="*/ 1937409 h 3541861"/>
              <a:gd name="connsiteX2" fmla="*/ 4114836 w 4498308"/>
              <a:gd name="connsiteY2" fmla="*/ 81055 h 3541861"/>
              <a:gd name="connsiteX3" fmla="*/ 4319623 w 4498308"/>
              <a:gd name="connsiteY3" fmla="*/ 0 h 3541861"/>
              <a:gd name="connsiteX4" fmla="*/ 3653476 w 4498308"/>
              <a:gd name="connsiteY4" fmla="*/ 2218396 h 3541861"/>
              <a:gd name="connsiteX5" fmla="*/ 227897 w 4498308"/>
              <a:gd name="connsiteY5" fmla="*/ 3476625 h 3541861"/>
              <a:gd name="connsiteX6" fmla="*/ 638 w 4498308"/>
              <a:gd name="connsiteY6" fmla="*/ 3366159 h 3541861"/>
              <a:gd name="connsiteX7" fmla="*/ 292191 w 4498308"/>
              <a:gd name="connsiteY7" fmla="*/ 3014755 h 3541861"/>
              <a:gd name="connsiteX0" fmla="*/ 291553 w 4497670"/>
              <a:gd name="connsiteY0" fmla="*/ 3014755 h 3541861"/>
              <a:gd name="connsiteX1" fmla="*/ 3348037 w 4497670"/>
              <a:gd name="connsiteY1" fmla="*/ 1937409 h 3541861"/>
              <a:gd name="connsiteX2" fmla="*/ 4114198 w 4497670"/>
              <a:gd name="connsiteY2" fmla="*/ 81055 h 3541861"/>
              <a:gd name="connsiteX3" fmla="*/ 4318985 w 4497670"/>
              <a:gd name="connsiteY3" fmla="*/ 0 h 3541861"/>
              <a:gd name="connsiteX4" fmla="*/ 3652838 w 4497670"/>
              <a:gd name="connsiteY4" fmla="*/ 2218396 h 3541861"/>
              <a:gd name="connsiteX5" fmla="*/ 227259 w 4497670"/>
              <a:gd name="connsiteY5" fmla="*/ 3476625 h 3541861"/>
              <a:gd name="connsiteX6" fmla="*/ 0 w 4497670"/>
              <a:gd name="connsiteY6" fmla="*/ 3366159 h 3541861"/>
              <a:gd name="connsiteX7" fmla="*/ 291553 w 449767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403183"/>
              <a:gd name="connsiteY0" fmla="*/ 3188587 h 3715693"/>
              <a:gd name="connsiteX1" fmla="*/ 3367087 w 4403183"/>
              <a:gd name="connsiteY1" fmla="*/ 2111241 h 3715693"/>
              <a:gd name="connsiteX2" fmla="*/ 4059429 w 4403183"/>
              <a:gd name="connsiteY2" fmla="*/ 169162 h 3715693"/>
              <a:gd name="connsiteX3" fmla="*/ 4168966 w 4403183"/>
              <a:gd name="connsiteY3" fmla="*/ 0 h 3715693"/>
              <a:gd name="connsiteX4" fmla="*/ 3671888 w 4403183"/>
              <a:gd name="connsiteY4" fmla="*/ 2392228 h 3715693"/>
              <a:gd name="connsiteX5" fmla="*/ 246309 w 4403183"/>
              <a:gd name="connsiteY5" fmla="*/ 3650457 h 3715693"/>
              <a:gd name="connsiteX6" fmla="*/ 0 w 4403183"/>
              <a:gd name="connsiteY6" fmla="*/ 3559041 h 3715693"/>
              <a:gd name="connsiteX7" fmla="*/ 310603 w 4403183"/>
              <a:gd name="connsiteY7"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2286 w 4403183"/>
              <a:gd name="connsiteY2" fmla="*/ 162019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577706 w 4785985"/>
              <a:gd name="connsiteY0" fmla="*/ 3188587 h 3715693"/>
              <a:gd name="connsiteX1" fmla="*/ 3634190 w 4785985"/>
              <a:gd name="connsiteY1" fmla="*/ 2111241 h 3715693"/>
              <a:gd name="connsiteX2" fmla="*/ 4319389 w 4785985"/>
              <a:gd name="connsiteY2" fmla="*/ 162019 h 3715693"/>
              <a:gd name="connsiteX3" fmla="*/ 4486679 w 4785985"/>
              <a:gd name="connsiteY3" fmla="*/ 187191 h 3715693"/>
              <a:gd name="connsiteX4" fmla="*/ 4436069 w 4785985"/>
              <a:gd name="connsiteY4" fmla="*/ 0 h 3715693"/>
              <a:gd name="connsiteX5" fmla="*/ 3938991 w 4785985"/>
              <a:gd name="connsiteY5" fmla="*/ 2392228 h 3715693"/>
              <a:gd name="connsiteX6" fmla="*/ 513412 w 4785985"/>
              <a:gd name="connsiteY6" fmla="*/ 3650457 h 3715693"/>
              <a:gd name="connsiteX7" fmla="*/ 136135 w 4785985"/>
              <a:gd name="connsiteY7" fmla="*/ 3706679 h 3715693"/>
              <a:gd name="connsiteX8" fmla="*/ 5166 w 4785985"/>
              <a:gd name="connsiteY8" fmla="*/ 2970872 h 3715693"/>
              <a:gd name="connsiteX9" fmla="*/ 577706 w 4785985"/>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572540 w 4780819"/>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06679"/>
              <a:gd name="connsiteX1" fmla="*/ 3629024 w 4780819"/>
              <a:gd name="connsiteY1" fmla="*/ 2111241 h 3706679"/>
              <a:gd name="connsiteX2" fmla="*/ 4314223 w 4780819"/>
              <a:gd name="connsiteY2" fmla="*/ 162019 h 3706679"/>
              <a:gd name="connsiteX3" fmla="*/ 4481513 w 4780819"/>
              <a:gd name="connsiteY3" fmla="*/ 187191 h 3706679"/>
              <a:gd name="connsiteX4" fmla="*/ 4430903 w 4780819"/>
              <a:gd name="connsiteY4" fmla="*/ 0 h 3706679"/>
              <a:gd name="connsiteX5" fmla="*/ 3933825 w 4780819"/>
              <a:gd name="connsiteY5" fmla="*/ 2392228 h 3706679"/>
              <a:gd name="connsiteX6" fmla="*/ 262977 w 4780819"/>
              <a:gd name="connsiteY6" fmla="*/ 3557588 h 3706679"/>
              <a:gd name="connsiteX7" fmla="*/ 130969 w 4780819"/>
              <a:gd name="connsiteY7" fmla="*/ 3706679 h 3706679"/>
              <a:gd name="connsiteX8" fmla="*/ 0 w 4780819"/>
              <a:gd name="connsiteY8" fmla="*/ 2970872 h 3706679"/>
              <a:gd name="connsiteX9" fmla="*/ 707232 w 4780819"/>
              <a:gd name="connsiteY9" fmla="*/ 3025641 h 3706679"/>
              <a:gd name="connsiteX10" fmla="*/ 572540 w 4780819"/>
              <a:gd name="connsiteY10" fmla="*/ 3188587 h 3706679"/>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8112 w 4780819"/>
              <a:gd name="connsiteY7" fmla="*/ 3704297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624928 w 4833207"/>
              <a:gd name="connsiteY0" fmla="*/ 318858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759620 w 4833207"/>
              <a:gd name="connsiteY9" fmla="*/ 3025641 h 3711610"/>
              <a:gd name="connsiteX10" fmla="*/ 624928 w 4833207"/>
              <a:gd name="connsiteY10" fmla="*/ 3188587 h 3711610"/>
              <a:gd name="connsiteX0" fmla="*/ 624928 w 4833207"/>
              <a:gd name="connsiteY0" fmla="*/ 318858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492920 w 4833207"/>
              <a:gd name="connsiteY9" fmla="*/ 3206616 h 3711610"/>
              <a:gd name="connsiteX10" fmla="*/ 624928 w 4833207"/>
              <a:gd name="connsiteY10" fmla="*/ 3188587 h 3711610"/>
              <a:gd name="connsiteX0" fmla="*/ 377278 w 4833207"/>
              <a:gd name="connsiteY0" fmla="*/ 332193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492920 w 4833207"/>
              <a:gd name="connsiteY9" fmla="*/ 3206616 h 3711610"/>
              <a:gd name="connsiteX10" fmla="*/ 377278 w 4833207"/>
              <a:gd name="connsiteY10" fmla="*/ 3321937 h 3711610"/>
              <a:gd name="connsiteX0" fmla="*/ 377278 w 4833207"/>
              <a:gd name="connsiteY0" fmla="*/ 3321937 h 3709060"/>
              <a:gd name="connsiteX1" fmla="*/ 3681412 w 4833207"/>
              <a:gd name="connsiteY1" fmla="*/ 2111241 h 3709060"/>
              <a:gd name="connsiteX2" fmla="*/ 4366611 w 4833207"/>
              <a:gd name="connsiteY2" fmla="*/ 162019 h 3709060"/>
              <a:gd name="connsiteX3" fmla="*/ 4533901 w 4833207"/>
              <a:gd name="connsiteY3" fmla="*/ 187191 h 3709060"/>
              <a:gd name="connsiteX4" fmla="*/ 4483291 w 4833207"/>
              <a:gd name="connsiteY4" fmla="*/ 0 h 3709060"/>
              <a:gd name="connsiteX5" fmla="*/ 3986213 w 4833207"/>
              <a:gd name="connsiteY5" fmla="*/ 2392228 h 3709060"/>
              <a:gd name="connsiteX6" fmla="*/ 258215 w 4833207"/>
              <a:gd name="connsiteY6" fmla="*/ 3429000 h 3709060"/>
              <a:gd name="connsiteX7" fmla="*/ 195263 w 4833207"/>
              <a:gd name="connsiteY7" fmla="*/ 3709060 h 3709060"/>
              <a:gd name="connsiteX8" fmla="*/ 0 w 4833207"/>
              <a:gd name="connsiteY8" fmla="*/ 3170897 h 3709060"/>
              <a:gd name="connsiteX9" fmla="*/ 492920 w 4833207"/>
              <a:gd name="connsiteY9" fmla="*/ 3206616 h 3709060"/>
              <a:gd name="connsiteX10" fmla="*/ 377278 w 4833207"/>
              <a:gd name="connsiteY10" fmla="*/ 3321937 h 3709060"/>
              <a:gd name="connsiteX0" fmla="*/ 377278 w 4833207"/>
              <a:gd name="connsiteY0" fmla="*/ 3321937 h 3607498"/>
              <a:gd name="connsiteX1" fmla="*/ 3681412 w 4833207"/>
              <a:gd name="connsiteY1" fmla="*/ 2111241 h 3607498"/>
              <a:gd name="connsiteX2" fmla="*/ 4366611 w 4833207"/>
              <a:gd name="connsiteY2" fmla="*/ 162019 h 3607498"/>
              <a:gd name="connsiteX3" fmla="*/ 4533901 w 4833207"/>
              <a:gd name="connsiteY3" fmla="*/ 187191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833207"/>
              <a:gd name="connsiteY0" fmla="*/ 3321937 h 3607498"/>
              <a:gd name="connsiteX1" fmla="*/ 3681412 w 4833207"/>
              <a:gd name="connsiteY1" fmla="*/ 2111241 h 3607498"/>
              <a:gd name="connsiteX2" fmla="*/ 4290411 w 4833207"/>
              <a:gd name="connsiteY2" fmla="*/ 438244 h 3607498"/>
              <a:gd name="connsiteX3" fmla="*/ 4533901 w 4833207"/>
              <a:gd name="connsiteY3" fmla="*/ 187191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833207"/>
              <a:gd name="connsiteY0" fmla="*/ 3321937 h 3607498"/>
              <a:gd name="connsiteX1" fmla="*/ 3681412 w 4833207"/>
              <a:gd name="connsiteY1" fmla="*/ 2111241 h 3607498"/>
              <a:gd name="connsiteX2" fmla="*/ 4290411 w 4833207"/>
              <a:gd name="connsiteY2" fmla="*/ 438244 h 3607498"/>
              <a:gd name="connsiteX3" fmla="*/ 4524376 w 4833207"/>
              <a:gd name="connsiteY3" fmla="*/ 449128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764719"/>
              <a:gd name="connsiteY0" fmla="*/ 3321937 h 3599671"/>
              <a:gd name="connsiteX1" fmla="*/ 3681412 w 4764719"/>
              <a:gd name="connsiteY1" fmla="*/ 2111241 h 3599671"/>
              <a:gd name="connsiteX2" fmla="*/ 4290411 w 4764719"/>
              <a:gd name="connsiteY2" fmla="*/ 438244 h 3599671"/>
              <a:gd name="connsiteX3" fmla="*/ 4524376 w 4764719"/>
              <a:gd name="connsiteY3" fmla="*/ 449128 h 3599671"/>
              <a:gd name="connsiteX4" fmla="*/ 4483291 w 4764719"/>
              <a:gd name="connsiteY4" fmla="*/ 0 h 3599671"/>
              <a:gd name="connsiteX5" fmla="*/ 3752851 w 4764719"/>
              <a:gd name="connsiteY5" fmla="*/ 2354128 h 3599671"/>
              <a:gd name="connsiteX6" fmla="*/ 258215 w 4764719"/>
              <a:gd name="connsiteY6" fmla="*/ 3429000 h 3599671"/>
              <a:gd name="connsiteX7" fmla="*/ 157163 w 4764719"/>
              <a:gd name="connsiteY7" fmla="*/ 3537610 h 3599671"/>
              <a:gd name="connsiteX8" fmla="*/ 0 w 4764719"/>
              <a:gd name="connsiteY8" fmla="*/ 3170897 h 3599671"/>
              <a:gd name="connsiteX9" fmla="*/ 492920 w 4764719"/>
              <a:gd name="connsiteY9" fmla="*/ 3206616 h 3599671"/>
              <a:gd name="connsiteX10" fmla="*/ 377278 w 4764719"/>
              <a:gd name="connsiteY10" fmla="*/ 3321937 h 3599671"/>
              <a:gd name="connsiteX0" fmla="*/ 377278 w 4764719"/>
              <a:gd name="connsiteY0" fmla="*/ 3321937 h 3599671"/>
              <a:gd name="connsiteX1" fmla="*/ 3690937 w 4764719"/>
              <a:gd name="connsiteY1" fmla="*/ 2139816 h 3599671"/>
              <a:gd name="connsiteX2" fmla="*/ 4290411 w 4764719"/>
              <a:gd name="connsiteY2" fmla="*/ 438244 h 3599671"/>
              <a:gd name="connsiteX3" fmla="*/ 4524376 w 4764719"/>
              <a:gd name="connsiteY3" fmla="*/ 449128 h 3599671"/>
              <a:gd name="connsiteX4" fmla="*/ 4483291 w 4764719"/>
              <a:gd name="connsiteY4" fmla="*/ 0 h 3599671"/>
              <a:gd name="connsiteX5" fmla="*/ 3752851 w 4764719"/>
              <a:gd name="connsiteY5" fmla="*/ 2354128 h 3599671"/>
              <a:gd name="connsiteX6" fmla="*/ 258215 w 4764719"/>
              <a:gd name="connsiteY6" fmla="*/ 3429000 h 3599671"/>
              <a:gd name="connsiteX7" fmla="*/ 157163 w 4764719"/>
              <a:gd name="connsiteY7" fmla="*/ 3537610 h 3599671"/>
              <a:gd name="connsiteX8" fmla="*/ 0 w 4764719"/>
              <a:gd name="connsiteY8" fmla="*/ 3170897 h 3599671"/>
              <a:gd name="connsiteX9" fmla="*/ 492920 w 4764719"/>
              <a:gd name="connsiteY9" fmla="*/ 3206616 h 3599671"/>
              <a:gd name="connsiteX10" fmla="*/ 377278 w 4764719"/>
              <a:gd name="connsiteY10" fmla="*/ 3321937 h 3599671"/>
              <a:gd name="connsiteX0" fmla="*/ 377278 w 4709713"/>
              <a:gd name="connsiteY0" fmla="*/ 3321937 h 3599671"/>
              <a:gd name="connsiteX1" fmla="*/ 3690937 w 4709713"/>
              <a:gd name="connsiteY1" fmla="*/ 2139816 h 3599671"/>
              <a:gd name="connsiteX2" fmla="*/ 4290411 w 4709713"/>
              <a:gd name="connsiteY2" fmla="*/ 438244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66407"/>
              <a:gd name="connsiteX1" fmla="*/ 3690937 w 4709713"/>
              <a:gd name="connsiteY1" fmla="*/ 2139816 h 3566407"/>
              <a:gd name="connsiteX2" fmla="*/ 4299936 w 4709713"/>
              <a:gd name="connsiteY2" fmla="*/ 423956 h 3566407"/>
              <a:gd name="connsiteX3" fmla="*/ 4524376 w 4709713"/>
              <a:gd name="connsiteY3" fmla="*/ 449128 h 3566407"/>
              <a:gd name="connsiteX4" fmla="*/ 4483291 w 4709713"/>
              <a:gd name="connsiteY4" fmla="*/ 0 h 3566407"/>
              <a:gd name="connsiteX5" fmla="*/ 3752851 w 4709713"/>
              <a:gd name="connsiteY5" fmla="*/ 2354128 h 3566407"/>
              <a:gd name="connsiteX6" fmla="*/ 258215 w 4709713"/>
              <a:gd name="connsiteY6" fmla="*/ 3429000 h 3566407"/>
              <a:gd name="connsiteX7" fmla="*/ 157163 w 4709713"/>
              <a:gd name="connsiteY7" fmla="*/ 3537610 h 3566407"/>
              <a:gd name="connsiteX8" fmla="*/ 0 w 4709713"/>
              <a:gd name="connsiteY8" fmla="*/ 3170897 h 3566407"/>
              <a:gd name="connsiteX9" fmla="*/ 492920 w 4709713"/>
              <a:gd name="connsiteY9" fmla="*/ 3206616 h 3566407"/>
              <a:gd name="connsiteX10" fmla="*/ 377278 w 4709713"/>
              <a:gd name="connsiteY10" fmla="*/ 3321937 h 3566407"/>
              <a:gd name="connsiteX0" fmla="*/ 377278 w 4709713"/>
              <a:gd name="connsiteY0" fmla="*/ 3321937 h 3557122"/>
              <a:gd name="connsiteX1" fmla="*/ 3690937 w 4709713"/>
              <a:gd name="connsiteY1" fmla="*/ 2139816 h 3557122"/>
              <a:gd name="connsiteX2" fmla="*/ 4299936 w 4709713"/>
              <a:gd name="connsiteY2" fmla="*/ 423956 h 3557122"/>
              <a:gd name="connsiteX3" fmla="*/ 4524376 w 4709713"/>
              <a:gd name="connsiteY3" fmla="*/ 449128 h 3557122"/>
              <a:gd name="connsiteX4" fmla="*/ 4483291 w 4709713"/>
              <a:gd name="connsiteY4" fmla="*/ 0 h 3557122"/>
              <a:gd name="connsiteX5" fmla="*/ 3752851 w 4709713"/>
              <a:gd name="connsiteY5" fmla="*/ 2354128 h 3557122"/>
              <a:gd name="connsiteX6" fmla="*/ 258215 w 4709713"/>
              <a:gd name="connsiteY6" fmla="*/ 3429000 h 3557122"/>
              <a:gd name="connsiteX7" fmla="*/ 157163 w 4709713"/>
              <a:gd name="connsiteY7" fmla="*/ 3537610 h 3557122"/>
              <a:gd name="connsiteX8" fmla="*/ 0 w 4709713"/>
              <a:gd name="connsiteY8" fmla="*/ 3170897 h 3557122"/>
              <a:gd name="connsiteX9" fmla="*/ 492920 w 4709713"/>
              <a:gd name="connsiteY9" fmla="*/ 3206616 h 3557122"/>
              <a:gd name="connsiteX10" fmla="*/ 377278 w 4709713"/>
              <a:gd name="connsiteY10" fmla="*/ 3321937 h 3557122"/>
              <a:gd name="connsiteX0" fmla="*/ 377278 w 4709713"/>
              <a:gd name="connsiteY0" fmla="*/ 3321937 h 3565319"/>
              <a:gd name="connsiteX1" fmla="*/ 3690937 w 4709713"/>
              <a:gd name="connsiteY1" fmla="*/ 2139816 h 3565319"/>
              <a:gd name="connsiteX2" fmla="*/ 4299936 w 4709713"/>
              <a:gd name="connsiteY2" fmla="*/ 423956 h 3565319"/>
              <a:gd name="connsiteX3" fmla="*/ 4524376 w 4709713"/>
              <a:gd name="connsiteY3" fmla="*/ 449128 h 3565319"/>
              <a:gd name="connsiteX4" fmla="*/ 4483291 w 4709713"/>
              <a:gd name="connsiteY4" fmla="*/ 0 h 3565319"/>
              <a:gd name="connsiteX5" fmla="*/ 3752851 w 4709713"/>
              <a:gd name="connsiteY5" fmla="*/ 2354128 h 3565319"/>
              <a:gd name="connsiteX6" fmla="*/ 258215 w 4709713"/>
              <a:gd name="connsiteY6" fmla="*/ 3429000 h 3565319"/>
              <a:gd name="connsiteX7" fmla="*/ 157163 w 4709713"/>
              <a:gd name="connsiteY7" fmla="*/ 3537610 h 3565319"/>
              <a:gd name="connsiteX8" fmla="*/ 0 w 4709713"/>
              <a:gd name="connsiteY8" fmla="*/ 3170897 h 3565319"/>
              <a:gd name="connsiteX9" fmla="*/ 492920 w 4709713"/>
              <a:gd name="connsiteY9" fmla="*/ 3206616 h 3565319"/>
              <a:gd name="connsiteX10" fmla="*/ 377278 w 4709713"/>
              <a:gd name="connsiteY10" fmla="*/ 3321937 h 3565319"/>
              <a:gd name="connsiteX0" fmla="*/ 377278 w 4709713"/>
              <a:gd name="connsiteY0" fmla="*/ 3321937 h 3565319"/>
              <a:gd name="connsiteX1" fmla="*/ 3690937 w 4709713"/>
              <a:gd name="connsiteY1" fmla="*/ 2139816 h 3565319"/>
              <a:gd name="connsiteX2" fmla="*/ 4299936 w 4709713"/>
              <a:gd name="connsiteY2" fmla="*/ 423956 h 3565319"/>
              <a:gd name="connsiteX3" fmla="*/ 4524376 w 4709713"/>
              <a:gd name="connsiteY3" fmla="*/ 449128 h 3565319"/>
              <a:gd name="connsiteX4" fmla="*/ 4483291 w 4709713"/>
              <a:gd name="connsiteY4" fmla="*/ 0 h 3565319"/>
              <a:gd name="connsiteX5" fmla="*/ 3752851 w 4709713"/>
              <a:gd name="connsiteY5" fmla="*/ 2354128 h 3565319"/>
              <a:gd name="connsiteX6" fmla="*/ 258215 w 4709713"/>
              <a:gd name="connsiteY6" fmla="*/ 3429000 h 3565319"/>
              <a:gd name="connsiteX7" fmla="*/ 138113 w 4709713"/>
              <a:gd name="connsiteY7" fmla="*/ 3537610 h 3565319"/>
              <a:gd name="connsiteX8" fmla="*/ 0 w 4709713"/>
              <a:gd name="connsiteY8" fmla="*/ 3170897 h 3565319"/>
              <a:gd name="connsiteX9" fmla="*/ 492920 w 4709713"/>
              <a:gd name="connsiteY9" fmla="*/ 3206616 h 3565319"/>
              <a:gd name="connsiteX10" fmla="*/ 377278 w 4709713"/>
              <a:gd name="connsiteY10" fmla="*/ 3321937 h 3565319"/>
              <a:gd name="connsiteX0" fmla="*/ 358228 w 4690663"/>
              <a:gd name="connsiteY0" fmla="*/ 3321937 h 3565319"/>
              <a:gd name="connsiteX1" fmla="*/ 3671887 w 4690663"/>
              <a:gd name="connsiteY1" fmla="*/ 2139816 h 3565319"/>
              <a:gd name="connsiteX2" fmla="*/ 4280886 w 4690663"/>
              <a:gd name="connsiteY2" fmla="*/ 423956 h 3565319"/>
              <a:gd name="connsiteX3" fmla="*/ 4505326 w 4690663"/>
              <a:gd name="connsiteY3" fmla="*/ 449128 h 3565319"/>
              <a:gd name="connsiteX4" fmla="*/ 4464241 w 4690663"/>
              <a:gd name="connsiteY4" fmla="*/ 0 h 3565319"/>
              <a:gd name="connsiteX5" fmla="*/ 3733801 w 4690663"/>
              <a:gd name="connsiteY5" fmla="*/ 2354128 h 3565319"/>
              <a:gd name="connsiteX6" fmla="*/ 239165 w 4690663"/>
              <a:gd name="connsiteY6" fmla="*/ 3429000 h 3565319"/>
              <a:gd name="connsiteX7" fmla="*/ 119063 w 4690663"/>
              <a:gd name="connsiteY7" fmla="*/ 3537610 h 3565319"/>
              <a:gd name="connsiteX8" fmla="*/ 0 w 4690663"/>
              <a:gd name="connsiteY8" fmla="*/ 3175659 h 3565319"/>
              <a:gd name="connsiteX9" fmla="*/ 473870 w 4690663"/>
              <a:gd name="connsiteY9" fmla="*/ 3206616 h 3565319"/>
              <a:gd name="connsiteX10" fmla="*/ 358228 w 4690663"/>
              <a:gd name="connsiteY10" fmla="*/ 3321937 h 3565319"/>
              <a:gd name="connsiteX0" fmla="*/ 353465 w 4685900"/>
              <a:gd name="connsiteY0" fmla="*/ 3321937 h 3565319"/>
              <a:gd name="connsiteX1" fmla="*/ 3667124 w 4685900"/>
              <a:gd name="connsiteY1" fmla="*/ 2139816 h 3565319"/>
              <a:gd name="connsiteX2" fmla="*/ 4276123 w 4685900"/>
              <a:gd name="connsiteY2" fmla="*/ 423956 h 3565319"/>
              <a:gd name="connsiteX3" fmla="*/ 4500563 w 4685900"/>
              <a:gd name="connsiteY3" fmla="*/ 449128 h 3565319"/>
              <a:gd name="connsiteX4" fmla="*/ 4459478 w 4685900"/>
              <a:gd name="connsiteY4" fmla="*/ 0 h 3565319"/>
              <a:gd name="connsiteX5" fmla="*/ 3729038 w 4685900"/>
              <a:gd name="connsiteY5" fmla="*/ 2354128 h 3565319"/>
              <a:gd name="connsiteX6" fmla="*/ 234402 w 4685900"/>
              <a:gd name="connsiteY6" fmla="*/ 3429000 h 3565319"/>
              <a:gd name="connsiteX7" fmla="*/ 114300 w 4685900"/>
              <a:gd name="connsiteY7" fmla="*/ 3537610 h 3565319"/>
              <a:gd name="connsiteX8" fmla="*/ 0 w 4685900"/>
              <a:gd name="connsiteY8" fmla="*/ 3170897 h 3565319"/>
              <a:gd name="connsiteX9" fmla="*/ 469107 w 4685900"/>
              <a:gd name="connsiteY9" fmla="*/ 3206616 h 3565319"/>
              <a:gd name="connsiteX10" fmla="*/ 353465 w 4685900"/>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37610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07706 w 4693551"/>
              <a:gd name="connsiteY3" fmla="*/ 449128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551" h="3565319">
                <a:moveTo>
                  <a:pt x="360608" y="3321937"/>
                </a:moveTo>
                <a:cubicBezTo>
                  <a:pt x="1554061" y="3738314"/>
                  <a:pt x="3176140" y="2673556"/>
                  <a:pt x="3674267" y="2139816"/>
                </a:cubicBezTo>
                <a:cubicBezTo>
                  <a:pt x="3906634" y="1906793"/>
                  <a:pt x="4653353" y="1099892"/>
                  <a:pt x="4283266" y="423956"/>
                </a:cubicBezTo>
                <a:cubicBezTo>
                  <a:pt x="4323154" y="430760"/>
                  <a:pt x="4444006" y="447087"/>
                  <a:pt x="4510088" y="456272"/>
                </a:cubicBezTo>
                <a:lnTo>
                  <a:pt x="4466621" y="0"/>
                </a:lnTo>
                <a:cubicBezTo>
                  <a:pt x="4934340" y="567221"/>
                  <a:pt x="4673399" y="1422576"/>
                  <a:pt x="3736181" y="2354128"/>
                </a:cubicBezTo>
                <a:cubicBezTo>
                  <a:pt x="2464940" y="3521250"/>
                  <a:pt x="907949" y="3759684"/>
                  <a:pt x="241545" y="3429000"/>
                </a:cubicBezTo>
                <a:cubicBezTo>
                  <a:pt x="183256" y="3489016"/>
                  <a:pt x="167826" y="3499025"/>
                  <a:pt x="121443" y="3544754"/>
                </a:cubicBezTo>
                <a:cubicBezTo>
                  <a:pt x="90487" y="3466174"/>
                  <a:pt x="19050" y="3247096"/>
                  <a:pt x="0" y="3178040"/>
                </a:cubicBezTo>
                <a:cubicBezTo>
                  <a:pt x="111127" y="3185977"/>
                  <a:pt x="367505" y="3198678"/>
                  <a:pt x="476250" y="3206616"/>
                </a:cubicBezTo>
                <a:lnTo>
                  <a:pt x="360608" y="3321937"/>
                </a:lnTo>
                <a:close/>
              </a:path>
            </a:pathLst>
          </a:custGeom>
          <a:solidFill>
            <a:srgbClr val="FFFFFF">
              <a:alpha val="69804"/>
            </a:srgbClr>
          </a:solidFill>
          <a:ln w="3175">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Rechteck 567">
            <a:extLst>
              <a:ext uri="{FF2B5EF4-FFF2-40B4-BE49-F238E27FC236}">
                <a16:creationId xmlns:a16="http://schemas.microsoft.com/office/drawing/2014/main" id="{D028A200-95D1-AD13-2F41-1FFBFA0E23BE}"/>
              </a:ext>
            </a:extLst>
          </p:cNvPr>
          <p:cNvSpPr/>
          <p:nvPr/>
        </p:nvSpPr>
        <p:spPr bwMode="auto">
          <a:xfrm>
            <a:off x="6050457" y="1471788"/>
            <a:ext cx="942976" cy="836291"/>
          </a:xfrm>
          <a:custGeom>
            <a:avLst/>
            <a:gdLst>
              <a:gd name="connsiteX0" fmla="*/ 0 w 942976"/>
              <a:gd name="connsiteY0" fmla="*/ 0 h 836291"/>
              <a:gd name="connsiteX1" fmla="*/ 942976 w 942976"/>
              <a:gd name="connsiteY1" fmla="*/ 0 h 836291"/>
              <a:gd name="connsiteX2" fmla="*/ 942976 w 942976"/>
              <a:gd name="connsiteY2" fmla="*/ 836291 h 836291"/>
              <a:gd name="connsiteX3" fmla="*/ 0 w 942976"/>
              <a:gd name="connsiteY3" fmla="*/ 836291 h 836291"/>
              <a:gd name="connsiteX4" fmla="*/ 0 w 942976"/>
              <a:gd name="connsiteY4" fmla="*/ 0 h 836291"/>
              <a:gd name="connsiteX0" fmla="*/ 0 w 942976"/>
              <a:gd name="connsiteY0" fmla="*/ 836291 h 836291"/>
              <a:gd name="connsiteX1" fmla="*/ 942976 w 942976"/>
              <a:gd name="connsiteY1" fmla="*/ 0 h 836291"/>
              <a:gd name="connsiteX2" fmla="*/ 942976 w 942976"/>
              <a:gd name="connsiteY2" fmla="*/ 836291 h 836291"/>
              <a:gd name="connsiteX3" fmla="*/ 0 w 942976"/>
              <a:gd name="connsiteY3" fmla="*/ 836291 h 836291"/>
              <a:gd name="connsiteX0" fmla="*/ 0 w 942976"/>
              <a:gd name="connsiteY0" fmla="*/ 833910 h 833910"/>
              <a:gd name="connsiteX1" fmla="*/ 473869 w 942976"/>
              <a:gd name="connsiteY1" fmla="*/ 0 h 833910"/>
              <a:gd name="connsiteX2" fmla="*/ 942976 w 942976"/>
              <a:gd name="connsiteY2" fmla="*/ 833910 h 833910"/>
              <a:gd name="connsiteX3" fmla="*/ 0 w 942976"/>
              <a:gd name="connsiteY3" fmla="*/ 833910 h 833910"/>
              <a:gd name="connsiteX0" fmla="*/ 0 w 942976"/>
              <a:gd name="connsiteY0" fmla="*/ 833910 h 833910"/>
              <a:gd name="connsiteX1" fmla="*/ 471488 w 942976"/>
              <a:gd name="connsiteY1" fmla="*/ 0 h 833910"/>
              <a:gd name="connsiteX2" fmla="*/ 942976 w 942976"/>
              <a:gd name="connsiteY2" fmla="*/ 833910 h 833910"/>
              <a:gd name="connsiteX3" fmla="*/ 0 w 942976"/>
              <a:gd name="connsiteY3" fmla="*/ 833910 h 833910"/>
              <a:gd name="connsiteX0" fmla="*/ 0 w 942976"/>
              <a:gd name="connsiteY0" fmla="*/ 836291 h 836291"/>
              <a:gd name="connsiteX1" fmla="*/ 471488 w 942976"/>
              <a:gd name="connsiteY1" fmla="*/ 0 h 836291"/>
              <a:gd name="connsiteX2" fmla="*/ 942976 w 942976"/>
              <a:gd name="connsiteY2" fmla="*/ 836291 h 836291"/>
              <a:gd name="connsiteX3" fmla="*/ 0 w 942976"/>
              <a:gd name="connsiteY3" fmla="*/ 836291 h 836291"/>
            </a:gdLst>
            <a:ahLst/>
            <a:cxnLst>
              <a:cxn ang="0">
                <a:pos x="connsiteX0" y="connsiteY0"/>
              </a:cxn>
              <a:cxn ang="0">
                <a:pos x="connsiteX1" y="connsiteY1"/>
              </a:cxn>
              <a:cxn ang="0">
                <a:pos x="connsiteX2" y="connsiteY2"/>
              </a:cxn>
              <a:cxn ang="0">
                <a:pos x="connsiteX3" y="connsiteY3"/>
              </a:cxn>
            </a:cxnLst>
            <a:rect l="l" t="t" r="r" b="b"/>
            <a:pathLst>
              <a:path w="942976" h="836291">
                <a:moveTo>
                  <a:pt x="0" y="836291"/>
                </a:moveTo>
                <a:lnTo>
                  <a:pt x="471488" y="0"/>
                </a:lnTo>
                <a:lnTo>
                  <a:pt x="942976" y="836291"/>
                </a:lnTo>
                <a:lnTo>
                  <a:pt x="0" y="836291"/>
                </a:lnTo>
                <a:close/>
              </a:path>
            </a:pathLst>
          </a:custGeom>
          <a:solidFill>
            <a:schemeClr val="bg1"/>
          </a:solidFill>
          <a:ln>
            <a:no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Rechteck 551">
            <a:extLst>
              <a:ext uri="{FF2B5EF4-FFF2-40B4-BE49-F238E27FC236}">
                <a16:creationId xmlns:a16="http://schemas.microsoft.com/office/drawing/2014/main" id="{AED8ED3A-368E-7B5F-8604-A9771AA62470}"/>
              </a:ext>
            </a:extLst>
          </p:cNvPr>
          <p:cNvSpPr/>
          <p:nvPr/>
        </p:nvSpPr>
        <p:spPr bwMode="auto">
          <a:xfrm>
            <a:off x="4003376" y="5655635"/>
            <a:ext cx="5036400" cy="246855"/>
          </a:xfrm>
          <a:custGeom>
            <a:avLst/>
            <a:gdLst>
              <a:gd name="connsiteX0" fmla="*/ 0 w 5036400"/>
              <a:gd name="connsiteY0" fmla="*/ 0 h 249236"/>
              <a:gd name="connsiteX1" fmla="*/ 5036400 w 5036400"/>
              <a:gd name="connsiteY1" fmla="*/ 0 h 249236"/>
              <a:gd name="connsiteX2" fmla="*/ 5036400 w 5036400"/>
              <a:gd name="connsiteY2" fmla="*/ 249236 h 249236"/>
              <a:gd name="connsiteX3" fmla="*/ 0 w 5036400"/>
              <a:gd name="connsiteY3" fmla="*/ 249236 h 249236"/>
              <a:gd name="connsiteX4" fmla="*/ 0 w 5036400"/>
              <a:gd name="connsiteY4" fmla="*/ 0 h 249236"/>
              <a:gd name="connsiteX0" fmla="*/ 0 w 5036400"/>
              <a:gd name="connsiteY0" fmla="*/ 0 h 249236"/>
              <a:gd name="connsiteX1" fmla="*/ 4895906 w 5036400"/>
              <a:gd name="connsiteY1" fmla="*/ 2382 h 249236"/>
              <a:gd name="connsiteX2" fmla="*/ 5036400 w 5036400"/>
              <a:gd name="connsiteY2" fmla="*/ 249236 h 249236"/>
              <a:gd name="connsiteX3" fmla="*/ 0 w 5036400"/>
              <a:gd name="connsiteY3" fmla="*/ 249236 h 249236"/>
              <a:gd name="connsiteX4" fmla="*/ 0 w 5036400"/>
              <a:gd name="connsiteY4" fmla="*/ 0 h 249236"/>
              <a:gd name="connsiteX0" fmla="*/ 140494 w 5036400"/>
              <a:gd name="connsiteY0" fmla="*/ 0 h 246855"/>
              <a:gd name="connsiteX1" fmla="*/ 4895906 w 5036400"/>
              <a:gd name="connsiteY1" fmla="*/ 1 h 246855"/>
              <a:gd name="connsiteX2" fmla="*/ 5036400 w 5036400"/>
              <a:gd name="connsiteY2" fmla="*/ 246855 h 246855"/>
              <a:gd name="connsiteX3" fmla="*/ 0 w 5036400"/>
              <a:gd name="connsiteY3" fmla="*/ 246855 h 246855"/>
              <a:gd name="connsiteX4" fmla="*/ 140494 w 5036400"/>
              <a:gd name="connsiteY4" fmla="*/ 0 h 24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0" h="246855">
                <a:moveTo>
                  <a:pt x="140494" y="0"/>
                </a:moveTo>
                <a:lnTo>
                  <a:pt x="4895906" y="1"/>
                </a:lnTo>
                <a:lnTo>
                  <a:pt x="5036400" y="246855"/>
                </a:lnTo>
                <a:lnTo>
                  <a:pt x="0" y="246855"/>
                </a:lnTo>
                <a:lnTo>
                  <a:pt x="140494" y="0"/>
                </a:lnTo>
                <a:close/>
              </a:path>
            </a:pathLst>
          </a:custGeom>
          <a:solidFill>
            <a:srgbClr val="9ACBE8"/>
          </a:solidFill>
          <a:ln w="28575">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6" name="Rechteck 563">
            <a:extLst>
              <a:ext uri="{FF2B5EF4-FFF2-40B4-BE49-F238E27FC236}">
                <a16:creationId xmlns:a16="http://schemas.microsoft.com/office/drawing/2014/main" id="{5E32D012-5CA2-92F4-FC4E-6DEF62E894C7}"/>
              </a:ext>
            </a:extLst>
          </p:cNvPr>
          <p:cNvSpPr/>
          <p:nvPr/>
        </p:nvSpPr>
        <p:spPr bwMode="auto">
          <a:xfrm>
            <a:off x="4147840" y="4816961"/>
            <a:ext cx="4749449" cy="836291"/>
          </a:xfrm>
          <a:custGeom>
            <a:avLst/>
            <a:gdLst>
              <a:gd name="connsiteX0" fmla="*/ 0 w 2511074"/>
              <a:gd name="connsiteY0" fmla="*/ 0 h 836291"/>
              <a:gd name="connsiteX1" fmla="*/ 2511074 w 2511074"/>
              <a:gd name="connsiteY1" fmla="*/ 0 h 836291"/>
              <a:gd name="connsiteX2" fmla="*/ 2511074 w 2511074"/>
              <a:gd name="connsiteY2" fmla="*/ 836291 h 836291"/>
              <a:gd name="connsiteX3" fmla="*/ 0 w 2511074"/>
              <a:gd name="connsiteY3" fmla="*/ 836291 h 836291"/>
              <a:gd name="connsiteX4" fmla="*/ 0 w 2511074"/>
              <a:gd name="connsiteY4" fmla="*/ 0 h 836291"/>
              <a:gd name="connsiteX0" fmla="*/ 473868 w 2984942"/>
              <a:gd name="connsiteY0" fmla="*/ 0 h 836291"/>
              <a:gd name="connsiteX1" fmla="*/ 2984942 w 2984942"/>
              <a:gd name="connsiteY1" fmla="*/ 0 h 836291"/>
              <a:gd name="connsiteX2" fmla="*/ 2984942 w 2984942"/>
              <a:gd name="connsiteY2" fmla="*/ 836291 h 836291"/>
              <a:gd name="connsiteX3" fmla="*/ 0 w 2984942"/>
              <a:gd name="connsiteY3" fmla="*/ 836291 h 836291"/>
              <a:gd name="connsiteX4" fmla="*/ 473868 w 2984942"/>
              <a:gd name="connsiteY4" fmla="*/ 0 h 836291"/>
              <a:gd name="connsiteX0" fmla="*/ 473868 w 4273199"/>
              <a:gd name="connsiteY0" fmla="*/ 0 h 836291"/>
              <a:gd name="connsiteX1" fmla="*/ 4273199 w 4273199"/>
              <a:gd name="connsiteY1" fmla="*/ 2381 h 836291"/>
              <a:gd name="connsiteX2" fmla="*/ 2984942 w 4273199"/>
              <a:gd name="connsiteY2" fmla="*/ 836291 h 836291"/>
              <a:gd name="connsiteX3" fmla="*/ 0 w 4273199"/>
              <a:gd name="connsiteY3" fmla="*/ 836291 h 836291"/>
              <a:gd name="connsiteX4" fmla="*/ 473868 w 4273199"/>
              <a:gd name="connsiteY4" fmla="*/ 0 h 836291"/>
              <a:gd name="connsiteX0" fmla="*/ 473868 w 4749449"/>
              <a:gd name="connsiteY0" fmla="*/ 0 h 836291"/>
              <a:gd name="connsiteX1" fmla="*/ 4273199 w 4749449"/>
              <a:gd name="connsiteY1" fmla="*/ 2381 h 836291"/>
              <a:gd name="connsiteX2" fmla="*/ 4749449 w 4749449"/>
              <a:gd name="connsiteY2" fmla="*/ 836291 h 836291"/>
              <a:gd name="connsiteX3" fmla="*/ 0 w 4749449"/>
              <a:gd name="connsiteY3" fmla="*/ 836291 h 836291"/>
              <a:gd name="connsiteX4" fmla="*/ 473868 w 4749449"/>
              <a:gd name="connsiteY4" fmla="*/ 0 h 8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449" h="836291">
                <a:moveTo>
                  <a:pt x="473868" y="0"/>
                </a:moveTo>
                <a:lnTo>
                  <a:pt x="4273199" y="2381"/>
                </a:lnTo>
                <a:lnTo>
                  <a:pt x="4749449" y="836291"/>
                </a:lnTo>
                <a:lnTo>
                  <a:pt x="0" y="836291"/>
                </a:lnTo>
                <a:lnTo>
                  <a:pt x="473868" y="0"/>
                </a:lnTo>
                <a:close/>
              </a:path>
            </a:pathLst>
          </a:custGeom>
          <a:solidFill>
            <a:srgbClr val="EDEDEE">
              <a:alpha val="50196"/>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27" name="Rechteck 564">
            <a:extLst>
              <a:ext uri="{FF2B5EF4-FFF2-40B4-BE49-F238E27FC236}">
                <a16:creationId xmlns:a16="http://schemas.microsoft.com/office/drawing/2014/main" id="{41570E6A-06B5-B5F6-C348-943B30E090EE}"/>
              </a:ext>
            </a:extLst>
          </p:cNvPr>
          <p:cNvSpPr/>
          <p:nvPr/>
        </p:nvSpPr>
        <p:spPr bwMode="auto">
          <a:xfrm>
            <a:off x="4621707" y="3981144"/>
            <a:ext cx="3797428" cy="836291"/>
          </a:xfrm>
          <a:custGeom>
            <a:avLst/>
            <a:gdLst>
              <a:gd name="connsiteX0" fmla="*/ 0 w 3795047"/>
              <a:gd name="connsiteY0" fmla="*/ 0 h 836291"/>
              <a:gd name="connsiteX1" fmla="*/ 3795047 w 3795047"/>
              <a:gd name="connsiteY1" fmla="*/ 0 h 836291"/>
              <a:gd name="connsiteX2" fmla="*/ 3795047 w 3795047"/>
              <a:gd name="connsiteY2" fmla="*/ 836291 h 836291"/>
              <a:gd name="connsiteX3" fmla="*/ 0 w 3795047"/>
              <a:gd name="connsiteY3" fmla="*/ 836291 h 836291"/>
              <a:gd name="connsiteX4" fmla="*/ 0 w 3795047"/>
              <a:gd name="connsiteY4" fmla="*/ 0 h 836291"/>
              <a:gd name="connsiteX0" fmla="*/ 473869 w 3795047"/>
              <a:gd name="connsiteY0" fmla="*/ 2381 h 836291"/>
              <a:gd name="connsiteX1" fmla="*/ 3795047 w 3795047"/>
              <a:gd name="connsiteY1" fmla="*/ 0 h 836291"/>
              <a:gd name="connsiteX2" fmla="*/ 3795047 w 3795047"/>
              <a:gd name="connsiteY2" fmla="*/ 836291 h 836291"/>
              <a:gd name="connsiteX3" fmla="*/ 0 w 3795047"/>
              <a:gd name="connsiteY3" fmla="*/ 836291 h 836291"/>
              <a:gd name="connsiteX4" fmla="*/ 473869 w 3795047"/>
              <a:gd name="connsiteY4" fmla="*/ 2381 h 836291"/>
              <a:gd name="connsiteX0" fmla="*/ 473869 w 3795047"/>
              <a:gd name="connsiteY0" fmla="*/ 2381 h 836291"/>
              <a:gd name="connsiteX1" fmla="*/ 3323559 w 3795047"/>
              <a:gd name="connsiteY1" fmla="*/ 0 h 836291"/>
              <a:gd name="connsiteX2" fmla="*/ 3795047 w 3795047"/>
              <a:gd name="connsiteY2" fmla="*/ 836291 h 836291"/>
              <a:gd name="connsiteX3" fmla="*/ 0 w 3795047"/>
              <a:gd name="connsiteY3" fmla="*/ 836291 h 836291"/>
              <a:gd name="connsiteX4" fmla="*/ 473869 w 3795047"/>
              <a:gd name="connsiteY4" fmla="*/ 2381 h 836291"/>
              <a:gd name="connsiteX0" fmla="*/ 469106 w 3795047"/>
              <a:gd name="connsiteY0" fmla="*/ 2381 h 836291"/>
              <a:gd name="connsiteX1" fmla="*/ 3323559 w 3795047"/>
              <a:gd name="connsiteY1" fmla="*/ 0 h 836291"/>
              <a:gd name="connsiteX2" fmla="*/ 3795047 w 3795047"/>
              <a:gd name="connsiteY2" fmla="*/ 836291 h 836291"/>
              <a:gd name="connsiteX3" fmla="*/ 0 w 3795047"/>
              <a:gd name="connsiteY3" fmla="*/ 836291 h 836291"/>
              <a:gd name="connsiteX4" fmla="*/ 469106 w 3795047"/>
              <a:gd name="connsiteY4" fmla="*/ 2381 h 836291"/>
              <a:gd name="connsiteX0" fmla="*/ 471487 w 3797428"/>
              <a:gd name="connsiteY0" fmla="*/ 2381 h 836291"/>
              <a:gd name="connsiteX1" fmla="*/ 3325940 w 3797428"/>
              <a:gd name="connsiteY1" fmla="*/ 0 h 836291"/>
              <a:gd name="connsiteX2" fmla="*/ 3797428 w 3797428"/>
              <a:gd name="connsiteY2" fmla="*/ 836291 h 836291"/>
              <a:gd name="connsiteX3" fmla="*/ 0 w 3797428"/>
              <a:gd name="connsiteY3" fmla="*/ 836291 h 836291"/>
              <a:gd name="connsiteX4" fmla="*/ 471487 w 3797428"/>
              <a:gd name="connsiteY4" fmla="*/ 2381 h 8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428" h="836291">
                <a:moveTo>
                  <a:pt x="471487" y="2381"/>
                </a:moveTo>
                <a:lnTo>
                  <a:pt x="3325940" y="0"/>
                </a:lnTo>
                <a:lnTo>
                  <a:pt x="3797428" y="836291"/>
                </a:lnTo>
                <a:lnTo>
                  <a:pt x="0" y="836291"/>
                </a:lnTo>
                <a:lnTo>
                  <a:pt x="471487" y="2381"/>
                </a:lnTo>
                <a:close/>
              </a:path>
            </a:pathLst>
          </a:custGeom>
          <a:solidFill>
            <a:srgbClr val="CEE8F7">
              <a:alpha val="50196"/>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28" name="Rechteck 565">
            <a:extLst>
              <a:ext uri="{FF2B5EF4-FFF2-40B4-BE49-F238E27FC236}">
                <a16:creationId xmlns:a16="http://schemas.microsoft.com/office/drawing/2014/main" id="{FAD323FA-588C-7156-423F-FCC848489D5F}"/>
              </a:ext>
            </a:extLst>
          </p:cNvPr>
          <p:cNvSpPr/>
          <p:nvPr/>
        </p:nvSpPr>
        <p:spPr bwMode="auto">
          <a:xfrm>
            <a:off x="5097958" y="3141995"/>
            <a:ext cx="2848317" cy="838672"/>
          </a:xfrm>
          <a:custGeom>
            <a:avLst/>
            <a:gdLst>
              <a:gd name="connsiteX0" fmla="*/ 0 w 2843554"/>
              <a:gd name="connsiteY0" fmla="*/ 0 h 836291"/>
              <a:gd name="connsiteX1" fmla="*/ 2843554 w 2843554"/>
              <a:gd name="connsiteY1" fmla="*/ 0 h 836291"/>
              <a:gd name="connsiteX2" fmla="*/ 2843554 w 2843554"/>
              <a:gd name="connsiteY2" fmla="*/ 836291 h 836291"/>
              <a:gd name="connsiteX3" fmla="*/ 0 w 2843554"/>
              <a:gd name="connsiteY3" fmla="*/ 836291 h 836291"/>
              <a:gd name="connsiteX4" fmla="*/ 0 w 2843554"/>
              <a:gd name="connsiteY4" fmla="*/ 0 h 836291"/>
              <a:gd name="connsiteX0" fmla="*/ 473869 w 2843554"/>
              <a:gd name="connsiteY0" fmla="*/ 0 h 838672"/>
              <a:gd name="connsiteX1" fmla="*/ 2843554 w 2843554"/>
              <a:gd name="connsiteY1" fmla="*/ 2381 h 838672"/>
              <a:gd name="connsiteX2" fmla="*/ 2843554 w 2843554"/>
              <a:gd name="connsiteY2" fmla="*/ 838672 h 838672"/>
              <a:gd name="connsiteX3" fmla="*/ 0 w 2843554"/>
              <a:gd name="connsiteY3" fmla="*/ 838672 h 838672"/>
              <a:gd name="connsiteX4" fmla="*/ 473869 w 2843554"/>
              <a:gd name="connsiteY4" fmla="*/ 0 h 838672"/>
              <a:gd name="connsiteX0" fmla="*/ 473869 w 2843554"/>
              <a:gd name="connsiteY0" fmla="*/ 0 h 838672"/>
              <a:gd name="connsiteX1" fmla="*/ 2374448 w 2843554"/>
              <a:gd name="connsiteY1" fmla="*/ 2381 h 838672"/>
              <a:gd name="connsiteX2" fmla="*/ 2843554 w 2843554"/>
              <a:gd name="connsiteY2" fmla="*/ 838672 h 838672"/>
              <a:gd name="connsiteX3" fmla="*/ 0 w 2843554"/>
              <a:gd name="connsiteY3" fmla="*/ 838672 h 838672"/>
              <a:gd name="connsiteX4" fmla="*/ 473869 w 2843554"/>
              <a:gd name="connsiteY4" fmla="*/ 0 h 838672"/>
              <a:gd name="connsiteX0" fmla="*/ 473869 w 2848317"/>
              <a:gd name="connsiteY0" fmla="*/ 0 h 838672"/>
              <a:gd name="connsiteX1" fmla="*/ 2374448 w 2848317"/>
              <a:gd name="connsiteY1" fmla="*/ 2381 h 838672"/>
              <a:gd name="connsiteX2" fmla="*/ 2848317 w 2848317"/>
              <a:gd name="connsiteY2" fmla="*/ 838672 h 838672"/>
              <a:gd name="connsiteX3" fmla="*/ 0 w 2848317"/>
              <a:gd name="connsiteY3" fmla="*/ 838672 h 838672"/>
              <a:gd name="connsiteX4" fmla="*/ 473869 w 2848317"/>
              <a:gd name="connsiteY4" fmla="*/ 0 h 83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317" h="838672">
                <a:moveTo>
                  <a:pt x="473869" y="0"/>
                </a:moveTo>
                <a:lnTo>
                  <a:pt x="2374448" y="2381"/>
                </a:lnTo>
                <a:lnTo>
                  <a:pt x="2848317" y="838672"/>
                </a:lnTo>
                <a:lnTo>
                  <a:pt x="0" y="838672"/>
                </a:lnTo>
                <a:lnTo>
                  <a:pt x="473869" y="0"/>
                </a:lnTo>
                <a:close/>
              </a:path>
            </a:pathLst>
          </a:custGeom>
          <a:solidFill>
            <a:srgbClr val="9ACBE8">
              <a:alpha val="69804"/>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Arial"/>
              <a:ea typeface="+mn-ea"/>
              <a:cs typeface="+mn-cs"/>
            </a:endParaRPr>
          </a:p>
        </p:txBody>
      </p:sp>
      <p:sp>
        <p:nvSpPr>
          <p:cNvPr id="29" name="Rechteck 566">
            <a:extLst>
              <a:ext uri="{FF2B5EF4-FFF2-40B4-BE49-F238E27FC236}">
                <a16:creationId xmlns:a16="http://schemas.microsoft.com/office/drawing/2014/main" id="{D9F4A8BD-588A-8A74-6C93-A5DA3EE9A10E}"/>
              </a:ext>
            </a:extLst>
          </p:cNvPr>
          <p:cNvSpPr/>
          <p:nvPr/>
        </p:nvSpPr>
        <p:spPr bwMode="auto">
          <a:xfrm>
            <a:off x="5574206" y="2308079"/>
            <a:ext cx="1895475" cy="836291"/>
          </a:xfrm>
          <a:custGeom>
            <a:avLst/>
            <a:gdLst>
              <a:gd name="connsiteX0" fmla="*/ 0 w 1895475"/>
              <a:gd name="connsiteY0" fmla="*/ 0 h 836291"/>
              <a:gd name="connsiteX1" fmla="*/ 1895475 w 1895475"/>
              <a:gd name="connsiteY1" fmla="*/ 0 h 836291"/>
              <a:gd name="connsiteX2" fmla="*/ 1895475 w 1895475"/>
              <a:gd name="connsiteY2" fmla="*/ 836291 h 836291"/>
              <a:gd name="connsiteX3" fmla="*/ 0 w 1895475"/>
              <a:gd name="connsiteY3" fmla="*/ 836291 h 836291"/>
              <a:gd name="connsiteX4" fmla="*/ 0 w 1895475"/>
              <a:gd name="connsiteY4" fmla="*/ 0 h 836291"/>
              <a:gd name="connsiteX0" fmla="*/ 473869 w 1895475"/>
              <a:gd name="connsiteY0" fmla="*/ 0 h 836291"/>
              <a:gd name="connsiteX1" fmla="*/ 1895475 w 1895475"/>
              <a:gd name="connsiteY1" fmla="*/ 0 h 836291"/>
              <a:gd name="connsiteX2" fmla="*/ 1895475 w 1895475"/>
              <a:gd name="connsiteY2" fmla="*/ 836291 h 836291"/>
              <a:gd name="connsiteX3" fmla="*/ 0 w 1895475"/>
              <a:gd name="connsiteY3" fmla="*/ 836291 h 836291"/>
              <a:gd name="connsiteX4" fmla="*/ 473869 w 1895475"/>
              <a:gd name="connsiteY4" fmla="*/ 0 h 836291"/>
              <a:gd name="connsiteX0" fmla="*/ 473869 w 1895475"/>
              <a:gd name="connsiteY0" fmla="*/ 0 h 836291"/>
              <a:gd name="connsiteX1" fmla="*/ 1423988 w 1895475"/>
              <a:gd name="connsiteY1" fmla="*/ 0 h 836291"/>
              <a:gd name="connsiteX2" fmla="*/ 1895475 w 1895475"/>
              <a:gd name="connsiteY2" fmla="*/ 836291 h 836291"/>
              <a:gd name="connsiteX3" fmla="*/ 0 w 1895475"/>
              <a:gd name="connsiteY3" fmla="*/ 836291 h 836291"/>
              <a:gd name="connsiteX4" fmla="*/ 473869 w 1895475"/>
              <a:gd name="connsiteY4" fmla="*/ 0 h 836291"/>
              <a:gd name="connsiteX0" fmla="*/ 473869 w 1895475"/>
              <a:gd name="connsiteY0" fmla="*/ 0 h 836291"/>
              <a:gd name="connsiteX1" fmla="*/ 1423988 w 1895475"/>
              <a:gd name="connsiteY1" fmla="*/ 0 h 836291"/>
              <a:gd name="connsiteX2" fmla="*/ 1895475 w 1895475"/>
              <a:gd name="connsiteY2" fmla="*/ 836291 h 836291"/>
              <a:gd name="connsiteX3" fmla="*/ 0 w 1895475"/>
              <a:gd name="connsiteY3" fmla="*/ 836291 h 836291"/>
              <a:gd name="connsiteX4" fmla="*/ 473869 w 1895475"/>
              <a:gd name="connsiteY4" fmla="*/ 0 h 836291"/>
              <a:gd name="connsiteX0" fmla="*/ 473869 w 1895475"/>
              <a:gd name="connsiteY0" fmla="*/ 0 h 836291"/>
              <a:gd name="connsiteX1" fmla="*/ 1421607 w 1895475"/>
              <a:gd name="connsiteY1" fmla="*/ 0 h 836291"/>
              <a:gd name="connsiteX2" fmla="*/ 1895475 w 1895475"/>
              <a:gd name="connsiteY2" fmla="*/ 836291 h 836291"/>
              <a:gd name="connsiteX3" fmla="*/ 0 w 1895475"/>
              <a:gd name="connsiteY3" fmla="*/ 836291 h 836291"/>
              <a:gd name="connsiteX4" fmla="*/ 473869 w 1895475"/>
              <a:gd name="connsiteY4" fmla="*/ 0 h 8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836291">
                <a:moveTo>
                  <a:pt x="473869" y="0"/>
                </a:moveTo>
                <a:lnTo>
                  <a:pt x="1421607" y="0"/>
                </a:lnTo>
                <a:lnTo>
                  <a:pt x="1895475" y="836291"/>
                </a:lnTo>
                <a:lnTo>
                  <a:pt x="0" y="836291"/>
                </a:lnTo>
                <a:lnTo>
                  <a:pt x="473869" y="0"/>
                </a:lnTo>
                <a:close/>
              </a:path>
            </a:pathLst>
          </a:custGeom>
          <a:solidFill>
            <a:srgbClr val="67AED9">
              <a:alpha val="49804"/>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31" name="Rechteck 567">
            <a:extLst>
              <a:ext uri="{FF2B5EF4-FFF2-40B4-BE49-F238E27FC236}">
                <a16:creationId xmlns:a16="http://schemas.microsoft.com/office/drawing/2014/main" id="{722CE8A6-91DF-3EE9-5D37-998FC27A03F7}"/>
              </a:ext>
            </a:extLst>
          </p:cNvPr>
          <p:cNvSpPr/>
          <p:nvPr/>
        </p:nvSpPr>
        <p:spPr bwMode="auto">
          <a:xfrm>
            <a:off x="6050457" y="1471788"/>
            <a:ext cx="942976" cy="836291"/>
          </a:xfrm>
          <a:custGeom>
            <a:avLst/>
            <a:gdLst>
              <a:gd name="connsiteX0" fmla="*/ 0 w 942976"/>
              <a:gd name="connsiteY0" fmla="*/ 0 h 836291"/>
              <a:gd name="connsiteX1" fmla="*/ 942976 w 942976"/>
              <a:gd name="connsiteY1" fmla="*/ 0 h 836291"/>
              <a:gd name="connsiteX2" fmla="*/ 942976 w 942976"/>
              <a:gd name="connsiteY2" fmla="*/ 836291 h 836291"/>
              <a:gd name="connsiteX3" fmla="*/ 0 w 942976"/>
              <a:gd name="connsiteY3" fmla="*/ 836291 h 836291"/>
              <a:gd name="connsiteX4" fmla="*/ 0 w 942976"/>
              <a:gd name="connsiteY4" fmla="*/ 0 h 836291"/>
              <a:gd name="connsiteX0" fmla="*/ 0 w 942976"/>
              <a:gd name="connsiteY0" fmla="*/ 836291 h 836291"/>
              <a:gd name="connsiteX1" fmla="*/ 942976 w 942976"/>
              <a:gd name="connsiteY1" fmla="*/ 0 h 836291"/>
              <a:gd name="connsiteX2" fmla="*/ 942976 w 942976"/>
              <a:gd name="connsiteY2" fmla="*/ 836291 h 836291"/>
              <a:gd name="connsiteX3" fmla="*/ 0 w 942976"/>
              <a:gd name="connsiteY3" fmla="*/ 836291 h 836291"/>
              <a:gd name="connsiteX0" fmla="*/ 0 w 942976"/>
              <a:gd name="connsiteY0" fmla="*/ 833910 h 833910"/>
              <a:gd name="connsiteX1" fmla="*/ 473869 w 942976"/>
              <a:gd name="connsiteY1" fmla="*/ 0 h 833910"/>
              <a:gd name="connsiteX2" fmla="*/ 942976 w 942976"/>
              <a:gd name="connsiteY2" fmla="*/ 833910 h 833910"/>
              <a:gd name="connsiteX3" fmla="*/ 0 w 942976"/>
              <a:gd name="connsiteY3" fmla="*/ 833910 h 833910"/>
              <a:gd name="connsiteX0" fmla="*/ 0 w 942976"/>
              <a:gd name="connsiteY0" fmla="*/ 833910 h 833910"/>
              <a:gd name="connsiteX1" fmla="*/ 471488 w 942976"/>
              <a:gd name="connsiteY1" fmla="*/ 0 h 833910"/>
              <a:gd name="connsiteX2" fmla="*/ 942976 w 942976"/>
              <a:gd name="connsiteY2" fmla="*/ 833910 h 833910"/>
              <a:gd name="connsiteX3" fmla="*/ 0 w 942976"/>
              <a:gd name="connsiteY3" fmla="*/ 833910 h 833910"/>
              <a:gd name="connsiteX0" fmla="*/ 0 w 942976"/>
              <a:gd name="connsiteY0" fmla="*/ 836291 h 836291"/>
              <a:gd name="connsiteX1" fmla="*/ 471488 w 942976"/>
              <a:gd name="connsiteY1" fmla="*/ 0 h 836291"/>
              <a:gd name="connsiteX2" fmla="*/ 942976 w 942976"/>
              <a:gd name="connsiteY2" fmla="*/ 836291 h 836291"/>
              <a:gd name="connsiteX3" fmla="*/ 0 w 942976"/>
              <a:gd name="connsiteY3" fmla="*/ 836291 h 836291"/>
            </a:gdLst>
            <a:ahLst/>
            <a:cxnLst>
              <a:cxn ang="0">
                <a:pos x="connsiteX0" y="connsiteY0"/>
              </a:cxn>
              <a:cxn ang="0">
                <a:pos x="connsiteX1" y="connsiteY1"/>
              </a:cxn>
              <a:cxn ang="0">
                <a:pos x="connsiteX2" y="connsiteY2"/>
              </a:cxn>
              <a:cxn ang="0">
                <a:pos x="connsiteX3" y="connsiteY3"/>
              </a:cxn>
            </a:cxnLst>
            <a:rect l="l" t="t" r="r" b="b"/>
            <a:pathLst>
              <a:path w="942976" h="836291">
                <a:moveTo>
                  <a:pt x="0" y="836291"/>
                </a:moveTo>
                <a:lnTo>
                  <a:pt x="471488" y="0"/>
                </a:lnTo>
                <a:lnTo>
                  <a:pt x="942976" y="836291"/>
                </a:lnTo>
                <a:lnTo>
                  <a:pt x="0" y="836291"/>
                </a:lnTo>
                <a:close/>
              </a:path>
            </a:pathLst>
          </a:custGeom>
          <a:solidFill>
            <a:srgbClr val="3391CA">
              <a:alpha val="50196"/>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grpSp>
        <p:nvGrpSpPr>
          <p:cNvPr id="32" name="Gruppieren 31">
            <a:extLst>
              <a:ext uri="{FF2B5EF4-FFF2-40B4-BE49-F238E27FC236}">
                <a16:creationId xmlns:a16="http://schemas.microsoft.com/office/drawing/2014/main" id="{C5682464-9AFA-0AD5-00AD-8B5D6D06C175}"/>
              </a:ext>
            </a:extLst>
          </p:cNvPr>
          <p:cNvGrpSpPr/>
          <p:nvPr/>
        </p:nvGrpSpPr>
        <p:grpSpPr>
          <a:xfrm>
            <a:off x="5123444" y="5106555"/>
            <a:ext cx="3092452" cy="443333"/>
            <a:chOff x="-4841852" y="6363385"/>
            <a:chExt cx="3092452" cy="443333"/>
          </a:xfrm>
        </p:grpSpPr>
        <p:grpSp>
          <p:nvGrpSpPr>
            <p:cNvPr id="33" name="Group 19">
              <a:extLst>
                <a:ext uri="{FF2B5EF4-FFF2-40B4-BE49-F238E27FC236}">
                  <a16:creationId xmlns:a16="http://schemas.microsoft.com/office/drawing/2014/main" id="{1B52A7A8-3800-44B8-261D-D5BA517384BE}"/>
                </a:ext>
              </a:extLst>
            </p:cNvPr>
            <p:cNvGrpSpPr>
              <a:grpSpLocks/>
            </p:cNvGrpSpPr>
            <p:nvPr/>
          </p:nvGrpSpPr>
          <p:grpSpPr bwMode="auto">
            <a:xfrm flipH="1">
              <a:off x="-2211817" y="6547808"/>
              <a:ext cx="462417" cy="211477"/>
              <a:chOff x="2322" y="598"/>
              <a:chExt cx="1380" cy="546"/>
            </a:xfrm>
          </p:grpSpPr>
          <p:sp>
            <p:nvSpPr>
              <p:cNvPr id="449" name="Rectangle 21">
                <a:extLst>
                  <a:ext uri="{FF2B5EF4-FFF2-40B4-BE49-F238E27FC236}">
                    <a16:creationId xmlns:a16="http://schemas.microsoft.com/office/drawing/2014/main" id="{F70B0484-4C2E-112C-6D51-4692C1F67B3D}"/>
                  </a:ext>
                </a:extLst>
              </p:cNvPr>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0" name="Oval 22">
                <a:extLst>
                  <a:ext uri="{FF2B5EF4-FFF2-40B4-BE49-F238E27FC236}">
                    <a16:creationId xmlns:a16="http://schemas.microsoft.com/office/drawing/2014/main" id="{B4F537C7-B698-4E9D-C01E-6DBDA3076B3A}"/>
                  </a:ext>
                </a:extLst>
              </p:cNvPr>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1" name="Oval 23">
                <a:extLst>
                  <a:ext uri="{FF2B5EF4-FFF2-40B4-BE49-F238E27FC236}">
                    <a16:creationId xmlns:a16="http://schemas.microsoft.com/office/drawing/2014/main" id="{88610056-76C4-21A3-78AE-7ABD459FDF0A}"/>
                  </a:ext>
                </a:extLst>
              </p:cNvPr>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2" name="Freeform 20">
                <a:extLst>
                  <a:ext uri="{FF2B5EF4-FFF2-40B4-BE49-F238E27FC236}">
                    <a16:creationId xmlns:a16="http://schemas.microsoft.com/office/drawing/2014/main" id="{0E69C1A3-9771-91F1-EE8E-FB0AD3E9F50B}"/>
                  </a:ext>
                </a:extLst>
              </p:cNvPr>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3" name="Oval 24">
                <a:extLst>
                  <a:ext uri="{FF2B5EF4-FFF2-40B4-BE49-F238E27FC236}">
                    <a16:creationId xmlns:a16="http://schemas.microsoft.com/office/drawing/2014/main" id="{77EEE222-A7A7-228A-CD72-705EF779F25B}"/>
                  </a:ext>
                </a:extLst>
              </p:cNvPr>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4" name="Freeform 26">
                <a:extLst>
                  <a:ext uri="{FF2B5EF4-FFF2-40B4-BE49-F238E27FC236}">
                    <a16:creationId xmlns:a16="http://schemas.microsoft.com/office/drawing/2014/main" id="{B82F762C-6EC1-4077-C281-34281AFC0D13}"/>
                  </a:ext>
                </a:extLst>
              </p:cNvPr>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34" name="Group 19">
              <a:extLst>
                <a:ext uri="{FF2B5EF4-FFF2-40B4-BE49-F238E27FC236}">
                  <a16:creationId xmlns:a16="http://schemas.microsoft.com/office/drawing/2014/main" id="{BBF401F9-59B2-E96A-58CC-F816880A84B6}"/>
                </a:ext>
              </a:extLst>
            </p:cNvPr>
            <p:cNvGrpSpPr>
              <a:grpSpLocks/>
            </p:cNvGrpSpPr>
            <p:nvPr/>
          </p:nvGrpSpPr>
          <p:grpSpPr bwMode="auto">
            <a:xfrm>
              <a:off x="-4841852" y="6547296"/>
              <a:ext cx="462467" cy="212342"/>
              <a:chOff x="2322" y="598"/>
              <a:chExt cx="1380" cy="546"/>
            </a:xfrm>
          </p:grpSpPr>
          <p:sp>
            <p:nvSpPr>
              <p:cNvPr id="443" name="Rectangle 21">
                <a:extLst>
                  <a:ext uri="{FF2B5EF4-FFF2-40B4-BE49-F238E27FC236}">
                    <a16:creationId xmlns:a16="http://schemas.microsoft.com/office/drawing/2014/main" id="{21FD7C4B-680D-3420-ACBD-EDB3F9C253E0}"/>
                  </a:ext>
                </a:extLst>
              </p:cNvPr>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4" name="Oval 22">
                <a:extLst>
                  <a:ext uri="{FF2B5EF4-FFF2-40B4-BE49-F238E27FC236}">
                    <a16:creationId xmlns:a16="http://schemas.microsoft.com/office/drawing/2014/main" id="{30FAECAF-7C64-09B7-0E04-73B6D3028BDE}"/>
                  </a:ext>
                </a:extLst>
              </p:cNvPr>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5" name="Oval 23">
                <a:extLst>
                  <a:ext uri="{FF2B5EF4-FFF2-40B4-BE49-F238E27FC236}">
                    <a16:creationId xmlns:a16="http://schemas.microsoft.com/office/drawing/2014/main" id="{371DE128-D007-13F5-9D13-B71BB9BE6E8D}"/>
                  </a:ext>
                </a:extLst>
              </p:cNvPr>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6" name="Freeform 20">
                <a:extLst>
                  <a:ext uri="{FF2B5EF4-FFF2-40B4-BE49-F238E27FC236}">
                    <a16:creationId xmlns:a16="http://schemas.microsoft.com/office/drawing/2014/main" id="{FCC1D9DD-DDB7-0DCA-7F0D-FA232683AAA3}"/>
                  </a:ext>
                </a:extLst>
              </p:cNvPr>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7" name="Oval 24">
                <a:extLst>
                  <a:ext uri="{FF2B5EF4-FFF2-40B4-BE49-F238E27FC236}">
                    <a16:creationId xmlns:a16="http://schemas.microsoft.com/office/drawing/2014/main" id="{18CA02F2-A1FA-6247-4F08-D341E56A9218}"/>
                  </a:ext>
                </a:extLst>
              </p:cNvPr>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8" name="Freeform 26">
                <a:extLst>
                  <a:ext uri="{FF2B5EF4-FFF2-40B4-BE49-F238E27FC236}">
                    <a16:creationId xmlns:a16="http://schemas.microsoft.com/office/drawing/2014/main" id="{2FE0BFEF-5A40-50C5-C824-FE22CF69B2CC}"/>
                  </a:ext>
                </a:extLst>
              </p:cNvPr>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35" name="Gruppieren 34">
              <a:extLst>
                <a:ext uri="{FF2B5EF4-FFF2-40B4-BE49-F238E27FC236}">
                  <a16:creationId xmlns:a16="http://schemas.microsoft.com/office/drawing/2014/main" id="{B6CE56BF-D8A2-6DD8-4017-D8036B8B18F6}"/>
                </a:ext>
              </a:extLst>
            </p:cNvPr>
            <p:cNvGrpSpPr/>
            <p:nvPr/>
          </p:nvGrpSpPr>
          <p:grpSpPr>
            <a:xfrm>
              <a:off x="-4220714" y="6462470"/>
              <a:ext cx="501527" cy="344139"/>
              <a:chOff x="3076448" y="4921700"/>
              <a:chExt cx="712020" cy="459287"/>
            </a:xfrm>
          </p:grpSpPr>
          <p:sp>
            <p:nvSpPr>
              <p:cNvPr id="274" name="Rechteck 273">
                <a:extLst>
                  <a:ext uri="{FF2B5EF4-FFF2-40B4-BE49-F238E27FC236}">
                    <a16:creationId xmlns:a16="http://schemas.microsoft.com/office/drawing/2014/main" id="{B554959D-49EA-CC7E-F5E7-CC3667242658}"/>
                  </a:ext>
                </a:extLst>
              </p:cNvPr>
              <p:cNvSpPr/>
              <p:nvPr/>
            </p:nvSpPr>
            <p:spPr bwMode="auto">
              <a:xfrm>
                <a:off x="3112674" y="5213681"/>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75" name="Group 305">
                <a:extLst>
                  <a:ext uri="{FF2B5EF4-FFF2-40B4-BE49-F238E27FC236}">
                    <a16:creationId xmlns:a16="http://schemas.microsoft.com/office/drawing/2014/main" id="{C8E85D23-9197-60F6-4BA4-86C9CC070300}"/>
                  </a:ext>
                </a:extLst>
              </p:cNvPr>
              <p:cNvGrpSpPr>
                <a:grpSpLocks/>
              </p:cNvGrpSpPr>
              <p:nvPr/>
            </p:nvGrpSpPr>
            <p:grpSpPr bwMode="auto">
              <a:xfrm>
                <a:off x="3076448" y="4921700"/>
                <a:ext cx="712020" cy="459287"/>
                <a:chOff x="2713" y="2770"/>
                <a:chExt cx="1599" cy="1157"/>
              </a:xfrm>
            </p:grpSpPr>
            <p:sp>
              <p:nvSpPr>
                <p:cNvPr id="278" name="Rectangle 374">
                  <a:extLst>
                    <a:ext uri="{FF2B5EF4-FFF2-40B4-BE49-F238E27FC236}">
                      <a16:creationId xmlns:a16="http://schemas.microsoft.com/office/drawing/2014/main" id="{3BBA0E4C-5F25-0B6D-14B0-6116C7AF8407}"/>
                    </a:ext>
                  </a:extLst>
                </p:cNvPr>
                <p:cNvSpPr>
                  <a:spLocks noChangeArrowheads="1"/>
                </p:cNvSpPr>
                <p:nvPr/>
              </p:nvSpPr>
              <p:spPr bwMode="auto">
                <a:xfrm>
                  <a:off x="2979" y="3532"/>
                  <a:ext cx="330" cy="380"/>
                </a:xfrm>
                <a:prstGeom prst="rect">
                  <a:avLst/>
                </a:prstGeom>
                <a:solidFill>
                  <a:schemeClr val="bg2"/>
                </a:solidFill>
                <a:ln w="19050">
                  <a:solidFill>
                    <a:schemeClr val="bg2"/>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9" name="Freeform 306">
                  <a:extLst>
                    <a:ext uri="{FF2B5EF4-FFF2-40B4-BE49-F238E27FC236}">
                      <a16:creationId xmlns:a16="http://schemas.microsoft.com/office/drawing/2014/main" id="{D8D8F7AD-4C2B-5A5C-DBF5-DA5FB3C976FC}"/>
                    </a:ext>
                  </a:extLst>
                </p:cNvPr>
                <p:cNvSpPr>
                  <a:spLocks/>
                </p:cNvSpPr>
                <p:nvPr/>
              </p:nvSpPr>
              <p:spPr bwMode="auto">
                <a:xfrm>
                  <a:off x="3602" y="2772"/>
                  <a:ext cx="385" cy="164"/>
                </a:xfrm>
                <a:custGeom>
                  <a:avLst/>
                  <a:gdLst>
                    <a:gd name="T0" fmla="*/ 0 w 1156"/>
                    <a:gd name="T1" fmla="*/ 0 h 490"/>
                    <a:gd name="T2" fmla="*/ 1135 w 1156"/>
                    <a:gd name="T3" fmla="*/ 276 h 490"/>
                    <a:gd name="T4" fmla="*/ 1156 w 1156"/>
                    <a:gd name="T5" fmla="*/ 490 h 490"/>
                    <a:gd name="T6" fmla="*/ 57 w 1156"/>
                    <a:gd name="T7" fmla="*/ 367 h 490"/>
                    <a:gd name="T8" fmla="*/ 0 w 1156"/>
                    <a:gd name="T9" fmla="*/ 0 h 490"/>
                  </a:gdLst>
                  <a:ahLst/>
                  <a:cxnLst>
                    <a:cxn ang="0">
                      <a:pos x="T0" y="T1"/>
                    </a:cxn>
                    <a:cxn ang="0">
                      <a:pos x="T2" y="T3"/>
                    </a:cxn>
                    <a:cxn ang="0">
                      <a:pos x="T4" y="T5"/>
                    </a:cxn>
                    <a:cxn ang="0">
                      <a:pos x="T6" y="T7"/>
                    </a:cxn>
                    <a:cxn ang="0">
                      <a:pos x="T8" y="T9"/>
                    </a:cxn>
                  </a:cxnLst>
                  <a:rect l="0" t="0" r="r" b="b"/>
                  <a:pathLst>
                    <a:path w="1156" h="490">
                      <a:moveTo>
                        <a:pt x="0" y="0"/>
                      </a:moveTo>
                      <a:lnTo>
                        <a:pt x="1135" y="276"/>
                      </a:lnTo>
                      <a:lnTo>
                        <a:pt x="1156" y="490"/>
                      </a:lnTo>
                      <a:lnTo>
                        <a:pt x="57" y="367"/>
                      </a:lnTo>
                      <a:lnTo>
                        <a:pt x="0"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0" name="Line 307">
                  <a:extLst>
                    <a:ext uri="{FF2B5EF4-FFF2-40B4-BE49-F238E27FC236}">
                      <a16:creationId xmlns:a16="http://schemas.microsoft.com/office/drawing/2014/main" id="{6D847025-A9DB-03D1-7943-316F5021B8BE}"/>
                    </a:ext>
                  </a:extLst>
                </p:cNvPr>
                <p:cNvSpPr>
                  <a:spLocks noChangeShapeType="1"/>
                </p:cNvSpPr>
                <p:nvPr/>
              </p:nvSpPr>
              <p:spPr bwMode="auto">
                <a:xfrm>
                  <a:off x="3621" y="2895"/>
                  <a:ext cx="366" cy="4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1" name="Line 308">
                  <a:extLst>
                    <a:ext uri="{FF2B5EF4-FFF2-40B4-BE49-F238E27FC236}">
                      <a16:creationId xmlns:a16="http://schemas.microsoft.com/office/drawing/2014/main" id="{25C2E3E6-3790-9042-FCB2-F5C970A61583}"/>
                    </a:ext>
                  </a:extLst>
                </p:cNvPr>
                <p:cNvSpPr>
                  <a:spLocks noChangeShapeType="1"/>
                </p:cNvSpPr>
                <p:nvPr/>
              </p:nvSpPr>
              <p:spPr bwMode="auto">
                <a:xfrm flipH="1" flipV="1">
                  <a:off x="3980" y="2864"/>
                  <a:ext cx="7" cy="7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2" name="Line 309">
                  <a:extLst>
                    <a:ext uri="{FF2B5EF4-FFF2-40B4-BE49-F238E27FC236}">
                      <a16:creationId xmlns:a16="http://schemas.microsoft.com/office/drawing/2014/main" id="{DE1DB586-9543-90F7-CF46-0EECF01102B8}"/>
                    </a:ext>
                  </a:extLst>
                </p:cNvPr>
                <p:cNvSpPr>
                  <a:spLocks noChangeShapeType="1"/>
                </p:cNvSpPr>
                <p:nvPr/>
              </p:nvSpPr>
              <p:spPr bwMode="auto">
                <a:xfrm flipH="1" flipV="1">
                  <a:off x="3602" y="2772"/>
                  <a:ext cx="378" cy="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3" name="Line 310">
                  <a:extLst>
                    <a:ext uri="{FF2B5EF4-FFF2-40B4-BE49-F238E27FC236}">
                      <a16:creationId xmlns:a16="http://schemas.microsoft.com/office/drawing/2014/main" id="{06759107-EB3E-07CE-DF3E-E3622221D1B0}"/>
                    </a:ext>
                  </a:extLst>
                </p:cNvPr>
                <p:cNvSpPr>
                  <a:spLocks noChangeShapeType="1"/>
                </p:cNvSpPr>
                <p:nvPr/>
              </p:nvSpPr>
              <p:spPr bwMode="auto">
                <a:xfrm>
                  <a:off x="3602" y="2772"/>
                  <a:ext cx="19" cy="12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4" name="Freeform 311">
                  <a:extLst>
                    <a:ext uri="{FF2B5EF4-FFF2-40B4-BE49-F238E27FC236}">
                      <a16:creationId xmlns:a16="http://schemas.microsoft.com/office/drawing/2014/main" id="{B5ACD607-3B67-BA81-894B-2EDFE05A30CA}"/>
                    </a:ext>
                  </a:extLst>
                </p:cNvPr>
                <p:cNvSpPr>
                  <a:spLocks/>
                </p:cNvSpPr>
                <p:nvPr/>
              </p:nvSpPr>
              <p:spPr bwMode="auto">
                <a:xfrm>
                  <a:off x="3902" y="2918"/>
                  <a:ext cx="107" cy="80"/>
                </a:xfrm>
                <a:custGeom>
                  <a:avLst/>
                  <a:gdLst>
                    <a:gd name="T0" fmla="*/ 0 w 323"/>
                    <a:gd name="T1" fmla="*/ 0 h 241"/>
                    <a:gd name="T2" fmla="*/ 323 w 323"/>
                    <a:gd name="T3" fmla="*/ 3 h 241"/>
                    <a:gd name="T4" fmla="*/ 323 w 323"/>
                    <a:gd name="T5" fmla="*/ 241 h 241"/>
                    <a:gd name="T6" fmla="*/ 7 w 323"/>
                    <a:gd name="T7" fmla="*/ 241 h 241"/>
                    <a:gd name="T8" fmla="*/ 0 w 323"/>
                    <a:gd name="T9" fmla="*/ 0 h 241"/>
                  </a:gdLst>
                  <a:ahLst/>
                  <a:cxnLst>
                    <a:cxn ang="0">
                      <a:pos x="T0" y="T1"/>
                    </a:cxn>
                    <a:cxn ang="0">
                      <a:pos x="T2" y="T3"/>
                    </a:cxn>
                    <a:cxn ang="0">
                      <a:pos x="T4" y="T5"/>
                    </a:cxn>
                    <a:cxn ang="0">
                      <a:pos x="T6" y="T7"/>
                    </a:cxn>
                    <a:cxn ang="0">
                      <a:pos x="T8" y="T9"/>
                    </a:cxn>
                  </a:cxnLst>
                  <a:rect l="0" t="0" r="r" b="b"/>
                  <a:pathLst>
                    <a:path w="323" h="241">
                      <a:moveTo>
                        <a:pt x="0" y="0"/>
                      </a:moveTo>
                      <a:lnTo>
                        <a:pt x="323" y="3"/>
                      </a:lnTo>
                      <a:lnTo>
                        <a:pt x="323" y="241"/>
                      </a:lnTo>
                      <a:lnTo>
                        <a:pt x="7" y="241"/>
                      </a:lnTo>
                      <a:lnTo>
                        <a:pt x="0"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5" name="Line 312">
                  <a:extLst>
                    <a:ext uri="{FF2B5EF4-FFF2-40B4-BE49-F238E27FC236}">
                      <a16:creationId xmlns:a16="http://schemas.microsoft.com/office/drawing/2014/main" id="{D57775B3-ECC6-8C93-38B0-B955BBA8FE66}"/>
                    </a:ext>
                  </a:extLst>
                </p:cNvPr>
                <p:cNvSpPr>
                  <a:spLocks noChangeShapeType="1"/>
                </p:cNvSpPr>
                <p:nvPr/>
              </p:nvSpPr>
              <p:spPr bwMode="auto">
                <a:xfrm>
                  <a:off x="3902" y="2918"/>
                  <a:ext cx="2" cy="8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6" name="Line 313">
                  <a:extLst>
                    <a:ext uri="{FF2B5EF4-FFF2-40B4-BE49-F238E27FC236}">
                      <a16:creationId xmlns:a16="http://schemas.microsoft.com/office/drawing/2014/main" id="{5FAF9D62-D61E-2EDD-226B-38445A7CAC1C}"/>
                    </a:ext>
                  </a:extLst>
                </p:cNvPr>
                <p:cNvSpPr>
                  <a:spLocks noChangeShapeType="1"/>
                </p:cNvSpPr>
                <p:nvPr/>
              </p:nvSpPr>
              <p:spPr bwMode="auto">
                <a:xfrm>
                  <a:off x="3904" y="2998"/>
                  <a:ext cx="105"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7" name="Line 314">
                  <a:extLst>
                    <a:ext uri="{FF2B5EF4-FFF2-40B4-BE49-F238E27FC236}">
                      <a16:creationId xmlns:a16="http://schemas.microsoft.com/office/drawing/2014/main" id="{C1DF8284-57CB-7B4E-FC4F-F42935A43389}"/>
                    </a:ext>
                  </a:extLst>
                </p:cNvPr>
                <p:cNvSpPr>
                  <a:spLocks noChangeShapeType="1"/>
                </p:cNvSpPr>
                <p:nvPr/>
              </p:nvSpPr>
              <p:spPr bwMode="auto">
                <a:xfrm flipV="1">
                  <a:off x="4009" y="2919"/>
                  <a:ext cx="0" cy="7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8" name="Line 315">
                  <a:extLst>
                    <a:ext uri="{FF2B5EF4-FFF2-40B4-BE49-F238E27FC236}">
                      <a16:creationId xmlns:a16="http://schemas.microsoft.com/office/drawing/2014/main" id="{E2DBF25B-CA91-1864-957C-990D625F2950}"/>
                    </a:ext>
                  </a:extLst>
                </p:cNvPr>
                <p:cNvSpPr>
                  <a:spLocks noChangeShapeType="1"/>
                </p:cNvSpPr>
                <p:nvPr/>
              </p:nvSpPr>
              <p:spPr bwMode="auto">
                <a:xfrm flipH="1" flipV="1">
                  <a:off x="3902" y="2918"/>
                  <a:ext cx="107"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9" name="Line 317">
                  <a:extLst>
                    <a:ext uri="{FF2B5EF4-FFF2-40B4-BE49-F238E27FC236}">
                      <a16:creationId xmlns:a16="http://schemas.microsoft.com/office/drawing/2014/main" id="{9F7B6CBE-9FBC-4859-55D7-2BCCE975C303}"/>
                    </a:ext>
                  </a:extLst>
                </p:cNvPr>
                <p:cNvSpPr>
                  <a:spLocks noChangeShapeType="1"/>
                </p:cNvSpPr>
                <p:nvPr/>
              </p:nvSpPr>
              <p:spPr bwMode="auto">
                <a:xfrm>
                  <a:off x="3538" y="3684"/>
                  <a:ext cx="2" cy="23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0" name="Freeform 321">
                  <a:extLst>
                    <a:ext uri="{FF2B5EF4-FFF2-40B4-BE49-F238E27FC236}">
                      <a16:creationId xmlns:a16="http://schemas.microsoft.com/office/drawing/2014/main" id="{60DF1C95-EDCE-DF67-EC58-B1AE4939AA90}"/>
                    </a:ext>
                  </a:extLst>
                </p:cNvPr>
                <p:cNvSpPr>
                  <a:spLocks/>
                </p:cNvSpPr>
                <p:nvPr/>
              </p:nvSpPr>
              <p:spPr bwMode="auto">
                <a:xfrm>
                  <a:off x="3873" y="2994"/>
                  <a:ext cx="173" cy="77"/>
                </a:xfrm>
                <a:custGeom>
                  <a:avLst/>
                  <a:gdLst>
                    <a:gd name="T0" fmla="*/ 63 w 519"/>
                    <a:gd name="T1" fmla="*/ 0 h 231"/>
                    <a:gd name="T2" fmla="*/ 449 w 519"/>
                    <a:gd name="T3" fmla="*/ 0 h 231"/>
                    <a:gd name="T4" fmla="*/ 470 w 519"/>
                    <a:gd name="T5" fmla="*/ 1 h 231"/>
                    <a:gd name="T6" fmla="*/ 487 w 519"/>
                    <a:gd name="T7" fmla="*/ 8 h 231"/>
                    <a:gd name="T8" fmla="*/ 503 w 519"/>
                    <a:gd name="T9" fmla="*/ 20 h 231"/>
                    <a:gd name="T10" fmla="*/ 514 w 519"/>
                    <a:gd name="T11" fmla="*/ 37 h 231"/>
                    <a:gd name="T12" fmla="*/ 519 w 519"/>
                    <a:gd name="T13" fmla="*/ 56 h 231"/>
                    <a:gd name="T14" fmla="*/ 519 w 519"/>
                    <a:gd name="T15" fmla="*/ 224 h 231"/>
                    <a:gd name="T16" fmla="*/ 0 w 519"/>
                    <a:gd name="T17" fmla="*/ 231 h 231"/>
                    <a:gd name="T18" fmla="*/ 0 w 519"/>
                    <a:gd name="T19" fmla="*/ 50 h 231"/>
                    <a:gd name="T20" fmla="*/ 4 w 519"/>
                    <a:gd name="T21" fmla="*/ 31 h 231"/>
                    <a:gd name="T22" fmla="*/ 14 w 519"/>
                    <a:gd name="T23" fmla="*/ 17 h 231"/>
                    <a:gd name="T24" fmla="*/ 28 w 519"/>
                    <a:gd name="T25" fmla="*/ 7 h 231"/>
                    <a:gd name="T26" fmla="*/ 44 w 519"/>
                    <a:gd name="T27" fmla="*/ 1 h 231"/>
                    <a:gd name="T28" fmla="*/ 63 w 519"/>
                    <a:gd name="T2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9" h="231">
                      <a:moveTo>
                        <a:pt x="63" y="0"/>
                      </a:moveTo>
                      <a:lnTo>
                        <a:pt x="449" y="0"/>
                      </a:lnTo>
                      <a:lnTo>
                        <a:pt x="470" y="1"/>
                      </a:lnTo>
                      <a:lnTo>
                        <a:pt x="487" y="8"/>
                      </a:lnTo>
                      <a:lnTo>
                        <a:pt x="503" y="20"/>
                      </a:lnTo>
                      <a:lnTo>
                        <a:pt x="514" y="37"/>
                      </a:lnTo>
                      <a:lnTo>
                        <a:pt x="519" y="56"/>
                      </a:lnTo>
                      <a:lnTo>
                        <a:pt x="519" y="224"/>
                      </a:lnTo>
                      <a:lnTo>
                        <a:pt x="0" y="231"/>
                      </a:lnTo>
                      <a:lnTo>
                        <a:pt x="0" y="50"/>
                      </a:lnTo>
                      <a:lnTo>
                        <a:pt x="4" y="31"/>
                      </a:lnTo>
                      <a:lnTo>
                        <a:pt x="14" y="17"/>
                      </a:lnTo>
                      <a:lnTo>
                        <a:pt x="28" y="7"/>
                      </a:lnTo>
                      <a:lnTo>
                        <a:pt x="44" y="1"/>
                      </a:lnTo>
                      <a:lnTo>
                        <a:pt x="63"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1" name="Line 322">
                  <a:extLst>
                    <a:ext uri="{FF2B5EF4-FFF2-40B4-BE49-F238E27FC236}">
                      <a16:creationId xmlns:a16="http://schemas.microsoft.com/office/drawing/2014/main" id="{6DC167F0-B60D-2217-72B3-8250D572C956}"/>
                    </a:ext>
                  </a:extLst>
                </p:cNvPr>
                <p:cNvSpPr>
                  <a:spLocks noChangeShapeType="1"/>
                </p:cNvSpPr>
                <p:nvPr/>
              </p:nvSpPr>
              <p:spPr bwMode="auto">
                <a:xfrm flipV="1">
                  <a:off x="4046" y="3012"/>
                  <a:ext cx="0" cy="5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2" name="Line 323">
                  <a:extLst>
                    <a:ext uri="{FF2B5EF4-FFF2-40B4-BE49-F238E27FC236}">
                      <a16:creationId xmlns:a16="http://schemas.microsoft.com/office/drawing/2014/main" id="{080AC826-6D9E-61AF-D769-167884A19A86}"/>
                    </a:ext>
                  </a:extLst>
                </p:cNvPr>
                <p:cNvSpPr>
                  <a:spLocks noChangeShapeType="1"/>
                </p:cNvSpPr>
                <p:nvPr/>
              </p:nvSpPr>
              <p:spPr bwMode="auto">
                <a:xfrm flipH="1" flipV="1">
                  <a:off x="4044" y="3006"/>
                  <a:ext cx="2"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3" name="Line 324">
                  <a:extLst>
                    <a:ext uri="{FF2B5EF4-FFF2-40B4-BE49-F238E27FC236}">
                      <a16:creationId xmlns:a16="http://schemas.microsoft.com/office/drawing/2014/main" id="{FCFE3089-12D4-F93C-2164-D0B5C5911061}"/>
                    </a:ext>
                  </a:extLst>
                </p:cNvPr>
                <p:cNvSpPr>
                  <a:spLocks noChangeShapeType="1"/>
                </p:cNvSpPr>
                <p:nvPr/>
              </p:nvSpPr>
              <p:spPr bwMode="auto">
                <a:xfrm flipH="1" flipV="1">
                  <a:off x="4040" y="3000"/>
                  <a:ext cx="4"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4" name="Line 325">
                  <a:extLst>
                    <a:ext uri="{FF2B5EF4-FFF2-40B4-BE49-F238E27FC236}">
                      <a16:creationId xmlns:a16="http://schemas.microsoft.com/office/drawing/2014/main" id="{3571CFC3-DA64-2EA4-842A-EDA084E72642}"/>
                    </a:ext>
                  </a:extLst>
                </p:cNvPr>
                <p:cNvSpPr>
                  <a:spLocks noChangeShapeType="1"/>
                </p:cNvSpPr>
                <p:nvPr/>
              </p:nvSpPr>
              <p:spPr bwMode="auto">
                <a:xfrm flipH="1" flipV="1">
                  <a:off x="4035" y="2996"/>
                  <a:ext cx="5"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5" name="Line 326">
                  <a:extLst>
                    <a:ext uri="{FF2B5EF4-FFF2-40B4-BE49-F238E27FC236}">
                      <a16:creationId xmlns:a16="http://schemas.microsoft.com/office/drawing/2014/main" id="{84A828D0-BE0C-A474-F8EC-222C47C8FE77}"/>
                    </a:ext>
                  </a:extLst>
                </p:cNvPr>
                <p:cNvSpPr>
                  <a:spLocks noChangeShapeType="1"/>
                </p:cNvSpPr>
                <p:nvPr/>
              </p:nvSpPr>
              <p:spPr bwMode="auto">
                <a:xfrm flipH="1" flipV="1">
                  <a:off x="4029" y="2994"/>
                  <a:ext cx="6"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6" name="Line 327">
                  <a:extLst>
                    <a:ext uri="{FF2B5EF4-FFF2-40B4-BE49-F238E27FC236}">
                      <a16:creationId xmlns:a16="http://schemas.microsoft.com/office/drawing/2014/main" id="{AB38A19B-F00A-5151-2C48-18946C0D8E03}"/>
                    </a:ext>
                  </a:extLst>
                </p:cNvPr>
                <p:cNvSpPr>
                  <a:spLocks noChangeShapeType="1"/>
                </p:cNvSpPr>
                <p:nvPr/>
              </p:nvSpPr>
              <p:spPr bwMode="auto">
                <a:xfrm flipH="1" flipV="1">
                  <a:off x="4022" y="2994"/>
                  <a:ext cx="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7" name="Line 328">
                  <a:extLst>
                    <a:ext uri="{FF2B5EF4-FFF2-40B4-BE49-F238E27FC236}">
                      <a16:creationId xmlns:a16="http://schemas.microsoft.com/office/drawing/2014/main" id="{16822550-9975-4D13-DB40-0EE5639BD9A8}"/>
                    </a:ext>
                  </a:extLst>
                </p:cNvPr>
                <p:cNvSpPr>
                  <a:spLocks noChangeShapeType="1"/>
                </p:cNvSpPr>
                <p:nvPr/>
              </p:nvSpPr>
              <p:spPr bwMode="auto">
                <a:xfrm flipH="1">
                  <a:off x="3894" y="2994"/>
                  <a:ext cx="128"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8" name="Line 329">
                  <a:extLst>
                    <a:ext uri="{FF2B5EF4-FFF2-40B4-BE49-F238E27FC236}">
                      <a16:creationId xmlns:a16="http://schemas.microsoft.com/office/drawing/2014/main" id="{8260CC4D-A476-2BB2-24C8-91CCABA1063A}"/>
                    </a:ext>
                  </a:extLst>
                </p:cNvPr>
                <p:cNvSpPr>
                  <a:spLocks noChangeShapeType="1"/>
                </p:cNvSpPr>
                <p:nvPr/>
              </p:nvSpPr>
              <p:spPr bwMode="auto">
                <a:xfrm flipH="1">
                  <a:off x="3887" y="2994"/>
                  <a:ext cx="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9" name="Line 330">
                  <a:extLst>
                    <a:ext uri="{FF2B5EF4-FFF2-40B4-BE49-F238E27FC236}">
                      <a16:creationId xmlns:a16="http://schemas.microsoft.com/office/drawing/2014/main" id="{07BBDAAC-BFDC-276D-F902-929960B9291F}"/>
                    </a:ext>
                  </a:extLst>
                </p:cNvPr>
                <p:cNvSpPr>
                  <a:spLocks noChangeShapeType="1"/>
                </p:cNvSpPr>
                <p:nvPr/>
              </p:nvSpPr>
              <p:spPr bwMode="auto">
                <a:xfrm flipH="1">
                  <a:off x="3882" y="2994"/>
                  <a:ext cx="5"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0" name="Line 331">
                  <a:extLst>
                    <a:ext uri="{FF2B5EF4-FFF2-40B4-BE49-F238E27FC236}">
                      <a16:creationId xmlns:a16="http://schemas.microsoft.com/office/drawing/2014/main" id="{7D222103-FF6A-3973-C00A-9AB96D5F2533}"/>
                    </a:ext>
                  </a:extLst>
                </p:cNvPr>
                <p:cNvSpPr>
                  <a:spLocks noChangeShapeType="1"/>
                </p:cNvSpPr>
                <p:nvPr/>
              </p:nvSpPr>
              <p:spPr bwMode="auto">
                <a:xfrm flipH="1">
                  <a:off x="3877" y="2996"/>
                  <a:ext cx="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1" name="Line 332">
                  <a:extLst>
                    <a:ext uri="{FF2B5EF4-FFF2-40B4-BE49-F238E27FC236}">
                      <a16:creationId xmlns:a16="http://schemas.microsoft.com/office/drawing/2014/main" id="{4A2DB03E-E625-5144-9B95-504851385FF7}"/>
                    </a:ext>
                  </a:extLst>
                </p:cNvPr>
                <p:cNvSpPr>
                  <a:spLocks noChangeShapeType="1"/>
                </p:cNvSpPr>
                <p:nvPr/>
              </p:nvSpPr>
              <p:spPr bwMode="auto">
                <a:xfrm flipH="1">
                  <a:off x="3874" y="2999"/>
                  <a:ext cx="3"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2" name="Line 333">
                  <a:extLst>
                    <a:ext uri="{FF2B5EF4-FFF2-40B4-BE49-F238E27FC236}">
                      <a16:creationId xmlns:a16="http://schemas.microsoft.com/office/drawing/2014/main" id="{C9FBC29E-1629-05BF-F56F-2343ED66D24D}"/>
                    </a:ext>
                  </a:extLst>
                </p:cNvPr>
                <p:cNvSpPr>
                  <a:spLocks noChangeShapeType="1"/>
                </p:cNvSpPr>
                <p:nvPr/>
              </p:nvSpPr>
              <p:spPr bwMode="auto">
                <a:xfrm flipH="1">
                  <a:off x="3873" y="3004"/>
                  <a:ext cx="1"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3" name="Line 334">
                  <a:extLst>
                    <a:ext uri="{FF2B5EF4-FFF2-40B4-BE49-F238E27FC236}">
                      <a16:creationId xmlns:a16="http://schemas.microsoft.com/office/drawing/2014/main" id="{1BA8B5C3-16F3-3EDB-17B6-86531772581E}"/>
                    </a:ext>
                  </a:extLst>
                </p:cNvPr>
                <p:cNvSpPr>
                  <a:spLocks noChangeShapeType="1"/>
                </p:cNvSpPr>
                <p:nvPr/>
              </p:nvSpPr>
              <p:spPr bwMode="auto">
                <a:xfrm>
                  <a:off x="3873" y="3010"/>
                  <a:ext cx="0" cy="6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4" name="Line 335">
                  <a:extLst>
                    <a:ext uri="{FF2B5EF4-FFF2-40B4-BE49-F238E27FC236}">
                      <a16:creationId xmlns:a16="http://schemas.microsoft.com/office/drawing/2014/main" id="{C85A44B2-8317-3CC0-4D0C-D2A1F73BF52E}"/>
                    </a:ext>
                  </a:extLst>
                </p:cNvPr>
                <p:cNvSpPr>
                  <a:spLocks noChangeShapeType="1"/>
                </p:cNvSpPr>
                <p:nvPr/>
              </p:nvSpPr>
              <p:spPr bwMode="auto">
                <a:xfrm flipV="1">
                  <a:off x="3873" y="3068"/>
                  <a:ext cx="173"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5" name="Line 337">
                  <a:extLst>
                    <a:ext uri="{FF2B5EF4-FFF2-40B4-BE49-F238E27FC236}">
                      <a16:creationId xmlns:a16="http://schemas.microsoft.com/office/drawing/2014/main" id="{4738FDB8-E3CF-5DEC-68B2-755F76D588B2}"/>
                    </a:ext>
                  </a:extLst>
                </p:cNvPr>
                <p:cNvSpPr>
                  <a:spLocks noChangeShapeType="1"/>
                </p:cNvSpPr>
                <p:nvPr/>
              </p:nvSpPr>
              <p:spPr bwMode="auto">
                <a:xfrm flipH="1">
                  <a:off x="2713" y="3653"/>
                  <a:ext cx="2" cy="27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6" name="Line 339">
                  <a:extLst>
                    <a:ext uri="{FF2B5EF4-FFF2-40B4-BE49-F238E27FC236}">
                      <a16:creationId xmlns:a16="http://schemas.microsoft.com/office/drawing/2014/main" id="{34B591D2-94ED-FFBE-8936-1CFB1F3C3CE2}"/>
                    </a:ext>
                  </a:extLst>
                </p:cNvPr>
                <p:cNvSpPr>
                  <a:spLocks noChangeShapeType="1"/>
                </p:cNvSpPr>
                <p:nvPr/>
              </p:nvSpPr>
              <p:spPr bwMode="auto">
                <a:xfrm flipV="1">
                  <a:off x="4312" y="3642"/>
                  <a:ext cx="0" cy="28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7" name="Line 340">
                  <a:extLst>
                    <a:ext uri="{FF2B5EF4-FFF2-40B4-BE49-F238E27FC236}">
                      <a16:creationId xmlns:a16="http://schemas.microsoft.com/office/drawing/2014/main" id="{6377E4CF-4CDA-C963-E68C-BBA8F267D446}"/>
                    </a:ext>
                  </a:extLst>
                </p:cNvPr>
                <p:cNvSpPr>
                  <a:spLocks noChangeShapeType="1"/>
                </p:cNvSpPr>
                <p:nvPr/>
              </p:nvSpPr>
              <p:spPr bwMode="auto">
                <a:xfrm flipH="1">
                  <a:off x="2715" y="3662"/>
                  <a:ext cx="1597"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8" name="Freeform 341">
                  <a:extLst>
                    <a:ext uri="{FF2B5EF4-FFF2-40B4-BE49-F238E27FC236}">
                      <a16:creationId xmlns:a16="http://schemas.microsoft.com/office/drawing/2014/main" id="{BA92F944-9DF0-A12D-5206-585D24362806}"/>
                    </a:ext>
                  </a:extLst>
                </p:cNvPr>
                <p:cNvSpPr>
                  <a:spLocks/>
                </p:cNvSpPr>
                <p:nvPr/>
              </p:nvSpPr>
              <p:spPr bwMode="auto">
                <a:xfrm>
                  <a:off x="3899" y="2841"/>
                  <a:ext cx="115" cy="111"/>
                </a:xfrm>
                <a:custGeom>
                  <a:avLst/>
                  <a:gdLst>
                    <a:gd name="T0" fmla="*/ 172 w 345"/>
                    <a:gd name="T1" fmla="*/ 0 h 333"/>
                    <a:gd name="T2" fmla="*/ 206 w 345"/>
                    <a:gd name="T3" fmla="*/ 3 h 333"/>
                    <a:gd name="T4" fmla="*/ 239 w 345"/>
                    <a:gd name="T5" fmla="*/ 13 h 333"/>
                    <a:gd name="T6" fmla="*/ 269 w 345"/>
                    <a:gd name="T7" fmla="*/ 29 h 333"/>
                    <a:gd name="T8" fmla="*/ 295 w 345"/>
                    <a:gd name="T9" fmla="*/ 47 h 333"/>
                    <a:gd name="T10" fmla="*/ 315 w 345"/>
                    <a:gd name="T11" fmla="*/ 72 h 333"/>
                    <a:gd name="T12" fmla="*/ 332 w 345"/>
                    <a:gd name="T13" fmla="*/ 100 h 333"/>
                    <a:gd name="T14" fmla="*/ 342 w 345"/>
                    <a:gd name="T15" fmla="*/ 132 h 333"/>
                    <a:gd name="T16" fmla="*/ 345 w 345"/>
                    <a:gd name="T17" fmla="*/ 164 h 333"/>
                    <a:gd name="T18" fmla="*/ 342 w 345"/>
                    <a:gd name="T19" fmla="*/ 199 h 333"/>
                    <a:gd name="T20" fmla="*/ 332 w 345"/>
                    <a:gd name="T21" fmla="*/ 230 h 333"/>
                    <a:gd name="T22" fmla="*/ 315 w 345"/>
                    <a:gd name="T23" fmla="*/ 258 h 333"/>
                    <a:gd name="T24" fmla="*/ 295 w 345"/>
                    <a:gd name="T25" fmla="*/ 284 h 333"/>
                    <a:gd name="T26" fmla="*/ 269 w 345"/>
                    <a:gd name="T27" fmla="*/ 304 h 333"/>
                    <a:gd name="T28" fmla="*/ 239 w 345"/>
                    <a:gd name="T29" fmla="*/ 320 h 333"/>
                    <a:gd name="T30" fmla="*/ 206 w 345"/>
                    <a:gd name="T31" fmla="*/ 330 h 333"/>
                    <a:gd name="T32" fmla="*/ 172 w 345"/>
                    <a:gd name="T33" fmla="*/ 333 h 333"/>
                    <a:gd name="T34" fmla="*/ 138 w 345"/>
                    <a:gd name="T35" fmla="*/ 330 h 333"/>
                    <a:gd name="T36" fmla="*/ 105 w 345"/>
                    <a:gd name="T37" fmla="*/ 320 h 333"/>
                    <a:gd name="T38" fmla="*/ 75 w 345"/>
                    <a:gd name="T39" fmla="*/ 304 h 333"/>
                    <a:gd name="T40" fmla="*/ 50 w 345"/>
                    <a:gd name="T41" fmla="*/ 284 h 333"/>
                    <a:gd name="T42" fmla="*/ 30 w 345"/>
                    <a:gd name="T43" fmla="*/ 258 h 333"/>
                    <a:gd name="T44" fmla="*/ 12 w 345"/>
                    <a:gd name="T45" fmla="*/ 230 h 333"/>
                    <a:gd name="T46" fmla="*/ 3 w 345"/>
                    <a:gd name="T47" fmla="*/ 199 h 333"/>
                    <a:gd name="T48" fmla="*/ 0 w 345"/>
                    <a:gd name="T49" fmla="*/ 164 h 333"/>
                    <a:gd name="T50" fmla="*/ 3 w 345"/>
                    <a:gd name="T51" fmla="*/ 132 h 333"/>
                    <a:gd name="T52" fmla="*/ 12 w 345"/>
                    <a:gd name="T53" fmla="*/ 100 h 333"/>
                    <a:gd name="T54" fmla="*/ 30 w 345"/>
                    <a:gd name="T55" fmla="*/ 72 h 333"/>
                    <a:gd name="T56" fmla="*/ 50 w 345"/>
                    <a:gd name="T57" fmla="*/ 47 h 333"/>
                    <a:gd name="T58" fmla="*/ 75 w 345"/>
                    <a:gd name="T59" fmla="*/ 29 h 333"/>
                    <a:gd name="T60" fmla="*/ 105 w 345"/>
                    <a:gd name="T61" fmla="*/ 13 h 333"/>
                    <a:gd name="T62" fmla="*/ 138 w 345"/>
                    <a:gd name="T63" fmla="*/ 3 h 333"/>
                    <a:gd name="T64" fmla="*/ 172 w 345"/>
                    <a:gd name="T65"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333">
                      <a:moveTo>
                        <a:pt x="172" y="0"/>
                      </a:moveTo>
                      <a:lnTo>
                        <a:pt x="206" y="3"/>
                      </a:lnTo>
                      <a:lnTo>
                        <a:pt x="239" y="13"/>
                      </a:lnTo>
                      <a:lnTo>
                        <a:pt x="269" y="29"/>
                      </a:lnTo>
                      <a:lnTo>
                        <a:pt x="295" y="47"/>
                      </a:lnTo>
                      <a:lnTo>
                        <a:pt x="315" y="72"/>
                      </a:lnTo>
                      <a:lnTo>
                        <a:pt x="332" y="100"/>
                      </a:lnTo>
                      <a:lnTo>
                        <a:pt x="342" y="132"/>
                      </a:lnTo>
                      <a:lnTo>
                        <a:pt x="345" y="164"/>
                      </a:lnTo>
                      <a:lnTo>
                        <a:pt x="342" y="199"/>
                      </a:lnTo>
                      <a:lnTo>
                        <a:pt x="332" y="230"/>
                      </a:lnTo>
                      <a:lnTo>
                        <a:pt x="315" y="258"/>
                      </a:lnTo>
                      <a:lnTo>
                        <a:pt x="295" y="284"/>
                      </a:lnTo>
                      <a:lnTo>
                        <a:pt x="269" y="304"/>
                      </a:lnTo>
                      <a:lnTo>
                        <a:pt x="239" y="320"/>
                      </a:lnTo>
                      <a:lnTo>
                        <a:pt x="206" y="330"/>
                      </a:lnTo>
                      <a:lnTo>
                        <a:pt x="172" y="333"/>
                      </a:lnTo>
                      <a:lnTo>
                        <a:pt x="138" y="330"/>
                      </a:lnTo>
                      <a:lnTo>
                        <a:pt x="105" y="320"/>
                      </a:lnTo>
                      <a:lnTo>
                        <a:pt x="75" y="304"/>
                      </a:lnTo>
                      <a:lnTo>
                        <a:pt x="50" y="284"/>
                      </a:lnTo>
                      <a:lnTo>
                        <a:pt x="30" y="258"/>
                      </a:lnTo>
                      <a:lnTo>
                        <a:pt x="12" y="230"/>
                      </a:lnTo>
                      <a:lnTo>
                        <a:pt x="3" y="199"/>
                      </a:lnTo>
                      <a:lnTo>
                        <a:pt x="0" y="164"/>
                      </a:lnTo>
                      <a:lnTo>
                        <a:pt x="3" y="132"/>
                      </a:lnTo>
                      <a:lnTo>
                        <a:pt x="12" y="100"/>
                      </a:lnTo>
                      <a:lnTo>
                        <a:pt x="30" y="72"/>
                      </a:lnTo>
                      <a:lnTo>
                        <a:pt x="50" y="47"/>
                      </a:lnTo>
                      <a:lnTo>
                        <a:pt x="75" y="29"/>
                      </a:lnTo>
                      <a:lnTo>
                        <a:pt x="105" y="13"/>
                      </a:lnTo>
                      <a:lnTo>
                        <a:pt x="138" y="3"/>
                      </a:lnTo>
                      <a:lnTo>
                        <a:pt x="172" y="0"/>
                      </a:lnTo>
                      <a:close/>
                    </a:path>
                  </a:pathLst>
                </a:custGeom>
                <a:solidFill>
                  <a:schemeClr val="bg1"/>
                </a:solidFill>
                <a:ln w="19050" cmpd="sng">
                  <a:solidFill>
                    <a:schemeClr val="bg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9" name="Line 342">
                  <a:extLst>
                    <a:ext uri="{FF2B5EF4-FFF2-40B4-BE49-F238E27FC236}">
                      <a16:creationId xmlns:a16="http://schemas.microsoft.com/office/drawing/2014/main" id="{39CEB64C-DC0B-1848-2CC9-786DEE200053}"/>
                    </a:ext>
                  </a:extLst>
                </p:cNvPr>
                <p:cNvSpPr>
                  <a:spLocks noChangeShapeType="1"/>
                </p:cNvSpPr>
                <p:nvPr/>
              </p:nvSpPr>
              <p:spPr bwMode="auto">
                <a:xfrm flipH="1" flipV="1">
                  <a:off x="4013" y="2885"/>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0" name="Line 343">
                  <a:extLst>
                    <a:ext uri="{FF2B5EF4-FFF2-40B4-BE49-F238E27FC236}">
                      <a16:creationId xmlns:a16="http://schemas.microsoft.com/office/drawing/2014/main" id="{039DE451-0215-A0DB-335C-FC0CFD62114B}"/>
                    </a:ext>
                  </a:extLst>
                </p:cNvPr>
                <p:cNvSpPr>
                  <a:spLocks noChangeShapeType="1"/>
                </p:cNvSpPr>
                <p:nvPr/>
              </p:nvSpPr>
              <p:spPr bwMode="auto">
                <a:xfrm flipH="1" flipV="1">
                  <a:off x="4010" y="2874"/>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1" name="Line 344">
                  <a:extLst>
                    <a:ext uri="{FF2B5EF4-FFF2-40B4-BE49-F238E27FC236}">
                      <a16:creationId xmlns:a16="http://schemas.microsoft.com/office/drawing/2014/main" id="{9751E016-DE14-2E4F-652C-CEB540CA48D5}"/>
                    </a:ext>
                  </a:extLst>
                </p:cNvPr>
                <p:cNvSpPr>
                  <a:spLocks noChangeShapeType="1"/>
                </p:cNvSpPr>
                <p:nvPr/>
              </p:nvSpPr>
              <p:spPr bwMode="auto">
                <a:xfrm flipH="1" flipV="1">
                  <a:off x="4004" y="2865"/>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2" name="Line 345">
                  <a:extLst>
                    <a:ext uri="{FF2B5EF4-FFF2-40B4-BE49-F238E27FC236}">
                      <a16:creationId xmlns:a16="http://schemas.microsoft.com/office/drawing/2014/main" id="{019569E6-1C76-F67E-E68E-CB18E6146E6B}"/>
                    </a:ext>
                  </a:extLst>
                </p:cNvPr>
                <p:cNvSpPr>
                  <a:spLocks noChangeShapeType="1"/>
                </p:cNvSpPr>
                <p:nvPr/>
              </p:nvSpPr>
              <p:spPr bwMode="auto">
                <a:xfrm flipH="1" flipV="1">
                  <a:off x="3998" y="2857"/>
                  <a:ext cx="6"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3" name="Line 346">
                  <a:extLst>
                    <a:ext uri="{FF2B5EF4-FFF2-40B4-BE49-F238E27FC236}">
                      <a16:creationId xmlns:a16="http://schemas.microsoft.com/office/drawing/2014/main" id="{CD2B844A-542C-22F8-CFC8-7D002903A9B0}"/>
                    </a:ext>
                  </a:extLst>
                </p:cNvPr>
                <p:cNvSpPr>
                  <a:spLocks noChangeShapeType="1"/>
                </p:cNvSpPr>
                <p:nvPr/>
              </p:nvSpPr>
              <p:spPr bwMode="auto">
                <a:xfrm flipH="1" flipV="1">
                  <a:off x="3989" y="2851"/>
                  <a:ext cx="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4" name="Line 347">
                  <a:extLst>
                    <a:ext uri="{FF2B5EF4-FFF2-40B4-BE49-F238E27FC236}">
                      <a16:creationId xmlns:a16="http://schemas.microsoft.com/office/drawing/2014/main" id="{315DDA58-D3A6-F1B0-3A62-F197C1FF5BCB}"/>
                    </a:ext>
                  </a:extLst>
                </p:cNvPr>
                <p:cNvSpPr>
                  <a:spLocks noChangeShapeType="1"/>
                </p:cNvSpPr>
                <p:nvPr/>
              </p:nvSpPr>
              <p:spPr bwMode="auto">
                <a:xfrm flipH="1" flipV="1">
                  <a:off x="3979" y="2845"/>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5" name="Line 348">
                  <a:extLst>
                    <a:ext uri="{FF2B5EF4-FFF2-40B4-BE49-F238E27FC236}">
                      <a16:creationId xmlns:a16="http://schemas.microsoft.com/office/drawing/2014/main" id="{AC77FFA8-1B41-F5E6-B333-9A9A8AE007A9}"/>
                    </a:ext>
                  </a:extLst>
                </p:cNvPr>
                <p:cNvSpPr>
                  <a:spLocks noChangeShapeType="1"/>
                </p:cNvSpPr>
                <p:nvPr/>
              </p:nvSpPr>
              <p:spPr bwMode="auto">
                <a:xfrm flipH="1" flipV="1">
                  <a:off x="3968" y="2842"/>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6" name="Line 349">
                  <a:extLst>
                    <a:ext uri="{FF2B5EF4-FFF2-40B4-BE49-F238E27FC236}">
                      <a16:creationId xmlns:a16="http://schemas.microsoft.com/office/drawing/2014/main" id="{D41C23F0-B551-8E13-1DD6-996DBD387E33}"/>
                    </a:ext>
                  </a:extLst>
                </p:cNvPr>
                <p:cNvSpPr>
                  <a:spLocks noChangeShapeType="1"/>
                </p:cNvSpPr>
                <p:nvPr/>
              </p:nvSpPr>
              <p:spPr bwMode="auto">
                <a:xfrm flipH="1" flipV="1">
                  <a:off x="3957" y="2841"/>
                  <a:ext cx="1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7" name="Line 350">
                  <a:extLst>
                    <a:ext uri="{FF2B5EF4-FFF2-40B4-BE49-F238E27FC236}">
                      <a16:creationId xmlns:a16="http://schemas.microsoft.com/office/drawing/2014/main" id="{EA1BBF69-A13C-B8F2-A832-DAD0FE96EB90}"/>
                    </a:ext>
                  </a:extLst>
                </p:cNvPr>
                <p:cNvSpPr>
                  <a:spLocks noChangeShapeType="1"/>
                </p:cNvSpPr>
                <p:nvPr/>
              </p:nvSpPr>
              <p:spPr bwMode="auto">
                <a:xfrm flipH="1">
                  <a:off x="3945" y="2841"/>
                  <a:ext cx="12"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8" name="Line 351">
                  <a:extLst>
                    <a:ext uri="{FF2B5EF4-FFF2-40B4-BE49-F238E27FC236}">
                      <a16:creationId xmlns:a16="http://schemas.microsoft.com/office/drawing/2014/main" id="{1784ABEE-1585-D11E-BF59-5DE8D9487B4F}"/>
                    </a:ext>
                  </a:extLst>
                </p:cNvPr>
                <p:cNvSpPr>
                  <a:spLocks noChangeShapeType="1"/>
                </p:cNvSpPr>
                <p:nvPr/>
              </p:nvSpPr>
              <p:spPr bwMode="auto">
                <a:xfrm flipH="1">
                  <a:off x="3934" y="2842"/>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9" name="Line 352">
                  <a:extLst>
                    <a:ext uri="{FF2B5EF4-FFF2-40B4-BE49-F238E27FC236}">
                      <a16:creationId xmlns:a16="http://schemas.microsoft.com/office/drawing/2014/main" id="{9F3DD27B-D8CF-9A8F-C296-B27B49545BFB}"/>
                    </a:ext>
                  </a:extLst>
                </p:cNvPr>
                <p:cNvSpPr>
                  <a:spLocks noChangeShapeType="1"/>
                </p:cNvSpPr>
                <p:nvPr/>
              </p:nvSpPr>
              <p:spPr bwMode="auto">
                <a:xfrm flipH="1">
                  <a:off x="3924" y="2845"/>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0" name="Line 353">
                  <a:extLst>
                    <a:ext uri="{FF2B5EF4-FFF2-40B4-BE49-F238E27FC236}">
                      <a16:creationId xmlns:a16="http://schemas.microsoft.com/office/drawing/2014/main" id="{B7BA000B-D5A1-65CF-EB0E-774B42B4EC3A}"/>
                    </a:ext>
                  </a:extLst>
                </p:cNvPr>
                <p:cNvSpPr>
                  <a:spLocks noChangeShapeType="1"/>
                </p:cNvSpPr>
                <p:nvPr/>
              </p:nvSpPr>
              <p:spPr bwMode="auto">
                <a:xfrm flipH="1">
                  <a:off x="3916" y="2851"/>
                  <a:ext cx="8"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1" name="Line 354">
                  <a:extLst>
                    <a:ext uri="{FF2B5EF4-FFF2-40B4-BE49-F238E27FC236}">
                      <a16:creationId xmlns:a16="http://schemas.microsoft.com/office/drawing/2014/main" id="{0029FB43-ED33-E3B0-FC32-E4CA4E9A5D2F}"/>
                    </a:ext>
                  </a:extLst>
                </p:cNvPr>
                <p:cNvSpPr>
                  <a:spLocks noChangeShapeType="1"/>
                </p:cNvSpPr>
                <p:nvPr/>
              </p:nvSpPr>
              <p:spPr bwMode="auto">
                <a:xfrm flipH="1">
                  <a:off x="3909" y="2857"/>
                  <a:ext cx="7"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2" name="Line 355">
                  <a:extLst>
                    <a:ext uri="{FF2B5EF4-FFF2-40B4-BE49-F238E27FC236}">
                      <a16:creationId xmlns:a16="http://schemas.microsoft.com/office/drawing/2014/main" id="{558F2917-2278-C5F3-745D-34BF2A1FD77F}"/>
                    </a:ext>
                  </a:extLst>
                </p:cNvPr>
                <p:cNvSpPr>
                  <a:spLocks noChangeShapeType="1"/>
                </p:cNvSpPr>
                <p:nvPr/>
              </p:nvSpPr>
              <p:spPr bwMode="auto">
                <a:xfrm flipH="1">
                  <a:off x="3903" y="2865"/>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3" name="Line 356">
                  <a:extLst>
                    <a:ext uri="{FF2B5EF4-FFF2-40B4-BE49-F238E27FC236}">
                      <a16:creationId xmlns:a16="http://schemas.microsoft.com/office/drawing/2014/main" id="{F5714265-8B77-66D2-6063-8FE17E66CD29}"/>
                    </a:ext>
                  </a:extLst>
                </p:cNvPr>
                <p:cNvSpPr>
                  <a:spLocks noChangeShapeType="1"/>
                </p:cNvSpPr>
                <p:nvPr/>
              </p:nvSpPr>
              <p:spPr bwMode="auto">
                <a:xfrm flipH="1">
                  <a:off x="3900" y="2874"/>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4" name="Line 357">
                  <a:extLst>
                    <a:ext uri="{FF2B5EF4-FFF2-40B4-BE49-F238E27FC236}">
                      <a16:creationId xmlns:a16="http://schemas.microsoft.com/office/drawing/2014/main" id="{2F589E7B-D769-9405-ACAC-0125C7566839}"/>
                    </a:ext>
                  </a:extLst>
                </p:cNvPr>
                <p:cNvSpPr>
                  <a:spLocks noChangeShapeType="1"/>
                </p:cNvSpPr>
                <p:nvPr/>
              </p:nvSpPr>
              <p:spPr bwMode="auto">
                <a:xfrm flipH="1">
                  <a:off x="3899" y="2885"/>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5" name="Line 358">
                  <a:extLst>
                    <a:ext uri="{FF2B5EF4-FFF2-40B4-BE49-F238E27FC236}">
                      <a16:creationId xmlns:a16="http://schemas.microsoft.com/office/drawing/2014/main" id="{F3AE73CB-4454-BA0C-13EA-2314E3CF9DBA}"/>
                    </a:ext>
                  </a:extLst>
                </p:cNvPr>
                <p:cNvSpPr>
                  <a:spLocks noChangeShapeType="1"/>
                </p:cNvSpPr>
                <p:nvPr/>
              </p:nvSpPr>
              <p:spPr bwMode="auto">
                <a:xfrm>
                  <a:off x="3899" y="2896"/>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6" name="Line 359">
                  <a:extLst>
                    <a:ext uri="{FF2B5EF4-FFF2-40B4-BE49-F238E27FC236}">
                      <a16:creationId xmlns:a16="http://schemas.microsoft.com/office/drawing/2014/main" id="{9506478E-F9DF-A48A-6914-8374FF565E8B}"/>
                    </a:ext>
                  </a:extLst>
                </p:cNvPr>
                <p:cNvSpPr>
                  <a:spLocks noChangeShapeType="1"/>
                </p:cNvSpPr>
                <p:nvPr/>
              </p:nvSpPr>
              <p:spPr bwMode="auto">
                <a:xfrm>
                  <a:off x="3900" y="2907"/>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7" name="Line 360">
                  <a:extLst>
                    <a:ext uri="{FF2B5EF4-FFF2-40B4-BE49-F238E27FC236}">
                      <a16:creationId xmlns:a16="http://schemas.microsoft.com/office/drawing/2014/main" id="{933C64DB-EABC-97BE-603C-7B47D5E5A964}"/>
                    </a:ext>
                  </a:extLst>
                </p:cNvPr>
                <p:cNvSpPr>
                  <a:spLocks noChangeShapeType="1"/>
                </p:cNvSpPr>
                <p:nvPr/>
              </p:nvSpPr>
              <p:spPr bwMode="auto">
                <a:xfrm>
                  <a:off x="3903" y="2918"/>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8" name="Line 361">
                  <a:extLst>
                    <a:ext uri="{FF2B5EF4-FFF2-40B4-BE49-F238E27FC236}">
                      <a16:creationId xmlns:a16="http://schemas.microsoft.com/office/drawing/2014/main" id="{0DE167E0-3148-D91D-8D10-A31BBF098144}"/>
                    </a:ext>
                  </a:extLst>
                </p:cNvPr>
                <p:cNvSpPr>
                  <a:spLocks noChangeShapeType="1"/>
                </p:cNvSpPr>
                <p:nvPr/>
              </p:nvSpPr>
              <p:spPr bwMode="auto">
                <a:xfrm>
                  <a:off x="3909" y="2927"/>
                  <a:ext cx="7"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9" name="Line 362">
                  <a:extLst>
                    <a:ext uri="{FF2B5EF4-FFF2-40B4-BE49-F238E27FC236}">
                      <a16:creationId xmlns:a16="http://schemas.microsoft.com/office/drawing/2014/main" id="{E5CDA9AD-4FFD-AE48-C133-EB9C3E33BDEA}"/>
                    </a:ext>
                  </a:extLst>
                </p:cNvPr>
                <p:cNvSpPr>
                  <a:spLocks noChangeShapeType="1"/>
                </p:cNvSpPr>
                <p:nvPr/>
              </p:nvSpPr>
              <p:spPr bwMode="auto">
                <a:xfrm>
                  <a:off x="3916" y="2936"/>
                  <a:ext cx="8"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0" name="Line 363">
                  <a:extLst>
                    <a:ext uri="{FF2B5EF4-FFF2-40B4-BE49-F238E27FC236}">
                      <a16:creationId xmlns:a16="http://schemas.microsoft.com/office/drawing/2014/main" id="{C35F4146-7490-990F-390E-57CE14327506}"/>
                    </a:ext>
                  </a:extLst>
                </p:cNvPr>
                <p:cNvSpPr>
                  <a:spLocks noChangeShapeType="1"/>
                </p:cNvSpPr>
                <p:nvPr/>
              </p:nvSpPr>
              <p:spPr bwMode="auto">
                <a:xfrm>
                  <a:off x="3924" y="2942"/>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1" name="Line 364">
                  <a:extLst>
                    <a:ext uri="{FF2B5EF4-FFF2-40B4-BE49-F238E27FC236}">
                      <a16:creationId xmlns:a16="http://schemas.microsoft.com/office/drawing/2014/main" id="{B7F1C0AC-1724-B32E-A1C0-AD452F3AF495}"/>
                    </a:ext>
                  </a:extLst>
                </p:cNvPr>
                <p:cNvSpPr>
                  <a:spLocks noChangeShapeType="1"/>
                </p:cNvSpPr>
                <p:nvPr/>
              </p:nvSpPr>
              <p:spPr bwMode="auto">
                <a:xfrm>
                  <a:off x="3934" y="2948"/>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2" name="Line 365">
                  <a:extLst>
                    <a:ext uri="{FF2B5EF4-FFF2-40B4-BE49-F238E27FC236}">
                      <a16:creationId xmlns:a16="http://schemas.microsoft.com/office/drawing/2014/main" id="{AE1BCB45-3B13-3FF7-8A02-301403471AB3}"/>
                    </a:ext>
                  </a:extLst>
                </p:cNvPr>
                <p:cNvSpPr>
                  <a:spLocks noChangeShapeType="1"/>
                </p:cNvSpPr>
                <p:nvPr/>
              </p:nvSpPr>
              <p:spPr bwMode="auto">
                <a:xfrm>
                  <a:off x="3945" y="2951"/>
                  <a:ext cx="12"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3" name="Line 366">
                  <a:extLst>
                    <a:ext uri="{FF2B5EF4-FFF2-40B4-BE49-F238E27FC236}">
                      <a16:creationId xmlns:a16="http://schemas.microsoft.com/office/drawing/2014/main" id="{06DB1F9C-ED24-F733-6319-3822A6D2DEF9}"/>
                    </a:ext>
                  </a:extLst>
                </p:cNvPr>
                <p:cNvSpPr>
                  <a:spLocks noChangeShapeType="1"/>
                </p:cNvSpPr>
                <p:nvPr/>
              </p:nvSpPr>
              <p:spPr bwMode="auto">
                <a:xfrm flipV="1">
                  <a:off x="3957" y="2951"/>
                  <a:ext cx="1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4" name="Line 367">
                  <a:extLst>
                    <a:ext uri="{FF2B5EF4-FFF2-40B4-BE49-F238E27FC236}">
                      <a16:creationId xmlns:a16="http://schemas.microsoft.com/office/drawing/2014/main" id="{78A14241-448A-5725-416D-B779E93FACBB}"/>
                    </a:ext>
                  </a:extLst>
                </p:cNvPr>
                <p:cNvSpPr>
                  <a:spLocks noChangeShapeType="1"/>
                </p:cNvSpPr>
                <p:nvPr/>
              </p:nvSpPr>
              <p:spPr bwMode="auto">
                <a:xfrm flipV="1">
                  <a:off x="3968" y="2948"/>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5" name="Line 368">
                  <a:extLst>
                    <a:ext uri="{FF2B5EF4-FFF2-40B4-BE49-F238E27FC236}">
                      <a16:creationId xmlns:a16="http://schemas.microsoft.com/office/drawing/2014/main" id="{9F78BAAF-1BEB-661B-014B-B2AF3F13C5B8}"/>
                    </a:ext>
                  </a:extLst>
                </p:cNvPr>
                <p:cNvSpPr>
                  <a:spLocks noChangeShapeType="1"/>
                </p:cNvSpPr>
                <p:nvPr/>
              </p:nvSpPr>
              <p:spPr bwMode="auto">
                <a:xfrm flipV="1">
                  <a:off x="3979" y="2942"/>
                  <a:ext cx="10"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6" name="Line 369">
                  <a:extLst>
                    <a:ext uri="{FF2B5EF4-FFF2-40B4-BE49-F238E27FC236}">
                      <a16:creationId xmlns:a16="http://schemas.microsoft.com/office/drawing/2014/main" id="{A9BDFD0A-63C5-254E-A421-DE1DD88047C5}"/>
                    </a:ext>
                  </a:extLst>
                </p:cNvPr>
                <p:cNvSpPr>
                  <a:spLocks noChangeShapeType="1"/>
                </p:cNvSpPr>
                <p:nvPr/>
              </p:nvSpPr>
              <p:spPr bwMode="auto">
                <a:xfrm flipV="1">
                  <a:off x="3989" y="2936"/>
                  <a:ext cx="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7" name="Line 370">
                  <a:extLst>
                    <a:ext uri="{FF2B5EF4-FFF2-40B4-BE49-F238E27FC236}">
                      <a16:creationId xmlns:a16="http://schemas.microsoft.com/office/drawing/2014/main" id="{C0B1FEA0-D451-DD65-95FC-334A5DEE8BC0}"/>
                    </a:ext>
                  </a:extLst>
                </p:cNvPr>
                <p:cNvSpPr>
                  <a:spLocks noChangeShapeType="1"/>
                </p:cNvSpPr>
                <p:nvPr/>
              </p:nvSpPr>
              <p:spPr bwMode="auto">
                <a:xfrm flipV="1">
                  <a:off x="3998" y="2927"/>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8" name="Line 371">
                  <a:extLst>
                    <a:ext uri="{FF2B5EF4-FFF2-40B4-BE49-F238E27FC236}">
                      <a16:creationId xmlns:a16="http://schemas.microsoft.com/office/drawing/2014/main" id="{E564F8C1-9457-BD67-278C-D4C21B32F764}"/>
                    </a:ext>
                  </a:extLst>
                </p:cNvPr>
                <p:cNvSpPr>
                  <a:spLocks noChangeShapeType="1"/>
                </p:cNvSpPr>
                <p:nvPr/>
              </p:nvSpPr>
              <p:spPr bwMode="auto">
                <a:xfrm flipV="1">
                  <a:off x="4004" y="2918"/>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9" name="Line 372">
                  <a:extLst>
                    <a:ext uri="{FF2B5EF4-FFF2-40B4-BE49-F238E27FC236}">
                      <a16:creationId xmlns:a16="http://schemas.microsoft.com/office/drawing/2014/main" id="{7BB91F13-D25E-3F56-E812-EB3360E98AAB}"/>
                    </a:ext>
                  </a:extLst>
                </p:cNvPr>
                <p:cNvSpPr>
                  <a:spLocks noChangeShapeType="1"/>
                </p:cNvSpPr>
                <p:nvPr/>
              </p:nvSpPr>
              <p:spPr bwMode="auto">
                <a:xfrm flipV="1">
                  <a:off x="4010" y="2907"/>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0" name="Line 373">
                  <a:extLst>
                    <a:ext uri="{FF2B5EF4-FFF2-40B4-BE49-F238E27FC236}">
                      <a16:creationId xmlns:a16="http://schemas.microsoft.com/office/drawing/2014/main" id="{B64EFF0E-5FD2-E798-13B4-35920F35DA6E}"/>
                    </a:ext>
                  </a:extLst>
                </p:cNvPr>
                <p:cNvSpPr>
                  <a:spLocks noChangeShapeType="1"/>
                </p:cNvSpPr>
                <p:nvPr/>
              </p:nvSpPr>
              <p:spPr bwMode="auto">
                <a:xfrm flipV="1">
                  <a:off x="4013" y="2896"/>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1" name="Line 375">
                  <a:extLst>
                    <a:ext uri="{FF2B5EF4-FFF2-40B4-BE49-F238E27FC236}">
                      <a16:creationId xmlns:a16="http://schemas.microsoft.com/office/drawing/2014/main" id="{EF5DC5AA-6321-157B-3733-E5FF9D6F6DD7}"/>
                    </a:ext>
                  </a:extLst>
                </p:cNvPr>
                <p:cNvSpPr>
                  <a:spLocks noChangeShapeType="1"/>
                </p:cNvSpPr>
                <p:nvPr/>
              </p:nvSpPr>
              <p:spPr bwMode="auto">
                <a:xfrm>
                  <a:off x="2979" y="3532"/>
                  <a:ext cx="0" cy="3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2" name="Line 377">
                  <a:extLst>
                    <a:ext uri="{FF2B5EF4-FFF2-40B4-BE49-F238E27FC236}">
                      <a16:creationId xmlns:a16="http://schemas.microsoft.com/office/drawing/2014/main" id="{77DAC278-08A0-716E-26FF-AF689A4F965E}"/>
                    </a:ext>
                  </a:extLst>
                </p:cNvPr>
                <p:cNvSpPr>
                  <a:spLocks noChangeShapeType="1"/>
                </p:cNvSpPr>
                <p:nvPr/>
              </p:nvSpPr>
              <p:spPr bwMode="auto">
                <a:xfrm flipV="1">
                  <a:off x="3309" y="3532"/>
                  <a:ext cx="0" cy="3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3" name="Line 378">
                  <a:extLst>
                    <a:ext uri="{FF2B5EF4-FFF2-40B4-BE49-F238E27FC236}">
                      <a16:creationId xmlns:a16="http://schemas.microsoft.com/office/drawing/2014/main" id="{49649018-62AC-51EA-FA60-AAAFFED4075B}"/>
                    </a:ext>
                  </a:extLst>
                </p:cNvPr>
                <p:cNvSpPr>
                  <a:spLocks noChangeShapeType="1"/>
                </p:cNvSpPr>
                <p:nvPr/>
              </p:nvSpPr>
              <p:spPr bwMode="auto">
                <a:xfrm flipH="1">
                  <a:off x="2979" y="3532"/>
                  <a:ext cx="33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4" name="Line 379">
                  <a:extLst>
                    <a:ext uri="{FF2B5EF4-FFF2-40B4-BE49-F238E27FC236}">
                      <a16:creationId xmlns:a16="http://schemas.microsoft.com/office/drawing/2014/main" id="{505F44CD-410C-F851-6831-13E68256F04C}"/>
                    </a:ext>
                  </a:extLst>
                </p:cNvPr>
                <p:cNvSpPr>
                  <a:spLocks noChangeShapeType="1"/>
                </p:cNvSpPr>
                <p:nvPr/>
              </p:nvSpPr>
              <p:spPr bwMode="auto">
                <a:xfrm flipV="1">
                  <a:off x="3044" y="2812"/>
                  <a:ext cx="464" cy="58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5" name="Line 380">
                  <a:extLst>
                    <a:ext uri="{FF2B5EF4-FFF2-40B4-BE49-F238E27FC236}">
                      <a16:creationId xmlns:a16="http://schemas.microsoft.com/office/drawing/2014/main" id="{EB80372C-8AA3-0A68-DBCB-2DC44E7D1EC4}"/>
                    </a:ext>
                  </a:extLst>
                </p:cNvPr>
                <p:cNvSpPr>
                  <a:spLocks noChangeShapeType="1"/>
                </p:cNvSpPr>
                <p:nvPr/>
              </p:nvSpPr>
              <p:spPr bwMode="auto">
                <a:xfrm>
                  <a:off x="3508" y="2812"/>
                  <a:ext cx="183" cy="8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6" name="Line 381">
                  <a:extLst>
                    <a:ext uri="{FF2B5EF4-FFF2-40B4-BE49-F238E27FC236}">
                      <a16:creationId xmlns:a16="http://schemas.microsoft.com/office/drawing/2014/main" id="{CA9D348F-4236-01C4-0544-C9C165A47352}"/>
                    </a:ext>
                  </a:extLst>
                </p:cNvPr>
                <p:cNvSpPr>
                  <a:spLocks noChangeShapeType="1"/>
                </p:cNvSpPr>
                <p:nvPr/>
              </p:nvSpPr>
              <p:spPr bwMode="auto">
                <a:xfrm flipH="1">
                  <a:off x="3303" y="2892"/>
                  <a:ext cx="388" cy="64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7" name="Line 382">
                  <a:extLst>
                    <a:ext uri="{FF2B5EF4-FFF2-40B4-BE49-F238E27FC236}">
                      <a16:creationId xmlns:a16="http://schemas.microsoft.com/office/drawing/2014/main" id="{D92722E2-D4E0-842A-6488-22D304854AD9}"/>
                    </a:ext>
                  </a:extLst>
                </p:cNvPr>
                <p:cNvSpPr>
                  <a:spLocks noChangeShapeType="1"/>
                </p:cNvSpPr>
                <p:nvPr/>
              </p:nvSpPr>
              <p:spPr bwMode="auto">
                <a:xfrm flipH="1" flipV="1">
                  <a:off x="3044" y="3395"/>
                  <a:ext cx="259" cy="1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8" name="Line 383">
                  <a:extLst>
                    <a:ext uri="{FF2B5EF4-FFF2-40B4-BE49-F238E27FC236}">
                      <a16:creationId xmlns:a16="http://schemas.microsoft.com/office/drawing/2014/main" id="{506ED73A-AF97-BC87-1C30-58A0E998BE6F}"/>
                    </a:ext>
                  </a:extLst>
                </p:cNvPr>
                <p:cNvSpPr>
                  <a:spLocks noChangeShapeType="1"/>
                </p:cNvSpPr>
                <p:nvPr/>
              </p:nvSpPr>
              <p:spPr bwMode="auto">
                <a:xfrm flipV="1">
                  <a:off x="3308" y="3538"/>
                  <a:ext cx="3"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9" name="Line 384">
                  <a:extLst>
                    <a:ext uri="{FF2B5EF4-FFF2-40B4-BE49-F238E27FC236}">
                      <a16:creationId xmlns:a16="http://schemas.microsoft.com/office/drawing/2014/main" id="{07C3B2C7-E919-E498-F1A0-10A4C7A3AE05}"/>
                    </a:ext>
                  </a:extLst>
                </p:cNvPr>
                <p:cNvSpPr>
                  <a:spLocks noChangeShapeType="1"/>
                </p:cNvSpPr>
                <p:nvPr/>
              </p:nvSpPr>
              <p:spPr bwMode="auto">
                <a:xfrm flipV="1">
                  <a:off x="3311" y="3518"/>
                  <a:ext cx="0"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0" name="Line 385">
                  <a:extLst>
                    <a:ext uri="{FF2B5EF4-FFF2-40B4-BE49-F238E27FC236}">
                      <a16:creationId xmlns:a16="http://schemas.microsoft.com/office/drawing/2014/main" id="{8AEA68D1-B135-75C2-F80D-7777A6F47A03}"/>
                    </a:ext>
                  </a:extLst>
                </p:cNvPr>
                <p:cNvSpPr>
                  <a:spLocks noChangeShapeType="1"/>
                </p:cNvSpPr>
                <p:nvPr/>
              </p:nvSpPr>
              <p:spPr bwMode="auto">
                <a:xfrm flipH="1" flipV="1">
                  <a:off x="3310" y="3498"/>
                  <a:ext cx="1"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1" name="Line 386">
                  <a:extLst>
                    <a:ext uri="{FF2B5EF4-FFF2-40B4-BE49-F238E27FC236}">
                      <a16:creationId xmlns:a16="http://schemas.microsoft.com/office/drawing/2014/main" id="{17C39BEF-1C8C-36ED-FF23-BC7A8B17E112}"/>
                    </a:ext>
                  </a:extLst>
                </p:cNvPr>
                <p:cNvSpPr>
                  <a:spLocks noChangeShapeType="1"/>
                </p:cNvSpPr>
                <p:nvPr/>
              </p:nvSpPr>
              <p:spPr bwMode="auto">
                <a:xfrm flipH="1" flipV="1">
                  <a:off x="3305" y="3479"/>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2" name="Line 387">
                  <a:extLst>
                    <a:ext uri="{FF2B5EF4-FFF2-40B4-BE49-F238E27FC236}">
                      <a16:creationId xmlns:a16="http://schemas.microsoft.com/office/drawing/2014/main" id="{9F83E4B6-C3E4-E57E-C5BB-2483330F99B0}"/>
                    </a:ext>
                  </a:extLst>
                </p:cNvPr>
                <p:cNvSpPr>
                  <a:spLocks noChangeShapeType="1"/>
                </p:cNvSpPr>
                <p:nvPr/>
              </p:nvSpPr>
              <p:spPr bwMode="auto">
                <a:xfrm flipH="1" flipV="1">
                  <a:off x="3298" y="3461"/>
                  <a:ext cx="7" cy="1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3" name="Line 388">
                  <a:extLst>
                    <a:ext uri="{FF2B5EF4-FFF2-40B4-BE49-F238E27FC236}">
                      <a16:creationId xmlns:a16="http://schemas.microsoft.com/office/drawing/2014/main" id="{125AE8C1-B647-91F8-F80A-8CC6BDB853AE}"/>
                    </a:ext>
                  </a:extLst>
                </p:cNvPr>
                <p:cNvSpPr>
                  <a:spLocks noChangeShapeType="1"/>
                </p:cNvSpPr>
                <p:nvPr/>
              </p:nvSpPr>
              <p:spPr bwMode="auto">
                <a:xfrm flipH="1" flipV="1">
                  <a:off x="3290" y="3444"/>
                  <a:ext cx="8"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4" name="Line 389">
                  <a:extLst>
                    <a:ext uri="{FF2B5EF4-FFF2-40B4-BE49-F238E27FC236}">
                      <a16:creationId xmlns:a16="http://schemas.microsoft.com/office/drawing/2014/main" id="{503E1903-0DB4-4B08-95BE-6B371A2708A4}"/>
                    </a:ext>
                  </a:extLst>
                </p:cNvPr>
                <p:cNvSpPr>
                  <a:spLocks noChangeShapeType="1"/>
                </p:cNvSpPr>
                <p:nvPr/>
              </p:nvSpPr>
              <p:spPr bwMode="auto">
                <a:xfrm flipH="1" flipV="1">
                  <a:off x="3279" y="3428"/>
                  <a:ext cx="1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5" name="Line 390">
                  <a:extLst>
                    <a:ext uri="{FF2B5EF4-FFF2-40B4-BE49-F238E27FC236}">
                      <a16:creationId xmlns:a16="http://schemas.microsoft.com/office/drawing/2014/main" id="{055075A0-9918-4817-365D-FA05282B8010}"/>
                    </a:ext>
                  </a:extLst>
                </p:cNvPr>
                <p:cNvSpPr>
                  <a:spLocks noChangeShapeType="1"/>
                </p:cNvSpPr>
                <p:nvPr/>
              </p:nvSpPr>
              <p:spPr bwMode="auto">
                <a:xfrm flipH="1" flipV="1">
                  <a:off x="3266" y="3413"/>
                  <a:ext cx="1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6" name="Line 391">
                  <a:extLst>
                    <a:ext uri="{FF2B5EF4-FFF2-40B4-BE49-F238E27FC236}">
                      <a16:creationId xmlns:a16="http://schemas.microsoft.com/office/drawing/2014/main" id="{60E0099C-95B9-342A-4421-C3C95BCA0FCA}"/>
                    </a:ext>
                  </a:extLst>
                </p:cNvPr>
                <p:cNvSpPr>
                  <a:spLocks noChangeShapeType="1"/>
                </p:cNvSpPr>
                <p:nvPr/>
              </p:nvSpPr>
              <p:spPr bwMode="auto">
                <a:xfrm flipH="1" flipV="1">
                  <a:off x="3252" y="3400"/>
                  <a:ext cx="14"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7" name="Line 392">
                  <a:extLst>
                    <a:ext uri="{FF2B5EF4-FFF2-40B4-BE49-F238E27FC236}">
                      <a16:creationId xmlns:a16="http://schemas.microsoft.com/office/drawing/2014/main" id="{5B18236D-0A7B-066C-74C1-6E510712E086}"/>
                    </a:ext>
                  </a:extLst>
                </p:cNvPr>
                <p:cNvSpPr>
                  <a:spLocks noChangeShapeType="1"/>
                </p:cNvSpPr>
                <p:nvPr/>
              </p:nvSpPr>
              <p:spPr bwMode="auto">
                <a:xfrm flipH="1" flipV="1">
                  <a:off x="3236" y="3388"/>
                  <a:ext cx="16"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8" name="Line 393">
                  <a:extLst>
                    <a:ext uri="{FF2B5EF4-FFF2-40B4-BE49-F238E27FC236}">
                      <a16:creationId xmlns:a16="http://schemas.microsoft.com/office/drawing/2014/main" id="{04884623-F3D2-307D-6A6F-19BFB0032604}"/>
                    </a:ext>
                  </a:extLst>
                </p:cNvPr>
                <p:cNvSpPr>
                  <a:spLocks noChangeShapeType="1"/>
                </p:cNvSpPr>
                <p:nvPr/>
              </p:nvSpPr>
              <p:spPr bwMode="auto">
                <a:xfrm flipH="1" flipV="1">
                  <a:off x="3218" y="3379"/>
                  <a:ext cx="18"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9" name="Line 394">
                  <a:extLst>
                    <a:ext uri="{FF2B5EF4-FFF2-40B4-BE49-F238E27FC236}">
                      <a16:creationId xmlns:a16="http://schemas.microsoft.com/office/drawing/2014/main" id="{FA08841E-56D8-A6AE-A0EB-66C044F84F43}"/>
                    </a:ext>
                  </a:extLst>
                </p:cNvPr>
                <p:cNvSpPr>
                  <a:spLocks noChangeShapeType="1"/>
                </p:cNvSpPr>
                <p:nvPr/>
              </p:nvSpPr>
              <p:spPr bwMode="auto">
                <a:xfrm flipH="1" flipV="1">
                  <a:off x="3199" y="3371"/>
                  <a:ext cx="19"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0" name="Line 395">
                  <a:extLst>
                    <a:ext uri="{FF2B5EF4-FFF2-40B4-BE49-F238E27FC236}">
                      <a16:creationId xmlns:a16="http://schemas.microsoft.com/office/drawing/2014/main" id="{2AE6CDF1-B925-C574-BFFA-0CF0C812A521}"/>
                    </a:ext>
                  </a:extLst>
                </p:cNvPr>
                <p:cNvSpPr>
                  <a:spLocks noChangeShapeType="1"/>
                </p:cNvSpPr>
                <p:nvPr/>
              </p:nvSpPr>
              <p:spPr bwMode="auto">
                <a:xfrm flipH="1" flipV="1">
                  <a:off x="3179" y="3365"/>
                  <a:ext cx="2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1" name="Line 396">
                  <a:extLst>
                    <a:ext uri="{FF2B5EF4-FFF2-40B4-BE49-F238E27FC236}">
                      <a16:creationId xmlns:a16="http://schemas.microsoft.com/office/drawing/2014/main" id="{431BB063-2A50-1EE3-CAB8-4EB1BE3F9FA4}"/>
                    </a:ext>
                  </a:extLst>
                </p:cNvPr>
                <p:cNvSpPr>
                  <a:spLocks noChangeShapeType="1"/>
                </p:cNvSpPr>
                <p:nvPr/>
              </p:nvSpPr>
              <p:spPr bwMode="auto">
                <a:xfrm flipH="1" flipV="1">
                  <a:off x="3158" y="3362"/>
                  <a:ext cx="2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2" name="Line 397">
                  <a:extLst>
                    <a:ext uri="{FF2B5EF4-FFF2-40B4-BE49-F238E27FC236}">
                      <a16:creationId xmlns:a16="http://schemas.microsoft.com/office/drawing/2014/main" id="{4AFA6A35-873D-2F43-9C3C-7304A87DC766}"/>
                    </a:ext>
                  </a:extLst>
                </p:cNvPr>
                <p:cNvSpPr>
                  <a:spLocks noChangeShapeType="1"/>
                </p:cNvSpPr>
                <p:nvPr/>
              </p:nvSpPr>
              <p:spPr bwMode="auto">
                <a:xfrm flipH="1" flipV="1">
                  <a:off x="3138" y="3362"/>
                  <a:ext cx="2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3" name="Line 398">
                  <a:extLst>
                    <a:ext uri="{FF2B5EF4-FFF2-40B4-BE49-F238E27FC236}">
                      <a16:creationId xmlns:a16="http://schemas.microsoft.com/office/drawing/2014/main" id="{FE14D8BD-A6A6-1D6F-70C8-5CC3DDB7109B}"/>
                    </a:ext>
                  </a:extLst>
                </p:cNvPr>
                <p:cNvSpPr>
                  <a:spLocks noChangeShapeType="1"/>
                </p:cNvSpPr>
                <p:nvPr/>
              </p:nvSpPr>
              <p:spPr bwMode="auto">
                <a:xfrm flipH="1">
                  <a:off x="3118" y="3362"/>
                  <a:ext cx="20"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4" name="Line 399">
                  <a:extLst>
                    <a:ext uri="{FF2B5EF4-FFF2-40B4-BE49-F238E27FC236}">
                      <a16:creationId xmlns:a16="http://schemas.microsoft.com/office/drawing/2014/main" id="{A01682C7-6F0D-9283-1C97-DAC2CF22F2F2}"/>
                    </a:ext>
                  </a:extLst>
                </p:cNvPr>
                <p:cNvSpPr>
                  <a:spLocks noChangeShapeType="1"/>
                </p:cNvSpPr>
                <p:nvPr/>
              </p:nvSpPr>
              <p:spPr bwMode="auto">
                <a:xfrm flipH="1">
                  <a:off x="3099" y="3364"/>
                  <a:ext cx="19"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5" name="Line 400">
                  <a:extLst>
                    <a:ext uri="{FF2B5EF4-FFF2-40B4-BE49-F238E27FC236}">
                      <a16:creationId xmlns:a16="http://schemas.microsoft.com/office/drawing/2014/main" id="{E85D10B8-C173-76F9-9C8A-082964D5FF8C}"/>
                    </a:ext>
                  </a:extLst>
                </p:cNvPr>
                <p:cNvSpPr>
                  <a:spLocks noChangeShapeType="1"/>
                </p:cNvSpPr>
                <p:nvPr/>
              </p:nvSpPr>
              <p:spPr bwMode="auto">
                <a:xfrm flipH="1">
                  <a:off x="3080" y="3368"/>
                  <a:ext cx="1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6" name="Line 401">
                  <a:extLst>
                    <a:ext uri="{FF2B5EF4-FFF2-40B4-BE49-F238E27FC236}">
                      <a16:creationId xmlns:a16="http://schemas.microsoft.com/office/drawing/2014/main" id="{09C4A798-362F-89EE-7821-118DD0AE98E5}"/>
                    </a:ext>
                  </a:extLst>
                </p:cNvPr>
                <p:cNvSpPr>
                  <a:spLocks noChangeShapeType="1"/>
                </p:cNvSpPr>
                <p:nvPr/>
              </p:nvSpPr>
              <p:spPr bwMode="auto">
                <a:xfrm flipH="1">
                  <a:off x="3062" y="3374"/>
                  <a:ext cx="18"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7" name="Line 402">
                  <a:extLst>
                    <a:ext uri="{FF2B5EF4-FFF2-40B4-BE49-F238E27FC236}">
                      <a16:creationId xmlns:a16="http://schemas.microsoft.com/office/drawing/2014/main" id="{A36A3F86-19E8-A59B-951C-C0D715A97586}"/>
                    </a:ext>
                  </a:extLst>
                </p:cNvPr>
                <p:cNvSpPr>
                  <a:spLocks noChangeShapeType="1"/>
                </p:cNvSpPr>
                <p:nvPr/>
              </p:nvSpPr>
              <p:spPr bwMode="auto">
                <a:xfrm flipH="1">
                  <a:off x="3046" y="3383"/>
                  <a:ext cx="16"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8" name="Line 403">
                  <a:extLst>
                    <a:ext uri="{FF2B5EF4-FFF2-40B4-BE49-F238E27FC236}">
                      <a16:creationId xmlns:a16="http://schemas.microsoft.com/office/drawing/2014/main" id="{6C2B47F7-8410-AB96-5CF7-3CEAFF469D6F}"/>
                    </a:ext>
                  </a:extLst>
                </p:cNvPr>
                <p:cNvSpPr>
                  <a:spLocks noChangeShapeType="1"/>
                </p:cNvSpPr>
                <p:nvPr/>
              </p:nvSpPr>
              <p:spPr bwMode="auto">
                <a:xfrm flipH="1">
                  <a:off x="3031" y="3393"/>
                  <a:ext cx="15"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9" name="Line 404">
                  <a:extLst>
                    <a:ext uri="{FF2B5EF4-FFF2-40B4-BE49-F238E27FC236}">
                      <a16:creationId xmlns:a16="http://schemas.microsoft.com/office/drawing/2014/main" id="{6B75441A-1C00-15A7-C597-60E14DD339E8}"/>
                    </a:ext>
                  </a:extLst>
                </p:cNvPr>
                <p:cNvSpPr>
                  <a:spLocks noChangeShapeType="1"/>
                </p:cNvSpPr>
                <p:nvPr/>
              </p:nvSpPr>
              <p:spPr bwMode="auto">
                <a:xfrm flipH="1">
                  <a:off x="3017" y="3406"/>
                  <a:ext cx="14"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0" name="Line 405">
                  <a:extLst>
                    <a:ext uri="{FF2B5EF4-FFF2-40B4-BE49-F238E27FC236}">
                      <a16:creationId xmlns:a16="http://schemas.microsoft.com/office/drawing/2014/main" id="{A3B89B02-392D-4DDB-ABAF-32227544DAB4}"/>
                    </a:ext>
                  </a:extLst>
                </p:cNvPr>
                <p:cNvSpPr>
                  <a:spLocks noChangeShapeType="1"/>
                </p:cNvSpPr>
                <p:nvPr/>
              </p:nvSpPr>
              <p:spPr bwMode="auto">
                <a:xfrm flipH="1">
                  <a:off x="3006" y="3420"/>
                  <a:ext cx="11"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1" name="Line 406">
                  <a:extLst>
                    <a:ext uri="{FF2B5EF4-FFF2-40B4-BE49-F238E27FC236}">
                      <a16:creationId xmlns:a16="http://schemas.microsoft.com/office/drawing/2014/main" id="{30772C1C-85BC-824F-0D94-2AB1559F5341}"/>
                    </a:ext>
                  </a:extLst>
                </p:cNvPr>
                <p:cNvSpPr>
                  <a:spLocks noChangeShapeType="1"/>
                </p:cNvSpPr>
                <p:nvPr/>
              </p:nvSpPr>
              <p:spPr bwMode="auto">
                <a:xfrm flipH="1">
                  <a:off x="2996" y="3435"/>
                  <a:ext cx="10"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2" name="Line 407">
                  <a:extLst>
                    <a:ext uri="{FF2B5EF4-FFF2-40B4-BE49-F238E27FC236}">
                      <a16:creationId xmlns:a16="http://schemas.microsoft.com/office/drawing/2014/main" id="{99734470-3430-01CE-9427-B15567676B6C}"/>
                    </a:ext>
                  </a:extLst>
                </p:cNvPr>
                <p:cNvSpPr>
                  <a:spLocks noChangeShapeType="1"/>
                </p:cNvSpPr>
                <p:nvPr/>
              </p:nvSpPr>
              <p:spPr bwMode="auto">
                <a:xfrm flipH="1">
                  <a:off x="2988" y="3452"/>
                  <a:ext cx="8"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3" name="Line 408">
                  <a:extLst>
                    <a:ext uri="{FF2B5EF4-FFF2-40B4-BE49-F238E27FC236}">
                      <a16:creationId xmlns:a16="http://schemas.microsoft.com/office/drawing/2014/main" id="{22C85BF1-35FA-D2CA-D841-C98CC97A0815}"/>
                    </a:ext>
                  </a:extLst>
                </p:cNvPr>
                <p:cNvSpPr>
                  <a:spLocks noChangeShapeType="1"/>
                </p:cNvSpPr>
                <p:nvPr/>
              </p:nvSpPr>
              <p:spPr bwMode="auto">
                <a:xfrm flipH="1">
                  <a:off x="2983" y="3471"/>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4" name="Line 409">
                  <a:extLst>
                    <a:ext uri="{FF2B5EF4-FFF2-40B4-BE49-F238E27FC236}">
                      <a16:creationId xmlns:a16="http://schemas.microsoft.com/office/drawing/2014/main" id="{A41EA241-0E07-737B-DE05-8702C0B9D906}"/>
                    </a:ext>
                  </a:extLst>
                </p:cNvPr>
                <p:cNvSpPr>
                  <a:spLocks noChangeShapeType="1"/>
                </p:cNvSpPr>
                <p:nvPr/>
              </p:nvSpPr>
              <p:spPr bwMode="auto">
                <a:xfrm flipH="1">
                  <a:off x="2980" y="3490"/>
                  <a:ext cx="3"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5" name="Line 410">
                  <a:extLst>
                    <a:ext uri="{FF2B5EF4-FFF2-40B4-BE49-F238E27FC236}">
                      <a16:creationId xmlns:a16="http://schemas.microsoft.com/office/drawing/2014/main" id="{5E94A130-E63F-35BA-12A3-A90266A9B026}"/>
                    </a:ext>
                  </a:extLst>
                </p:cNvPr>
                <p:cNvSpPr>
                  <a:spLocks noChangeShapeType="1"/>
                </p:cNvSpPr>
                <p:nvPr/>
              </p:nvSpPr>
              <p:spPr bwMode="auto">
                <a:xfrm flipH="1">
                  <a:off x="2979" y="3510"/>
                  <a:ext cx="1"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6" name="Line 411">
                  <a:extLst>
                    <a:ext uri="{FF2B5EF4-FFF2-40B4-BE49-F238E27FC236}">
                      <a16:creationId xmlns:a16="http://schemas.microsoft.com/office/drawing/2014/main" id="{F0CD0139-0760-72AB-9B87-1942D4358772}"/>
                    </a:ext>
                  </a:extLst>
                </p:cNvPr>
                <p:cNvSpPr>
                  <a:spLocks noChangeShapeType="1"/>
                </p:cNvSpPr>
                <p:nvPr/>
              </p:nvSpPr>
              <p:spPr bwMode="auto">
                <a:xfrm>
                  <a:off x="2979" y="3530"/>
                  <a:ext cx="2"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7" name="Line 412">
                  <a:extLst>
                    <a:ext uri="{FF2B5EF4-FFF2-40B4-BE49-F238E27FC236}">
                      <a16:creationId xmlns:a16="http://schemas.microsoft.com/office/drawing/2014/main" id="{79B5506A-757A-9B7B-38A3-76DB4BB1330E}"/>
                    </a:ext>
                  </a:extLst>
                </p:cNvPr>
                <p:cNvSpPr>
                  <a:spLocks noChangeShapeType="1"/>
                </p:cNvSpPr>
                <p:nvPr/>
              </p:nvSpPr>
              <p:spPr bwMode="auto">
                <a:xfrm>
                  <a:off x="2981" y="3549"/>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8" name="Line 413">
                  <a:extLst>
                    <a:ext uri="{FF2B5EF4-FFF2-40B4-BE49-F238E27FC236}">
                      <a16:creationId xmlns:a16="http://schemas.microsoft.com/office/drawing/2014/main" id="{E5C2507D-1E38-EB55-BF53-781F329FDFB0}"/>
                    </a:ext>
                  </a:extLst>
                </p:cNvPr>
                <p:cNvSpPr>
                  <a:spLocks noChangeShapeType="1"/>
                </p:cNvSpPr>
                <p:nvPr/>
              </p:nvSpPr>
              <p:spPr bwMode="auto">
                <a:xfrm>
                  <a:off x="2986" y="3568"/>
                  <a:ext cx="7" cy="1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9" name="Line 414">
                  <a:extLst>
                    <a:ext uri="{FF2B5EF4-FFF2-40B4-BE49-F238E27FC236}">
                      <a16:creationId xmlns:a16="http://schemas.microsoft.com/office/drawing/2014/main" id="{4A75825C-74D4-DDF6-AC71-705700BFFBEE}"/>
                    </a:ext>
                  </a:extLst>
                </p:cNvPr>
                <p:cNvSpPr>
                  <a:spLocks noChangeShapeType="1"/>
                </p:cNvSpPr>
                <p:nvPr/>
              </p:nvSpPr>
              <p:spPr bwMode="auto">
                <a:xfrm>
                  <a:off x="2993" y="3586"/>
                  <a:ext cx="9"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0" name="Line 415">
                  <a:extLst>
                    <a:ext uri="{FF2B5EF4-FFF2-40B4-BE49-F238E27FC236}">
                      <a16:creationId xmlns:a16="http://schemas.microsoft.com/office/drawing/2014/main" id="{02F5235C-29DD-3F31-1AAA-B141F7558F93}"/>
                    </a:ext>
                  </a:extLst>
                </p:cNvPr>
                <p:cNvSpPr>
                  <a:spLocks noChangeShapeType="1"/>
                </p:cNvSpPr>
                <p:nvPr/>
              </p:nvSpPr>
              <p:spPr bwMode="auto">
                <a:xfrm>
                  <a:off x="3002" y="3603"/>
                  <a:ext cx="1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1" name="Line 416">
                  <a:extLst>
                    <a:ext uri="{FF2B5EF4-FFF2-40B4-BE49-F238E27FC236}">
                      <a16:creationId xmlns:a16="http://schemas.microsoft.com/office/drawing/2014/main" id="{A6222CE5-2EA9-2391-2F5E-D42F959CC59F}"/>
                    </a:ext>
                  </a:extLst>
                </p:cNvPr>
                <p:cNvSpPr>
                  <a:spLocks noChangeShapeType="1"/>
                </p:cNvSpPr>
                <p:nvPr/>
              </p:nvSpPr>
              <p:spPr bwMode="auto">
                <a:xfrm>
                  <a:off x="3013" y="3619"/>
                  <a:ext cx="12"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2" name="Line 417">
                  <a:extLst>
                    <a:ext uri="{FF2B5EF4-FFF2-40B4-BE49-F238E27FC236}">
                      <a16:creationId xmlns:a16="http://schemas.microsoft.com/office/drawing/2014/main" id="{EEF35707-6AED-9B31-ADFF-98B85D7DE6F3}"/>
                    </a:ext>
                  </a:extLst>
                </p:cNvPr>
                <p:cNvSpPr>
                  <a:spLocks noChangeShapeType="1"/>
                </p:cNvSpPr>
                <p:nvPr/>
              </p:nvSpPr>
              <p:spPr bwMode="auto">
                <a:xfrm>
                  <a:off x="3025" y="3634"/>
                  <a:ext cx="15"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3" name="Line 418">
                  <a:extLst>
                    <a:ext uri="{FF2B5EF4-FFF2-40B4-BE49-F238E27FC236}">
                      <a16:creationId xmlns:a16="http://schemas.microsoft.com/office/drawing/2014/main" id="{23189768-223D-9895-9EEE-C8B3EA0D0EA8}"/>
                    </a:ext>
                  </a:extLst>
                </p:cNvPr>
                <p:cNvSpPr>
                  <a:spLocks noChangeShapeType="1"/>
                </p:cNvSpPr>
                <p:nvPr/>
              </p:nvSpPr>
              <p:spPr bwMode="auto">
                <a:xfrm>
                  <a:off x="3040" y="3647"/>
                  <a:ext cx="16"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4" name="Line 419">
                  <a:extLst>
                    <a:ext uri="{FF2B5EF4-FFF2-40B4-BE49-F238E27FC236}">
                      <a16:creationId xmlns:a16="http://schemas.microsoft.com/office/drawing/2014/main" id="{35ECEF56-8B67-A264-90AE-12056400E5EE}"/>
                    </a:ext>
                  </a:extLst>
                </p:cNvPr>
                <p:cNvSpPr>
                  <a:spLocks noChangeShapeType="1"/>
                </p:cNvSpPr>
                <p:nvPr/>
              </p:nvSpPr>
              <p:spPr bwMode="auto">
                <a:xfrm>
                  <a:off x="3056" y="3659"/>
                  <a:ext cx="17"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5" name="Line 420">
                  <a:extLst>
                    <a:ext uri="{FF2B5EF4-FFF2-40B4-BE49-F238E27FC236}">
                      <a16:creationId xmlns:a16="http://schemas.microsoft.com/office/drawing/2014/main" id="{524167C4-A751-02D7-B2AD-70AAF9AFD0F1}"/>
                    </a:ext>
                  </a:extLst>
                </p:cNvPr>
                <p:cNvSpPr>
                  <a:spLocks noChangeShapeType="1"/>
                </p:cNvSpPr>
                <p:nvPr/>
              </p:nvSpPr>
              <p:spPr bwMode="auto">
                <a:xfrm>
                  <a:off x="3073" y="3669"/>
                  <a:ext cx="19"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6" name="Line 421">
                  <a:extLst>
                    <a:ext uri="{FF2B5EF4-FFF2-40B4-BE49-F238E27FC236}">
                      <a16:creationId xmlns:a16="http://schemas.microsoft.com/office/drawing/2014/main" id="{B35229F7-3F7C-C67F-4FCF-9D8A8BDEEFD7}"/>
                    </a:ext>
                  </a:extLst>
                </p:cNvPr>
                <p:cNvSpPr>
                  <a:spLocks noChangeShapeType="1"/>
                </p:cNvSpPr>
                <p:nvPr/>
              </p:nvSpPr>
              <p:spPr bwMode="auto">
                <a:xfrm>
                  <a:off x="3092" y="3676"/>
                  <a:ext cx="2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7" name="Line 422">
                  <a:extLst>
                    <a:ext uri="{FF2B5EF4-FFF2-40B4-BE49-F238E27FC236}">
                      <a16:creationId xmlns:a16="http://schemas.microsoft.com/office/drawing/2014/main" id="{3554B53E-E167-D193-8D92-1DF454CE20B6}"/>
                    </a:ext>
                  </a:extLst>
                </p:cNvPr>
                <p:cNvSpPr>
                  <a:spLocks noChangeShapeType="1"/>
                </p:cNvSpPr>
                <p:nvPr/>
              </p:nvSpPr>
              <p:spPr bwMode="auto">
                <a:xfrm>
                  <a:off x="3112" y="3682"/>
                  <a:ext cx="2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8" name="Line 423">
                  <a:extLst>
                    <a:ext uri="{FF2B5EF4-FFF2-40B4-BE49-F238E27FC236}">
                      <a16:creationId xmlns:a16="http://schemas.microsoft.com/office/drawing/2014/main" id="{A504B563-33A3-3625-996E-CD3217F8E91D}"/>
                    </a:ext>
                  </a:extLst>
                </p:cNvPr>
                <p:cNvSpPr>
                  <a:spLocks noChangeShapeType="1"/>
                </p:cNvSpPr>
                <p:nvPr/>
              </p:nvSpPr>
              <p:spPr bwMode="auto">
                <a:xfrm>
                  <a:off x="3133" y="3685"/>
                  <a:ext cx="2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9" name="Line 424">
                  <a:extLst>
                    <a:ext uri="{FF2B5EF4-FFF2-40B4-BE49-F238E27FC236}">
                      <a16:creationId xmlns:a16="http://schemas.microsoft.com/office/drawing/2014/main" id="{F9FA18BC-8E50-BCE0-B165-EDC13F93E189}"/>
                    </a:ext>
                  </a:extLst>
                </p:cNvPr>
                <p:cNvSpPr>
                  <a:spLocks noChangeShapeType="1"/>
                </p:cNvSpPr>
                <p:nvPr/>
              </p:nvSpPr>
              <p:spPr bwMode="auto">
                <a:xfrm flipV="1">
                  <a:off x="3154" y="3684"/>
                  <a:ext cx="20"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0" name="Line 425">
                  <a:extLst>
                    <a:ext uri="{FF2B5EF4-FFF2-40B4-BE49-F238E27FC236}">
                      <a16:creationId xmlns:a16="http://schemas.microsoft.com/office/drawing/2014/main" id="{92971183-67D2-B164-14A1-21995DB93B03}"/>
                    </a:ext>
                  </a:extLst>
                </p:cNvPr>
                <p:cNvSpPr>
                  <a:spLocks noChangeShapeType="1"/>
                </p:cNvSpPr>
                <p:nvPr/>
              </p:nvSpPr>
              <p:spPr bwMode="auto">
                <a:xfrm flipV="1">
                  <a:off x="3174" y="3680"/>
                  <a:ext cx="19"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1" name="Line 426">
                  <a:extLst>
                    <a:ext uri="{FF2B5EF4-FFF2-40B4-BE49-F238E27FC236}">
                      <a16:creationId xmlns:a16="http://schemas.microsoft.com/office/drawing/2014/main" id="{84768FE4-4264-331E-E64E-C14776F3FBD1}"/>
                    </a:ext>
                  </a:extLst>
                </p:cNvPr>
                <p:cNvSpPr>
                  <a:spLocks noChangeShapeType="1"/>
                </p:cNvSpPr>
                <p:nvPr/>
              </p:nvSpPr>
              <p:spPr bwMode="auto">
                <a:xfrm flipV="1">
                  <a:off x="3193" y="3673"/>
                  <a:ext cx="19"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2" name="Line 427">
                  <a:extLst>
                    <a:ext uri="{FF2B5EF4-FFF2-40B4-BE49-F238E27FC236}">
                      <a16:creationId xmlns:a16="http://schemas.microsoft.com/office/drawing/2014/main" id="{745FF6EB-2546-1565-03CD-E768E8D5523A}"/>
                    </a:ext>
                  </a:extLst>
                </p:cNvPr>
                <p:cNvSpPr>
                  <a:spLocks noChangeShapeType="1"/>
                </p:cNvSpPr>
                <p:nvPr/>
              </p:nvSpPr>
              <p:spPr bwMode="auto">
                <a:xfrm flipV="1">
                  <a:off x="3212" y="3665"/>
                  <a:ext cx="17"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3" name="Line 428">
                  <a:extLst>
                    <a:ext uri="{FF2B5EF4-FFF2-40B4-BE49-F238E27FC236}">
                      <a16:creationId xmlns:a16="http://schemas.microsoft.com/office/drawing/2014/main" id="{711C9725-EAC6-1326-5529-E81D92750A21}"/>
                    </a:ext>
                  </a:extLst>
                </p:cNvPr>
                <p:cNvSpPr>
                  <a:spLocks noChangeShapeType="1"/>
                </p:cNvSpPr>
                <p:nvPr/>
              </p:nvSpPr>
              <p:spPr bwMode="auto">
                <a:xfrm flipV="1">
                  <a:off x="3229" y="3655"/>
                  <a:ext cx="16"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4" name="Line 429">
                  <a:extLst>
                    <a:ext uri="{FF2B5EF4-FFF2-40B4-BE49-F238E27FC236}">
                      <a16:creationId xmlns:a16="http://schemas.microsoft.com/office/drawing/2014/main" id="{6E72FD5C-2A2A-C549-0739-A1D095C20857}"/>
                    </a:ext>
                  </a:extLst>
                </p:cNvPr>
                <p:cNvSpPr>
                  <a:spLocks noChangeShapeType="1"/>
                </p:cNvSpPr>
                <p:nvPr/>
              </p:nvSpPr>
              <p:spPr bwMode="auto">
                <a:xfrm flipV="1">
                  <a:off x="3245" y="3642"/>
                  <a:ext cx="16"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5" name="Line 430">
                  <a:extLst>
                    <a:ext uri="{FF2B5EF4-FFF2-40B4-BE49-F238E27FC236}">
                      <a16:creationId xmlns:a16="http://schemas.microsoft.com/office/drawing/2014/main" id="{80A3A888-9579-E0FC-8D28-B54F513C8D15}"/>
                    </a:ext>
                  </a:extLst>
                </p:cNvPr>
                <p:cNvSpPr>
                  <a:spLocks noChangeShapeType="1"/>
                </p:cNvSpPr>
                <p:nvPr/>
              </p:nvSpPr>
              <p:spPr bwMode="auto">
                <a:xfrm flipV="1">
                  <a:off x="3261" y="3628"/>
                  <a:ext cx="13"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6" name="Line 431">
                  <a:extLst>
                    <a:ext uri="{FF2B5EF4-FFF2-40B4-BE49-F238E27FC236}">
                      <a16:creationId xmlns:a16="http://schemas.microsoft.com/office/drawing/2014/main" id="{94F8EA39-FBC3-E93E-8231-99857C5B2A41}"/>
                    </a:ext>
                  </a:extLst>
                </p:cNvPr>
                <p:cNvSpPr>
                  <a:spLocks noChangeShapeType="1"/>
                </p:cNvSpPr>
                <p:nvPr/>
              </p:nvSpPr>
              <p:spPr bwMode="auto">
                <a:xfrm flipV="1">
                  <a:off x="3274" y="3613"/>
                  <a:ext cx="11"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7" name="Line 432">
                  <a:extLst>
                    <a:ext uri="{FF2B5EF4-FFF2-40B4-BE49-F238E27FC236}">
                      <a16:creationId xmlns:a16="http://schemas.microsoft.com/office/drawing/2014/main" id="{357C1BE3-4064-2379-8660-0BBFC9FAEA38}"/>
                    </a:ext>
                  </a:extLst>
                </p:cNvPr>
                <p:cNvSpPr>
                  <a:spLocks noChangeShapeType="1"/>
                </p:cNvSpPr>
                <p:nvPr/>
              </p:nvSpPr>
              <p:spPr bwMode="auto">
                <a:xfrm flipV="1">
                  <a:off x="3285" y="3596"/>
                  <a:ext cx="10"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8" name="Line 433">
                  <a:extLst>
                    <a:ext uri="{FF2B5EF4-FFF2-40B4-BE49-F238E27FC236}">
                      <a16:creationId xmlns:a16="http://schemas.microsoft.com/office/drawing/2014/main" id="{3A9EB2DF-92C8-EBA9-2FF9-0771C6A38AE3}"/>
                    </a:ext>
                  </a:extLst>
                </p:cNvPr>
                <p:cNvSpPr>
                  <a:spLocks noChangeShapeType="1"/>
                </p:cNvSpPr>
                <p:nvPr/>
              </p:nvSpPr>
              <p:spPr bwMode="auto">
                <a:xfrm flipV="1">
                  <a:off x="3295" y="3577"/>
                  <a:ext cx="8"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9" name="Line 434">
                  <a:extLst>
                    <a:ext uri="{FF2B5EF4-FFF2-40B4-BE49-F238E27FC236}">
                      <a16:creationId xmlns:a16="http://schemas.microsoft.com/office/drawing/2014/main" id="{5737232A-8EFD-5097-3192-7B3245604669}"/>
                    </a:ext>
                  </a:extLst>
                </p:cNvPr>
                <p:cNvSpPr>
                  <a:spLocks noChangeShapeType="1"/>
                </p:cNvSpPr>
                <p:nvPr/>
              </p:nvSpPr>
              <p:spPr bwMode="auto">
                <a:xfrm flipV="1">
                  <a:off x="3303" y="3558"/>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0" name="Line 435">
                  <a:extLst>
                    <a:ext uri="{FF2B5EF4-FFF2-40B4-BE49-F238E27FC236}">
                      <a16:creationId xmlns:a16="http://schemas.microsoft.com/office/drawing/2014/main" id="{43DB8C00-5F80-E7B0-C18E-683060DC311A}"/>
                    </a:ext>
                  </a:extLst>
                </p:cNvPr>
                <p:cNvSpPr>
                  <a:spLocks noChangeShapeType="1"/>
                </p:cNvSpPr>
                <p:nvPr/>
              </p:nvSpPr>
              <p:spPr bwMode="auto">
                <a:xfrm flipV="1">
                  <a:off x="3693" y="2874"/>
                  <a:ext cx="2"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1" name="Line 436">
                  <a:extLst>
                    <a:ext uri="{FF2B5EF4-FFF2-40B4-BE49-F238E27FC236}">
                      <a16:creationId xmlns:a16="http://schemas.microsoft.com/office/drawing/2014/main" id="{77AC9BD0-1DE7-376E-8F1B-F0170EC583B6}"/>
                    </a:ext>
                  </a:extLst>
                </p:cNvPr>
                <p:cNvSpPr>
                  <a:spLocks noChangeShapeType="1"/>
                </p:cNvSpPr>
                <p:nvPr/>
              </p:nvSpPr>
              <p:spPr bwMode="auto">
                <a:xfrm flipH="1" flipV="1">
                  <a:off x="3694" y="2858"/>
                  <a:ext cx="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2" name="Line 437">
                  <a:extLst>
                    <a:ext uri="{FF2B5EF4-FFF2-40B4-BE49-F238E27FC236}">
                      <a16:creationId xmlns:a16="http://schemas.microsoft.com/office/drawing/2014/main" id="{AD54C059-DBEE-4EE5-7BB4-F865017179AD}"/>
                    </a:ext>
                  </a:extLst>
                </p:cNvPr>
                <p:cNvSpPr>
                  <a:spLocks noChangeShapeType="1"/>
                </p:cNvSpPr>
                <p:nvPr/>
              </p:nvSpPr>
              <p:spPr bwMode="auto">
                <a:xfrm flipH="1" flipV="1">
                  <a:off x="3691" y="2843"/>
                  <a:ext cx="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3" name="Line 438">
                  <a:extLst>
                    <a:ext uri="{FF2B5EF4-FFF2-40B4-BE49-F238E27FC236}">
                      <a16:creationId xmlns:a16="http://schemas.microsoft.com/office/drawing/2014/main" id="{00CF44E1-C6AE-E3CA-EE5C-4472F8193012}"/>
                    </a:ext>
                  </a:extLst>
                </p:cNvPr>
                <p:cNvSpPr>
                  <a:spLocks noChangeShapeType="1"/>
                </p:cNvSpPr>
                <p:nvPr/>
              </p:nvSpPr>
              <p:spPr bwMode="auto">
                <a:xfrm flipH="1" flipV="1">
                  <a:off x="3686" y="2829"/>
                  <a:ext cx="5"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4" name="Line 439">
                  <a:extLst>
                    <a:ext uri="{FF2B5EF4-FFF2-40B4-BE49-F238E27FC236}">
                      <a16:creationId xmlns:a16="http://schemas.microsoft.com/office/drawing/2014/main" id="{17DDA3E8-9737-AD7C-CC03-30354A3EECAD}"/>
                    </a:ext>
                  </a:extLst>
                </p:cNvPr>
                <p:cNvSpPr>
                  <a:spLocks noChangeShapeType="1"/>
                </p:cNvSpPr>
                <p:nvPr/>
              </p:nvSpPr>
              <p:spPr bwMode="auto">
                <a:xfrm flipH="1" flipV="1">
                  <a:off x="3678" y="2815"/>
                  <a:ext cx="8"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5" name="Line 440">
                  <a:extLst>
                    <a:ext uri="{FF2B5EF4-FFF2-40B4-BE49-F238E27FC236}">
                      <a16:creationId xmlns:a16="http://schemas.microsoft.com/office/drawing/2014/main" id="{13EDE43B-DA19-294E-5120-4923CD3BD006}"/>
                    </a:ext>
                  </a:extLst>
                </p:cNvPr>
                <p:cNvSpPr>
                  <a:spLocks noChangeShapeType="1"/>
                </p:cNvSpPr>
                <p:nvPr/>
              </p:nvSpPr>
              <p:spPr bwMode="auto">
                <a:xfrm flipH="1" flipV="1">
                  <a:off x="3669" y="2804"/>
                  <a:ext cx="9"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6" name="Line 441">
                  <a:extLst>
                    <a:ext uri="{FF2B5EF4-FFF2-40B4-BE49-F238E27FC236}">
                      <a16:creationId xmlns:a16="http://schemas.microsoft.com/office/drawing/2014/main" id="{F5A30B0F-FD6C-9C2C-4930-794A7DE26A63}"/>
                    </a:ext>
                  </a:extLst>
                </p:cNvPr>
                <p:cNvSpPr>
                  <a:spLocks noChangeShapeType="1"/>
                </p:cNvSpPr>
                <p:nvPr/>
              </p:nvSpPr>
              <p:spPr bwMode="auto">
                <a:xfrm flipH="1" flipV="1">
                  <a:off x="3657" y="2793"/>
                  <a:ext cx="12"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7" name="Line 442">
                  <a:extLst>
                    <a:ext uri="{FF2B5EF4-FFF2-40B4-BE49-F238E27FC236}">
                      <a16:creationId xmlns:a16="http://schemas.microsoft.com/office/drawing/2014/main" id="{13FFF22A-460C-1447-78E6-B56B5B770BD7}"/>
                    </a:ext>
                  </a:extLst>
                </p:cNvPr>
                <p:cNvSpPr>
                  <a:spLocks noChangeShapeType="1"/>
                </p:cNvSpPr>
                <p:nvPr/>
              </p:nvSpPr>
              <p:spPr bwMode="auto">
                <a:xfrm flipH="1" flipV="1">
                  <a:off x="3644" y="2784"/>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8" name="Line 443">
                  <a:extLst>
                    <a:ext uri="{FF2B5EF4-FFF2-40B4-BE49-F238E27FC236}">
                      <a16:creationId xmlns:a16="http://schemas.microsoft.com/office/drawing/2014/main" id="{4829C408-4463-C63F-4B16-4D05C712F4EE}"/>
                    </a:ext>
                  </a:extLst>
                </p:cNvPr>
                <p:cNvSpPr>
                  <a:spLocks noChangeShapeType="1"/>
                </p:cNvSpPr>
                <p:nvPr/>
              </p:nvSpPr>
              <p:spPr bwMode="auto">
                <a:xfrm flipH="1" flipV="1">
                  <a:off x="3629" y="2777"/>
                  <a:ext cx="15"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9" name="Line 444">
                  <a:extLst>
                    <a:ext uri="{FF2B5EF4-FFF2-40B4-BE49-F238E27FC236}">
                      <a16:creationId xmlns:a16="http://schemas.microsoft.com/office/drawing/2014/main" id="{A6F36BC5-D497-9651-DCF7-E71BD3BDB73C}"/>
                    </a:ext>
                  </a:extLst>
                </p:cNvPr>
                <p:cNvSpPr>
                  <a:spLocks noChangeShapeType="1"/>
                </p:cNvSpPr>
                <p:nvPr/>
              </p:nvSpPr>
              <p:spPr bwMode="auto">
                <a:xfrm flipH="1" flipV="1">
                  <a:off x="3614" y="2772"/>
                  <a:ext cx="15"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0" name="Line 445">
                  <a:extLst>
                    <a:ext uri="{FF2B5EF4-FFF2-40B4-BE49-F238E27FC236}">
                      <a16:creationId xmlns:a16="http://schemas.microsoft.com/office/drawing/2014/main" id="{D38CB13E-FEA5-618E-E104-FD5031EB4C82}"/>
                    </a:ext>
                  </a:extLst>
                </p:cNvPr>
                <p:cNvSpPr>
                  <a:spLocks noChangeShapeType="1"/>
                </p:cNvSpPr>
                <p:nvPr/>
              </p:nvSpPr>
              <p:spPr bwMode="auto">
                <a:xfrm flipH="1" flipV="1">
                  <a:off x="3597" y="2770"/>
                  <a:ext cx="17"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1" name="Line 446">
                  <a:extLst>
                    <a:ext uri="{FF2B5EF4-FFF2-40B4-BE49-F238E27FC236}">
                      <a16:creationId xmlns:a16="http://schemas.microsoft.com/office/drawing/2014/main" id="{48D6E3F0-CF79-5D56-C2EE-B11F84A2C99E}"/>
                    </a:ext>
                  </a:extLst>
                </p:cNvPr>
                <p:cNvSpPr>
                  <a:spLocks noChangeShapeType="1"/>
                </p:cNvSpPr>
                <p:nvPr/>
              </p:nvSpPr>
              <p:spPr bwMode="auto">
                <a:xfrm flipH="1">
                  <a:off x="3581" y="2770"/>
                  <a:ext cx="16"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2" name="Line 447">
                  <a:extLst>
                    <a:ext uri="{FF2B5EF4-FFF2-40B4-BE49-F238E27FC236}">
                      <a16:creationId xmlns:a16="http://schemas.microsoft.com/office/drawing/2014/main" id="{C4A7AFC9-6A7F-D6B9-3A8F-80B3FA50F3ED}"/>
                    </a:ext>
                  </a:extLst>
                </p:cNvPr>
                <p:cNvSpPr>
                  <a:spLocks noChangeShapeType="1"/>
                </p:cNvSpPr>
                <p:nvPr/>
              </p:nvSpPr>
              <p:spPr bwMode="auto">
                <a:xfrm flipH="1">
                  <a:off x="3566" y="2771"/>
                  <a:ext cx="1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3" name="Line 448">
                  <a:extLst>
                    <a:ext uri="{FF2B5EF4-FFF2-40B4-BE49-F238E27FC236}">
                      <a16:creationId xmlns:a16="http://schemas.microsoft.com/office/drawing/2014/main" id="{B029B55E-A208-11B1-7BBE-92E6BA5A27E6}"/>
                    </a:ext>
                  </a:extLst>
                </p:cNvPr>
                <p:cNvSpPr>
                  <a:spLocks noChangeShapeType="1"/>
                </p:cNvSpPr>
                <p:nvPr/>
              </p:nvSpPr>
              <p:spPr bwMode="auto">
                <a:xfrm flipH="1">
                  <a:off x="3551" y="2774"/>
                  <a:ext cx="15"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4" name="Line 449">
                  <a:extLst>
                    <a:ext uri="{FF2B5EF4-FFF2-40B4-BE49-F238E27FC236}">
                      <a16:creationId xmlns:a16="http://schemas.microsoft.com/office/drawing/2014/main" id="{F0196D8F-70D5-F721-D717-E3537F00DB2C}"/>
                    </a:ext>
                  </a:extLst>
                </p:cNvPr>
                <p:cNvSpPr>
                  <a:spLocks noChangeShapeType="1"/>
                </p:cNvSpPr>
                <p:nvPr/>
              </p:nvSpPr>
              <p:spPr bwMode="auto">
                <a:xfrm flipH="1">
                  <a:off x="3537" y="2778"/>
                  <a:ext cx="14"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5" name="Line 450">
                  <a:extLst>
                    <a:ext uri="{FF2B5EF4-FFF2-40B4-BE49-F238E27FC236}">
                      <a16:creationId xmlns:a16="http://schemas.microsoft.com/office/drawing/2014/main" id="{7335DD16-EA5C-03E8-46DE-263F51B0CD0E}"/>
                    </a:ext>
                  </a:extLst>
                </p:cNvPr>
                <p:cNvSpPr>
                  <a:spLocks noChangeShapeType="1"/>
                </p:cNvSpPr>
                <p:nvPr/>
              </p:nvSpPr>
              <p:spPr bwMode="auto">
                <a:xfrm flipH="1">
                  <a:off x="3525" y="2786"/>
                  <a:ext cx="12"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6" name="Line 451">
                  <a:extLst>
                    <a:ext uri="{FF2B5EF4-FFF2-40B4-BE49-F238E27FC236}">
                      <a16:creationId xmlns:a16="http://schemas.microsoft.com/office/drawing/2014/main" id="{FB4DB17C-A9A8-4F4F-DB9D-CA9D76AD29EF}"/>
                    </a:ext>
                  </a:extLst>
                </p:cNvPr>
                <p:cNvSpPr>
                  <a:spLocks noChangeShapeType="1"/>
                </p:cNvSpPr>
                <p:nvPr/>
              </p:nvSpPr>
              <p:spPr bwMode="auto">
                <a:xfrm flipH="1">
                  <a:off x="3514" y="2795"/>
                  <a:ext cx="1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7" name="Line 452">
                  <a:extLst>
                    <a:ext uri="{FF2B5EF4-FFF2-40B4-BE49-F238E27FC236}">
                      <a16:creationId xmlns:a16="http://schemas.microsoft.com/office/drawing/2014/main" id="{6F758B4F-DAA1-4523-DC7F-11B571E7FCF8}"/>
                    </a:ext>
                  </a:extLst>
                </p:cNvPr>
                <p:cNvSpPr>
                  <a:spLocks noChangeShapeType="1"/>
                </p:cNvSpPr>
                <p:nvPr/>
              </p:nvSpPr>
              <p:spPr bwMode="auto">
                <a:xfrm flipH="1">
                  <a:off x="3505" y="2806"/>
                  <a:ext cx="9"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8" name="Line 453">
                  <a:extLst>
                    <a:ext uri="{FF2B5EF4-FFF2-40B4-BE49-F238E27FC236}">
                      <a16:creationId xmlns:a16="http://schemas.microsoft.com/office/drawing/2014/main" id="{AE7B6A81-829B-15B7-3737-8D6E0004A88A}"/>
                    </a:ext>
                  </a:extLst>
                </p:cNvPr>
                <p:cNvSpPr>
                  <a:spLocks noChangeShapeType="1"/>
                </p:cNvSpPr>
                <p:nvPr/>
              </p:nvSpPr>
              <p:spPr bwMode="auto">
                <a:xfrm flipH="1">
                  <a:off x="3498" y="2819"/>
                  <a:ext cx="7"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9" name="Line 454">
                  <a:extLst>
                    <a:ext uri="{FF2B5EF4-FFF2-40B4-BE49-F238E27FC236}">
                      <a16:creationId xmlns:a16="http://schemas.microsoft.com/office/drawing/2014/main" id="{463CFE8A-92EC-404D-A33D-AC625C31DF2B}"/>
                    </a:ext>
                  </a:extLst>
                </p:cNvPr>
                <p:cNvSpPr>
                  <a:spLocks noChangeShapeType="1"/>
                </p:cNvSpPr>
                <p:nvPr/>
              </p:nvSpPr>
              <p:spPr bwMode="auto">
                <a:xfrm flipH="1">
                  <a:off x="3493" y="2833"/>
                  <a:ext cx="5"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0" name="Line 455">
                  <a:extLst>
                    <a:ext uri="{FF2B5EF4-FFF2-40B4-BE49-F238E27FC236}">
                      <a16:creationId xmlns:a16="http://schemas.microsoft.com/office/drawing/2014/main" id="{39F3E34A-36BF-C924-B887-33FBAB541342}"/>
                    </a:ext>
                  </a:extLst>
                </p:cNvPr>
                <p:cNvSpPr>
                  <a:spLocks noChangeShapeType="1"/>
                </p:cNvSpPr>
                <p:nvPr/>
              </p:nvSpPr>
              <p:spPr bwMode="auto">
                <a:xfrm flipH="1">
                  <a:off x="3491" y="2848"/>
                  <a:ext cx="2"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1" name="Line 456">
                  <a:extLst>
                    <a:ext uri="{FF2B5EF4-FFF2-40B4-BE49-F238E27FC236}">
                      <a16:creationId xmlns:a16="http://schemas.microsoft.com/office/drawing/2014/main" id="{100FAA2E-5AC4-6E07-6348-7D97140FBF7F}"/>
                    </a:ext>
                  </a:extLst>
                </p:cNvPr>
                <p:cNvSpPr>
                  <a:spLocks noChangeShapeType="1"/>
                </p:cNvSpPr>
                <p:nvPr/>
              </p:nvSpPr>
              <p:spPr bwMode="auto">
                <a:xfrm>
                  <a:off x="3491" y="2864"/>
                  <a:ext cx="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2" name="Line 457">
                  <a:extLst>
                    <a:ext uri="{FF2B5EF4-FFF2-40B4-BE49-F238E27FC236}">
                      <a16:creationId xmlns:a16="http://schemas.microsoft.com/office/drawing/2014/main" id="{EEB88809-D5D3-1D53-11BB-5A4716D3680F}"/>
                    </a:ext>
                  </a:extLst>
                </p:cNvPr>
                <p:cNvSpPr>
                  <a:spLocks noChangeShapeType="1"/>
                </p:cNvSpPr>
                <p:nvPr/>
              </p:nvSpPr>
              <p:spPr bwMode="auto">
                <a:xfrm>
                  <a:off x="3492" y="2880"/>
                  <a:ext cx="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3" name="Line 458">
                  <a:extLst>
                    <a:ext uri="{FF2B5EF4-FFF2-40B4-BE49-F238E27FC236}">
                      <a16:creationId xmlns:a16="http://schemas.microsoft.com/office/drawing/2014/main" id="{478A32A8-D10E-28CF-078A-1576D306AC1A}"/>
                    </a:ext>
                  </a:extLst>
                </p:cNvPr>
                <p:cNvSpPr>
                  <a:spLocks noChangeShapeType="1"/>
                </p:cNvSpPr>
                <p:nvPr/>
              </p:nvSpPr>
              <p:spPr bwMode="auto">
                <a:xfrm>
                  <a:off x="3495" y="2895"/>
                  <a:ext cx="6"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4" name="Line 459">
                  <a:extLst>
                    <a:ext uri="{FF2B5EF4-FFF2-40B4-BE49-F238E27FC236}">
                      <a16:creationId xmlns:a16="http://schemas.microsoft.com/office/drawing/2014/main" id="{182ED4AA-4F3C-4579-3465-60FFE2B5FB7B}"/>
                    </a:ext>
                  </a:extLst>
                </p:cNvPr>
                <p:cNvSpPr>
                  <a:spLocks noChangeShapeType="1"/>
                </p:cNvSpPr>
                <p:nvPr/>
              </p:nvSpPr>
              <p:spPr bwMode="auto">
                <a:xfrm>
                  <a:off x="3501" y="2909"/>
                  <a:ext cx="7"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5" name="Line 460">
                  <a:extLst>
                    <a:ext uri="{FF2B5EF4-FFF2-40B4-BE49-F238E27FC236}">
                      <a16:creationId xmlns:a16="http://schemas.microsoft.com/office/drawing/2014/main" id="{FC570F3B-826D-0A45-E6CF-14B0E13327A2}"/>
                    </a:ext>
                  </a:extLst>
                </p:cNvPr>
                <p:cNvSpPr>
                  <a:spLocks noChangeShapeType="1"/>
                </p:cNvSpPr>
                <p:nvPr/>
              </p:nvSpPr>
              <p:spPr bwMode="auto">
                <a:xfrm>
                  <a:off x="3508" y="2922"/>
                  <a:ext cx="10"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6" name="Line 461">
                  <a:extLst>
                    <a:ext uri="{FF2B5EF4-FFF2-40B4-BE49-F238E27FC236}">
                      <a16:creationId xmlns:a16="http://schemas.microsoft.com/office/drawing/2014/main" id="{14FEC075-73BE-9B0A-6781-83CF433C7A93}"/>
                    </a:ext>
                  </a:extLst>
                </p:cNvPr>
                <p:cNvSpPr>
                  <a:spLocks noChangeShapeType="1"/>
                </p:cNvSpPr>
                <p:nvPr/>
              </p:nvSpPr>
              <p:spPr bwMode="auto">
                <a:xfrm>
                  <a:off x="3518" y="2935"/>
                  <a:ext cx="11"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7" name="Line 462">
                  <a:extLst>
                    <a:ext uri="{FF2B5EF4-FFF2-40B4-BE49-F238E27FC236}">
                      <a16:creationId xmlns:a16="http://schemas.microsoft.com/office/drawing/2014/main" id="{D9050F0B-3DC6-E145-063F-D05293C3838A}"/>
                    </a:ext>
                  </a:extLst>
                </p:cNvPr>
                <p:cNvSpPr>
                  <a:spLocks noChangeShapeType="1"/>
                </p:cNvSpPr>
                <p:nvPr/>
              </p:nvSpPr>
              <p:spPr bwMode="auto">
                <a:xfrm>
                  <a:off x="3529" y="2945"/>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8" name="Line 463">
                  <a:extLst>
                    <a:ext uri="{FF2B5EF4-FFF2-40B4-BE49-F238E27FC236}">
                      <a16:creationId xmlns:a16="http://schemas.microsoft.com/office/drawing/2014/main" id="{9405068B-5E83-B248-DFE5-29F0002FD78C}"/>
                    </a:ext>
                  </a:extLst>
                </p:cNvPr>
                <p:cNvSpPr>
                  <a:spLocks noChangeShapeType="1"/>
                </p:cNvSpPr>
                <p:nvPr/>
              </p:nvSpPr>
              <p:spPr bwMode="auto">
                <a:xfrm>
                  <a:off x="3542" y="2954"/>
                  <a:ext cx="15"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9" name="Line 464">
                  <a:extLst>
                    <a:ext uri="{FF2B5EF4-FFF2-40B4-BE49-F238E27FC236}">
                      <a16:creationId xmlns:a16="http://schemas.microsoft.com/office/drawing/2014/main" id="{C905151B-CC04-1E18-B041-ACB24C735306}"/>
                    </a:ext>
                  </a:extLst>
                </p:cNvPr>
                <p:cNvSpPr>
                  <a:spLocks noChangeShapeType="1"/>
                </p:cNvSpPr>
                <p:nvPr/>
              </p:nvSpPr>
              <p:spPr bwMode="auto">
                <a:xfrm>
                  <a:off x="3557" y="2961"/>
                  <a:ext cx="16"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0" name="Line 465">
                  <a:extLst>
                    <a:ext uri="{FF2B5EF4-FFF2-40B4-BE49-F238E27FC236}">
                      <a16:creationId xmlns:a16="http://schemas.microsoft.com/office/drawing/2014/main" id="{FE9E9513-9C78-CC1E-9FF4-5E389B884BEC}"/>
                    </a:ext>
                  </a:extLst>
                </p:cNvPr>
                <p:cNvSpPr>
                  <a:spLocks noChangeShapeType="1"/>
                </p:cNvSpPr>
                <p:nvPr/>
              </p:nvSpPr>
              <p:spPr bwMode="auto">
                <a:xfrm>
                  <a:off x="3573" y="2966"/>
                  <a:ext cx="16"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1" name="Line 466">
                  <a:extLst>
                    <a:ext uri="{FF2B5EF4-FFF2-40B4-BE49-F238E27FC236}">
                      <a16:creationId xmlns:a16="http://schemas.microsoft.com/office/drawing/2014/main" id="{935135B3-6022-18D9-BF2B-6D2EAD66D3D3}"/>
                    </a:ext>
                  </a:extLst>
                </p:cNvPr>
                <p:cNvSpPr>
                  <a:spLocks noChangeShapeType="1"/>
                </p:cNvSpPr>
                <p:nvPr/>
              </p:nvSpPr>
              <p:spPr bwMode="auto">
                <a:xfrm flipV="1">
                  <a:off x="3589" y="2968"/>
                  <a:ext cx="1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2" name="Line 467">
                  <a:extLst>
                    <a:ext uri="{FF2B5EF4-FFF2-40B4-BE49-F238E27FC236}">
                      <a16:creationId xmlns:a16="http://schemas.microsoft.com/office/drawing/2014/main" id="{BDD7EB30-3186-E356-ACC5-CA0292E65C0B}"/>
                    </a:ext>
                  </a:extLst>
                </p:cNvPr>
                <p:cNvSpPr>
                  <a:spLocks noChangeShapeType="1"/>
                </p:cNvSpPr>
                <p:nvPr/>
              </p:nvSpPr>
              <p:spPr bwMode="auto">
                <a:xfrm flipV="1">
                  <a:off x="3606" y="2965"/>
                  <a:ext cx="1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3" name="Line 468">
                  <a:extLst>
                    <a:ext uri="{FF2B5EF4-FFF2-40B4-BE49-F238E27FC236}">
                      <a16:creationId xmlns:a16="http://schemas.microsoft.com/office/drawing/2014/main" id="{DF276007-4EFA-3ADB-33B3-241EFB6706E9}"/>
                    </a:ext>
                  </a:extLst>
                </p:cNvPr>
                <p:cNvSpPr>
                  <a:spLocks noChangeShapeType="1"/>
                </p:cNvSpPr>
                <p:nvPr/>
              </p:nvSpPr>
              <p:spPr bwMode="auto">
                <a:xfrm flipV="1">
                  <a:off x="3621" y="2959"/>
                  <a:ext cx="15"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4" name="Line 469">
                  <a:extLst>
                    <a:ext uri="{FF2B5EF4-FFF2-40B4-BE49-F238E27FC236}">
                      <a16:creationId xmlns:a16="http://schemas.microsoft.com/office/drawing/2014/main" id="{B73BBD6A-B37E-E79C-6592-7488D811F5CC}"/>
                    </a:ext>
                  </a:extLst>
                </p:cNvPr>
                <p:cNvSpPr>
                  <a:spLocks noChangeShapeType="1"/>
                </p:cNvSpPr>
                <p:nvPr/>
              </p:nvSpPr>
              <p:spPr bwMode="auto">
                <a:xfrm flipV="1">
                  <a:off x="3636" y="2952"/>
                  <a:ext cx="13"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5" name="Line 470">
                  <a:extLst>
                    <a:ext uri="{FF2B5EF4-FFF2-40B4-BE49-F238E27FC236}">
                      <a16:creationId xmlns:a16="http://schemas.microsoft.com/office/drawing/2014/main" id="{42EB9B4B-D855-77DE-8C95-15A8A1F7CF6C}"/>
                    </a:ext>
                  </a:extLst>
                </p:cNvPr>
                <p:cNvSpPr>
                  <a:spLocks noChangeShapeType="1"/>
                </p:cNvSpPr>
                <p:nvPr/>
              </p:nvSpPr>
              <p:spPr bwMode="auto">
                <a:xfrm flipV="1">
                  <a:off x="3649" y="2943"/>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6" name="Line 471">
                  <a:extLst>
                    <a:ext uri="{FF2B5EF4-FFF2-40B4-BE49-F238E27FC236}">
                      <a16:creationId xmlns:a16="http://schemas.microsoft.com/office/drawing/2014/main" id="{6571E2CF-C51F-7B8D-0A07-9AF9328E0FCA}"/>
                    </a:ext>
                  </a:extLst>
                </p:cNvPr>
                <p:cNvSpPr>
                  <a:spLocks noChangeShapeType="1"/>
                </p:cNvSpPr>
                <p:nvPr/>
              </p:nvSpPr>
              <p:spPr bwMode="auto">
                <a:xfrm flipV="1">
                  <a:off x="3662" y="2932"/>
                  <a:ext cx="1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7" name="Line 472">
                  <a:extLst>
                    <a:ext uri="{FF2B5EF4-FFF2-40B4-BE49-F238E27FC236}">
                      <a16:creationId xmlns:a16="http://schemas.microsoft.com/office/drawing/2014/main" id="{1AC6C859-43B9-0EAE-8CA5-02B31FD44027}"/>
                    </a:ext>
                  </a:extLst>
                </p:cNvPr>
                <p:cNvSpPr>
                  <a:spLocks noChangeShapeType="1"/>
                </p:cNvSpPr>
                <p:nvPr/>
              </p:nvSpPr>
              <p:spPr bwMode="auto">
                <a:xfrm flipV="1">
                  <a:off x="3673" y="2920"/>
                  <a:ext cx="9"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8" name="Line 473">
                  <a:extLst>
                    <a:ext uri="{FF2B5EF4-FFF2-40B4-BE49-F238E27FC236}">
                      <a16:creationId xmlns:a16="http://schemas.microsoft.com/office/drawing/2014/main" id="{A6D4FDBF-5302-B067-CDF8-2F88441B70D6}"/>
                    </a:ext>
                  </a:extLst>
                </p:cNvPr>
                <p:cNvSpPr>
                  <a:spLocks noChangeShapeType="1"/>
                </p:cNvSpPr>
                <p:nvPr/>
              </p:nvSpPr>
              <p:spPr bwMode="auto">
                <a:xfrm flipV="1">
                  <a:off x="3682" y="2906"/>
                  <a:ext cx="7"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9" name="Line 474">
                  <a:extLst>
                    <a:ext uri="{FF2B5EF4-FFF2-40B4-BE49-F238E27FC236}">
                      <a16:creationId xmlns:a16="http://schemas.microsoft.com/office/drawing/2014/main" id="{1F74DFD5-2064-C6E1-D667-9721E3BBF3EC}"/>
                    </a:ext>
                  </a:extLst>
                </p:cNvPr>
                <p:cNvSpPr>
                  <a:spLocks noChangeShapeType="1"/>
                </p:cNvSpPr>
                <p:nvPr/>
              </p:nvSpPr>
              <p:spPr bwMode="auto">
                <a:xfrm flipV="1">
                  <a:off x="3689" y="2890"/>
                  <a:ext cx="4"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0" name="Freeform 475">
                  <a:extLst>
                    <a:ext uri="{FF2B5EF4-FFF2-40B4-BE49-F238E27FC236}">
                      <a16:creationId xmlns:a16="http://schemas.microsoft.com/office/drawing/2014/main" id="{A536A8B2-3370-59B6-16B5-A3CB7D007C41}"/>
                    </a:ext>
                  </a:extLst>
                </p:cNvPr>
                <p:cNvSpPr>
                  <a:spLocks/>
                </p:cNvSpPr>
                <p:nvPr/>
              </p:nvSpPr>
              <p:spPr bwMode="auto">
                <a:xfrm>
                  <a:off x="3044" y="2812"/>
                  <a:ext cx="647" cy="725"/>
                </a:xfrm>
                <a:custGeom>
                  <a:avLst/>
                  <a:gdLst>
                    <a:gd name="T0" fmla="*/ 1392 w 1940"/>
                    <a:gd name="T1" fmla="*/ 0 h 2174"/>
                    <a:gd name="T2" fmla="*/ 1940 w 1940"/>
                    <a:gd name="T3" fmla="*/ 241 h 2174"/>
                    <a:gd name="T4" fmla="*/ 777 w 1940"/>
                    <a:gd name="T5" fmla="*/ 2174 h 2174"/>
                    <a:gd name="T6" fmla="*/ 0 w 1940"/>
                    <a:gd name="T7" fmla="*/ 1748 h 2174"/>
                    <a:gd name="T8" fmla="*/ 1392 w 1940"/>
                    <a:gd name="T9" fmla="*/ 0 h 2174"/>
                  </a:gdLst>
                  <a:ahLst/>
                  <a:cxnLst>
                    <a:cxn ang="0">
                      <a:pos x="T0" y="T1"/>
                    </a:cxn>
                    <a:cxn ang="0">
                      <a:pos x="T2" y="T3"/>
                    </a:cxn>
                    <a:cxn ang="0">
                      <a:pos x="T4" y="T5"/>
                    </a:cxn>
                    <a:cxn ang="0">
                      <a:pos x="T6" y="T7"/>
                    </a:cxn>
                    <a:cxn ang="0">
                      <a:pos x="T8" y="T9"/>
                    </a:cxn>
                  </a:cxnLst>
                  <a:rect l="0" t="0" r="r" b="b"/>
                  <a:pathLst>
                    <a:path w="1940" h="2174">
                      <a:moveTo>
                        <a:pt x="1392" y="0"/>
                      </a:moveTo>
                      <a:lnTo>
                        <a:pt x="1940" y="241"/>
                      </a:lnTo>
                      <a:lnTo>
                        <a:pt x="777" y="2174"/>
                      </a:lnTo>
                      <a:lnTo>
                        <a:pt x="0" y="1748"/>
                      </a:lnTo>
                      <a:lnTo>
                        <a:pt x="1392"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1" name="Freeform 476">
                  <a:extLst>
                    <a:ext uri="{FF2B5EF4-FFF2-40B4-BE49-F238E27FC236}">
                      <a16:creationId xmlns:a16="http://schemas.microsoft.com/office/drawing/2014/main" id="{5CDE97ED-CB1A-A158-C271-08A1D428AEA0}"/>
                    </a:ext>
                  </a:extLst>
                </p:cNvPr>
                <p:cNvSpPr>
                  <a:spLocks/>
                </p:cNvSpPr>
                <p:nvPr/>
              </p:nvSpPr>
              <p:spPr bwMode="auto">
                <a:xfrm>
                  <a:off x="3491" y="2770"/>
                  <a:ext cx="204" cy="198"/>
                </a:xfrm>
                <a:custGeom>
                  <a:avLst/>
                  <a:gdLst>
                    <a:gd name="T0" fmla="*/ 318 w 613"/>
                    <a:gd name="T1" fmla="*/ 0 h 593"/>
                    <a:gd name="T2" fmla="*/ 368 w 613"/>
                    <a:gd name="T3" fmla="*/ 6 h 593"/>
                    <a:gd name="T4" fmla="*/ 415 w 613"/>
                    <a:gd name="T5" fmla="*/ 20 h 593"/>
                    <a:gd name="T6" fmla="*/ 459 w 613"/>
                    <a:gd name="T7" fmla="*/ 41 h 593"/>
                    <a:gd name="T8" fmla="*/ 499 w 613"/>
                    <a:gd name="T9" fmla="*/ 67 h 593"/>
                    <a:gd name="T10" fmla="*/ 533 w 613"/>
                    <a:gd name="T11" fmla="*/ 100 h 593"/>
                    <a:gd name="T12" fmla="*/ 562 w 613"/>
                    <a:gd name="T13" fmla="*/ 135 h 593"/>
                    <a:gd name="T14" fmla="*/ 585 w 613"/>
                    <a:gd name="T15" fmla="*/ 175 h 593"/>
                    <a:gd name="T16" fmla="*/ 600 w 613"/>
                    <a:gd name="T17" fmla="*/ 218 h 593"/>
                    <a:gd name="T18" fmla="*/ 610 w 613"/>
                    <a:gd name="T19" fmla="*/ 264 h 593"/>
                    <a:gd name="T20" fmla="*/ 613 w 613"/>
                    <a:gd name="T21" fmla="*/ 311 h 593"/>
                    <a:gd name="T22" fmla="*/ 607 w 613"/>
                    <a:gd name="T23" fmla="*/ 359 h 593"/>
                    <a:gd name="T24" fmla="*/ 593 w 613"/>
                    <a:gd name="T25" fmla="*/ 406 h 593"/>
                    <a:gd name="T26" fmla="*/ 572 w 613"/>
                    <a:gd name="T27" fmla="*/ 448 h 593"/>
                    <a:gd name="T28" fmla="*/ 545 w 613"/>
                    <a:gd name="T29" fmla="*/ 486 h 593"/>
                    <a:gd name="T30" fmla="*/ 512 w 613"/>
                    <a:gd name="T31" fmla="*/ 519 h 593"/>
                    <a:gd name="T32" fmla="*/ 475 w 613"/>
                    <a:gd name="T33" fmla="*/ 546 h 593"/>
                    <a:gd name="T34" fmla="*/ 434 w 613"/>
                    <a:gd name="T35" fmla="*/ 567 h 593"/>
                    <a:gd name="T36" fmla="*/ 389 w 613"/>
                    <a:gd name="T37" fmla="*/ 583 h 593"/>
                    <a:gd name="T38" fmla="*/ 344 w 613"/>
                    <a:gd name="T39" fmla="*/ 592 h 593"/>
                    <a:gd name="T40" fmla="*/ 295 w 613"/>
                    <a:gd name="T41" fmla="*/ 593 h 593"/>
                    <a:gd name="T42" fmla="*/ 245 w 613"/>
                    <a:gd name="T43" fmla="*/ 586 h 593"/>
                    <a:gd name="T44" fmla="*/ 198 w 613"/>
                    <a:gd name="T45" fmla="*/ 572 h 593"/>
                    <a:gd name="T46" fmla="*/ 154 w 613"/>
                    <a:gd name="T47" fmla="*/ 552 h 593"/>
                    <a:gd name="T48" fmla="*/ 114 w 613"/>
                    <a:gd name="T49" fmla="*/ 525 h 593"/>
                    <a:gd name="T50" fmla="*/ 80 w 613"/>
                    <a:gd name="T51" fmla="*/ 493 h 593"/>
                    <a:gd name="T52" fmla="*/ 52 w 613"/>
                    <a:gd name="T53" fmla="*/ 456 h 593"/>
                    <a:gd name="T54" fmla="*/ 29 w 613"/>
                    <a:gd name="T55" fmla="*/ 416 h 593"/>
                    <a:gd name="T56" fmla="*/ 13 w 613"/>
                    <a:gd name="T57" fmla="*/ 373 h 593"/>
                    <a:gd name="T58" fmla="*/ 3 w 613"/>
                    <a:gd name="T59" fmla="*/ 328 h 593"/>
                    <a:gd name="T60" fmla="*/ 0 w 613"/>
                    <a:gd name="T61" fmla="*/ 281 h 593"/>
                    <a:gd name="T62" fmla="*/ 6 w 613"/>
                    <a:gd name="T63" fmla="*/ 234 h 593"/>
                    <a:gd name="T64" fmla="*/ 20 w 613"/>
                    <a:gd name="T65" fmla="*/ 187 h 593"/>
                    <a:gd name="T66" fmla="*/ 42 w 613"/>
                    <a:gd name="T67" fmla="*/ 145 h 593"/>
                    <a:gd name="T68" fmla="*/ 69 w 613"/>
                    <a:gd name="T69" fmla="*/ 107 h 593"/>
                    <a:gd name="T70" fmla="*/ 101 w 613"/>
                    <a:gd name="T71" fmla="*/ 74 h 593"/>
                    <a:gd name="T72" fmla="*/ 138 w 613"/>
                    <a:gd name="T73" fmla="*/ 47 h 593"/>
                    <a:gd name="T74" fmla="*/ 180 w 613"/>
                    <a:gd name="T75" fmla="*/ 24 h 593"/>
                    <a:gd name="T76" fmla="*/ 224 w 613"/>
                    <a:gd name="T77" fmla="*/ 10 h 593"/>
                    <a:gd name="T78" fmla="*/ 270 w 613"/>
                    <a:gd name="T79" fmla="*/ 1 h 593"/>
                    <a:gd name="T80" fmla="*/ 318 w 613"/>
                    <a:gd name="T81"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3" h="593">
                      <a:moveTo>
                        <a:pt x="318" y="0"/>
                      </a:moveTo>
                      <a:lnTo>
                        <a:pt x="368" y="6"/>
                      </a:lnTo>
                      <a:lnTo>
                        <a:pt x="415" y="20"/>
                      </a:lnTo>
                      <a:lnTo>
                        <a:pt x="459" y="41"/>
                      </a:lnTo>
                      <a:lnTo>
                        <a:pt x="499" y="67"/>
                      </a:lnTo>
                      <a:lnTo>
                        <a:pt x="533" y="100"/>
                      </a:lnTo>
                      <a:lnTo>
                        <a:pt x="562" y="135"/>
                      </a:lnTo>
                      <a:lnTo>
                        <a:pt x="585" y="175"/>
                      </a:lnTo>
                      <a:lnTo>
                        <a:pt x="600" y="218"/>
                      </a:lnTo>
                      <a:lnTo>
                        <a:pt x="610" y="264"/>
                      </a:lnTo>
                      <a:lnTo>
                        <a:pt x="613" y="311"/>
                      </a:lnTo>
                      <a:lnTo>
                        <a:pt x="607" y="359"/>
                      </a:lnTo>
                      <a:lnTo>
                        <a:pt x="593" y="406"/>
                      </a:lnTo>
                      <a:lnTo>
                        <a:pt x="572" y="448"/>
                      </a:lnTo>
                      <a:lnTo>
                        <a:pt x="545" y="486"/>
                      </a:lnTo>
                      <a:lnTo>
                        <a:pt x="512" y="519"/>
                      </a:lnTo>
                      <a:lnTo>
                        <a:pt x="475" y="546"/>
                      </a:lnTo>
                      <a:lnTo>
                        <a:pt x="434" y="567"/>
                      </a:lnTo>
                      <a:lnTo>
                        <a:pt x="389" y="583"/>
                      </a:lnTo>
                      <a:lnTo>
                        <a:pt x="344" y="592"/>
                      </a:lnTo>
                      <a:lnTo>
                        <a:pt x="295" y="593"/>
                      </a:lnTo>
                      <a:lnTo>
                        <a:pt x="245" y="586"/>
                      </a:lnTo>
                      <a:lnTo>
                        <a:pt x="198" y="572"/>
                      </a:lnTo>
                      <a:lnTo>
                        <a:pt x="154" y="552"/>
                      </a:lnTo>
                      <a:lnTo>
                        <a:pt x="114" y="525"/>
                      </a:lnTo>
                      <a:lnTo>
                        <a:pt x="80" y="493"/>
                      </a:lnTo>
                      <a:lnTo>
                        <a:pt x="52" y="456"/>
                      </a:lnTo>
                      <a:lnTo>
                        <a:pt x="29" y="416"/>
                      </a:lnTo>
                      <a:lnTo>
                        <a:pt x="13" y="373"/>
                      </a:lnTo>
                      <a:lnTo>
                        <a:pt x="3" y="328"/>
                      </a:lnTo>
                      <a:lnTo>
                        <a:pt x="0" y="281"/>
                      </a:lnTo>
                      <a:lnTo>
                        <a:pt x="6" y="234"/>
                      </a:lnTo>
                      <a:lnTo>
                        <a:pt x="20" y="187"/>
                      </a:lnTo>
                      <a:lnTo>
                        <a:pt x="42" y="145"/>
                      </a:lnTo>
                      <a:lnTo>
                        <a:pt x="69" y="107"/>
                      </a:lnTo>
                      <a:lnTo>
                        <a:pt x="101" y="74"/>
                      </a:lnTo>
                      <a:lnTo>
                        <a:pt x="138" y="47"/>
                      </a:lnTo>
                      <a:lnTo>
                        <a:pt x="180" y="24"/>
                      </a:lnTo>
                      <a:lnTo>
                        <a:pt x="224" y="10"/>
                      </a:lnTo>
                      <a:lnTo>
                        <a:pt x="270" y="1"/>
                      </a:lnTo>
                      <a:lnTo>
                        <a:pt x="318" y="0"/>
                      </a:lnTo>
                      <a:close/>
                    </a:path>
                  </a:pathLst>
                </a:custGeom>
                <a:solidFill>
                  <a:schemeClr val="bg1"/>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2" name="Freeform 477">
                  <a:extLst>
                    <a:ext uri="{FF2B5EF4-FFF2-40B4-BE49-F238E27FC236}">
                      <a16:creationId xmlns:a16="http://schemas.microsoft.com/office/drawing/2014/main" id="{C8ACFF24-49BB-1F66-25D2-999ABBCB18CA}"/>
                    </a:ext>
                  </a:extLst>
                </p:cNvPr>
                <p:cNvSpPr>
                  <a:spLocks/>
                </p:cNvSpPr>
                <p:nvPr/>
              </p:nvSpPr>
              <p:spPr bwMode="auto">
                <a:xfrm>
                  <a:off x="2979" y="3362"/>
                  <a:ext cx="332" cy="324"/>
                </a:xfrm>
                <a:custGeom>
                  <a:avLst/>
                  <a:gdLst>
                    <a:gd name="T0" fmla="*/ 476 w 996"/>
                    <a:gd name="T1" fmla="*/ 0 h 972"/>
                    <a:gd name="T2" fmla="*/ 537 w 996"/>
                    <a:gd name="T3" fmla="*/ 1 h 972"/>
                    <a:gd name="T4" fmla="*/ 600 w 996"/>
                    <a:gd name="T5" fmla="*/ 10 h 972"/>
                    <a:gd name="T6" fmla="*/ 660 w 996"/>
                    <a:gd name="T7" fmla="*/ 27 h 972"/>
                    <a:gd name="T8" fmla="*/ 717 w 996"/>
                    <a:gd name="T9" fmla="*/ 50 h 972"/>
                    <a:gd name="T10" fmla="*/ 770 w 996"/>
                    <a:gd name="T11" fmla="*/ 79 h 972"/>
                    <a:gd name="T12" fmla="*/ 817 w 996"/>
                    <a:gd name="T13" fmla="*/ 114 h 972"/>
                    <a:gd name="T14" fmla="*/ 861 w 996"/>
                    <a:gd name="T15" fmla="*/ 154 h 972"/>
                    <a:gd name="T16" fmla="*/ 898 w 996"/>
                    <a:gd name="T17" fmla="*/ 198 h 972"/>
                    <a:gd name="T18" fmla="*/ 931 w 996"/>
                    <a:gd name="T19" fmla="*/ 246 h 972"/>
                    <a:gd name="T20" fmla="*/ 956 w 996"/>
                    <a:gd name="T21" fmla="*/ 298 h 972"/>
                    <a:gd name="T22" fmla="*/ 976 w 996"/>
                    <a:gd name="T23" fmla="*/ 352 h 972"/>
                    <a:gd name="T24" fmla="*/ 991 w 996"/>
                    <a:gd name="T25" fmla="*/ 409 h 972"/>
                    <a:gd name="T26" fmla="*/ 996 w 996"/>
                    <a:gd name="T27" fmla="*/ 467 h 972"/>
                    <a:gd name="T28" fmla="*/ 995 w 996"/>
                    <a:gd name="T29" fmla="*/ 527 h 972"/>
                    <a:gd name="T30" fmla="*/ 986 w 996"/>
                    <a:gd name="T31" fmla="*/ 587 h 972"/>
                    <a:gd name="T32" fmla="*/ 971 w 996"/>
                    <a:gd name="T33" fmla="*/ 645 h 972"/>
                    <a:gd name="T34" fmla="*/ 948 w 996"/>
                    <a:gd name="T35" fmla="*/ 701 h 972"/>
                    <a:gd name="T36" fmla="*/ 918 w 996"/>
                    <a:gd name="T37" fmla="*/ 752 h 972"/>
                    <a:gd name="T38" fmla="*/ 884 w 996"/>
                    <a:gd name="T39" fmla="*/ 798 h 972"/>
                    <a:gd name="T40" fmla="*/ 844 w 996"/>
                    <a:gd name="T41" fmla="*/ 841 h 972"/>
                    <a:gd name="T42" fmla="*/ 798 w 996"/>
                    <a:gd name="T43" fmla="*/ 878 h 972"/>
                    <a:gd name="T44" fmla="*/ 750 w 996"/>
                    <a:gd name="T45" fmla="*/ 908 h 972"/>
                    <a:gd name="T46" fmla="*/ 697 w 996"/>
                    <a:gd name="T47" fmla="*/ 933 h 972"/>
                    <a:gd name="T48" fmla="*/ 641 w 996"/>
                    <a:gd name="T49" fmla="*/ 953 h 972"/>
                    <a:gd name="T50" fmla="*/ 583 w 996"/>
                    <a:gd name="T51" fmla="*/ 966 h 972"/>
                    <a:gd name="T52" fmla="*/ 523 w 996"/>
                    <a:gd name="T53" fmla="*/ 972 h 972"/>
                    <a:gd name="T54" fmla="*/ 462 w 996"/>
                    <a:gd name="T55" fmla="*/ 969 h 972"/>
                    <a:gd name="T56" fmla="*/ 399 w 996"/>
                    <a:gd name="T57" fmla="*/ 960 h 972"/>
                    <a:gd name="T58" fmla="*/ 339 w 996"/>
                    <a:gd name="T59" fmla="*/ 943 h 972"/>
                    <a:gd name="T60" fmla="*/ 282 w 996"/>
                    <a:gd name="T61" fmla="*/ 921 h 972"/>
                    <a:gd name="T62" fmla="*/ 229 w 996"/>
                    <a:gd name="T63" fmla="*/ 891 h 972"/>
                    <a:gd name="T64" fmla="*/ 181 w 996"/>
                    <a:gd name="T65" fmla="*/ 855 h 972"/>
                    <a:gd name="T66" fmla="*/ 137 w 996"/>
                    <a:gd name="T67" fmla="*/ 815 h 972"/>
                    <a:gd name="T68" fmla="*/ 100 w 996"/>
                    <a:gd name="T69" fmla="*/ 771 h 972"/>
                    <a:gd name="T70" fmla="*/ 67 w 996"/>
                    <a:gd name="T71" fmla="*/ 722 h 972"/>
                    <a:gd name="T72" fmla="*/ 40 w 996"/>
                    <a:gd name="T73" fmla="*/ 671 h 972"/>
                    <a:gd name="T74" fmla="*/ 20 w 996"/>
                    <a:gd name="T75" fmla="*/ 617 h 972"/>
                    <a:gd name="T76" fmla="*/ 6 w 996"/>
                    <a:gd name="T77" fmla="*/ 561 h 972"/>
                    <a:gd name="T78" fmla="*/ 0 w 996"/>
                    <a:gd name="T79" fmla="*/ 503 h 972"/>
                    <a:gd name="T80" fmla="*/ 1 w 996"/>
                    <a:gd name="T81" fmla="*/ 444 h 972"/>
                    <a:gd name="T82" fmla="*/ 10 w 996"/>
                    <a:gd name="T83" fmla="*/ 385 h 972"/>
                    <a:gd name="T84" fmla="*/ 27 w 996"/>
                    <a:gd name="T85" fmla="*/ 326 h 972"/>
                    <a:gd name="T86" fmla="*/ 50 w 996"/>
                    <a:gd name="T87" fmla="*/ 271 h 972"/>
                    <a:gd name="T88" fmla="*/ 80 w 996"/>
                    <a:gd name="T89" fmla="*/ 219 h 972"/>
                    <a:gd name="T90" fmla="*/ 114 w 996"/>
                    <a:gd name="T91" fmla="*/ 174 h 972"/>
                    <a:gd name="T92" fmla="*/ 155 w 996"/>
                    <a:gd name="T93" fmla="*/ 131 h 972"/>
                    <a:gd name="T94" fmla="*/ 200 w 996"/>
                    <a:gd name="T95" fmla="*/ 94 h 972"/>
                    <a:gd name="T96" fmla="*/ 249 w 996"/>
                    <a:gd name="T97" fmla="*/ 62 h 972"/>
                    <a:gd name="T98" fmla="*/ 302 w 996"/>
                    <a:gd name="T99" fmla="*/ 37 h 972"/>
                    <a:gd name="T100" fmla="*/ 358 w 996"/>
                    <a:gd name="T101" fmla="*/ 18 h 972"/>
                    <a:gd name="T102" fmla="*/ 416 w 996"/>
                    <a:gd name="T103" fmla="*/ 5 h 972"/>
                    <a:gd name="T104" fmla="*/ 476 w 996"/>
                    <a:gd name="T105"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6" h="972">
                      <a:moveTo>
                        <a:pt x="476" y="0"/>
                      </a:moveTo>
                      <a:lnTo>
                        <a:pt x="537" y="1"/>
                      </a:lnTo>
                      <a:lnTo>
                        <a:pt x="600" y="10"/>
                      </a:lnTo>
                      <a:lnTo>
                        <a:pt x="660" y="27"/>
                      </a:lnTo>
                      <a:lnTo>
                        <a:pt x="717" y="50"/>
                      </a:lnTo>
                      <a:lnTo>
                        <a:pt x="770" y="79"/>
                      </a:lnTo>
                      <a:lnTo>
                        <a:pt x="817" y="114"/>
                      </a:lnTo>
                      <a:lnTo>
                        <a:pt x="861" y="154"/>
                      </a:lnTo>
                      <a:lnTo>
                        <a:pt x="898" y="198"/>
                      </a:lnTo>
                      <a:lnTo>
                        <a:pt x="931" y="246"/>
                      </a:lnTo>
                      <a:lnTo>
                        <a:pt x="956" y="298"/>
                      </a:lnTo>
                      <a:lnTo>
                        <a:pt x="976" y="352"/>
                      </a:lnTo>
                      <a:lnTo>
                        <a:pt x="991" y="409"/>
                      </a:lnTo>
                      <a:lnTo>
                        <a:pt x="996" y="467"/>
                      </a:lnTo>
                      <a:lnTo>
                        <a:pt x="995" y="527"/>
                      </a:lnTo>
                      <a:lnTo>
                        <a:pt x="986" y="587"/>
                      </a:lnTo>
                      <a:lnTo>
                        <a:pt x="971" y="645"/>
                      </a:lnTo>
                      <a:lnTo>
                        <a:pt x="948" y="701"/>
                      </a:lnTo>
                      <a:lnTo>
                        <a:pt x="918" y="752"/>
                      </a:lnTo>
                      <a:lnTo>
                        <a:pt x="884" y="798"/>
                      </a:lnTo>
                      <a:lnTo>
                        <a:pt x="844" y="841"/>
                      </a:lnTo>
                      <a:lnTo>
                        <a:pt x="798" y="878"/>
                      </a:lnTo>
                      <a:lnTo>
                        <a:pt x="750" y="908"/>
                      </a:lnTo>
                      <a:lnTo>
                        <a:pt x="697" y="933"/>
                      </a:lnTo>
                      <a:lnTo>
                        <a:pt x="641" y="953"/>
                      </a:lnTo>
                      <a:lnTo>
                        <a:pt x="583" y="966"/>
                      </a:lnTo>
                      <a:lnTo>
                        <a:pt x="523" y="972"/>
                      </a:lnTo>
                      <a:lnTo>
                        <a:pt x="462" y="969"/>
                      </a:lnTo>
                      <a:lnTo>
                        <a:pt x="399" y="960"/>
                      </a:lnTo>
                      <a:lnTo>
                        <a:pt x="339" y="943"/>
                      </a:lnTo>
                      <a:lnTo>
                        <a:pt x="282" y="921"/>
                      </a:lnTo>
                      <a:lnTo>
                        <a:pt x="229" y="891"/>
                      </a:lnTo>
                      <a:lnTo>
                        <a:pt x="181" y="855"/>
                      </a:lnTo>
                      <a:lnTo>
                        <a:pt x="137" y="815"/>
                      </a:lnTo>
                      <a:lnTo>
                        <a:pt x="100" y="771"/>
                      </a:lnTo>
                      <a:lnTo>
                        <a:pt x="67" y="722"/>
                      </a:lnTo>
                      <a:lnTo>
                        <a:pt x="40" y="671"/>
                      </a:lnTo>
                      <a:lnTo>
                        <a:pt x="20" y="617"/>
                      </a:lnTo>
                      <a:lnTo>
                        <a:pt x="6" y="561"/>
                      </a:lnTo>
                      <a:lnTo>
                        <a:pt x="0" y="503"/>
                      </a:lnTo>
                      <a:lnTo>
                        <a:pt x="1" y="444"/>
                      </a:lnTo>
                      <a:lnTo>
                        <a:pt x="10" y="385"/>
                      </a:lnTo>
                      <a:lnTo>
                        <a:pt x="27" y="326"/>
                      </a:lnTo>
                      <a:lnTo>
                        <a:pt x="50" y="271"/>
                      </a:lnTo>
                      <a:lnTo>
                        <a:pt x="80" y="219"/>
                      </a:lnTo>
                      <a:lnTo>
                        <a:pt x="114" y="174"/>
                      </a:lnTo>
                      <a:lnTo>
                        <a:pt x="155" y="131"/>
                      </a:lnTo>
                      <a:lnTo>
                        <a:pt x="200" y="94"/>
                      </a:lnTo>
                      <a:lnTo>
                        <a:pt x="249" y="62"/>
                      </a:lnTo>
                      <a:lnTo>
                        <a:pt x="302" y="37"/>
                      </a:lnTo>
                      <a:lnTo>
                        <a:pt x="358" y="18"/>
                      </a:lnTo>
                      <a:lnTo>
                        <a:pt x="416" y="5"/>
                      </a:lnTo>
                      <a:lnTo>
                        <a:pt x="476" y="0"/>
                      </a:lnTo>
                      <a:close/>
                    </a:path>
                  </a:pathLst>
                </a:custGeom>
                <a:solidFill>
                  <a:schemeClr val="bg1"/>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76" name="Rechteck 275">
                <a:extLst>
                  <a:ext uri="{FF2B5EF4-FFF2-40B4-BE49-F238E27FC236}">
                    <a16:creationId xmlns:a16="http://schemas.microsoft.com/office/drawing/2014/main" id="{AB072AA4-A194-EEBA-B613-220419CCAB4B}"/>
                  </a:ext>
                </a:extLst>
              </p:cNvPr>
              <p:cNvSpPr/>
              <p:nvPr/>
            </p:nvSpPr>
            <p:spPr bwMode="auto">
              <a:xfrm>
                <a:off x="3641967" y="5204340"/>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7" name="Rechteck 276">
                <a:extLst>
                  <a:ext uri="{FF2B5EF4-FFF2-40B4-BE49-F238E27FC236}">
                    <a16:creationId xmlns:a16="http://schemas.microsoft.com/office/drawing/2014/main" id="{A98AA5A3-8A38-61E7-D541-E3E3724E481F}"/>
                  </a:ext>
                </a:extLst>
              </p:cNvPr>
              <p:cNvSpPr/>
              <p:nvPr/>
            </p:nvSpPr>
            <p:spPr bwMode="auto">
              <a:xfrm>
                <a:off x="3397718" y="5212182"/>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36" name="Gruppieren 35">
              <a:extLst>
                <a:ext uri="{FF2B5EF4-FFF2-40B4-BE49-F238E27FC236}">
                  <a16:creationId xmlns:a16="http://schemas.microsoft.com/office/drawing/2014/main" id="{A390C0C2-544F-B2DE-0B51-39C76CFD2E20}"/>
                </a:ext>
              </a:extLst>
            </p:cNvPr>
            <p:cNvGrpSpPr/>
            <p:nvPr/>
          </p:nvGrpSpPr>
          <p:grpSpPr>
            <a:xfrm flipH="1">
              <a:off x="-2967400" y="6462470"/>
              <a:ext cx="501527" cy="344248"/>
              <a:chOff x="3076448" y="4921700"/>
              <a:chExt cx="712020" cy="459287"/>
            </a:xfrm>
          </p:grpSpPr>
          <p:sp>
            <p:nvSpPr>
              <p:cNvPr id="105" name="Rechteck 104">
                <a:extLst>
                  <a:ext uri="{FF2B5EF4-FFF2-40B4-BE49-F238E27FC236}">
                    <a16:creationId xmlns:a16="http://schemas.microsoft.com/office/drawing/2014/main" id="{F38D99CF-DD54-43FB-AB00-0499133080AC}"/>
                  </a:ext>
                </a:extLst>
              </p:cNvPr>
              <p:cNvSpPr/>
              <p:nvPr/>
            </p:nvSpPr>
            <p:spPr bwMode="auto">
              <a:xfrm>
                <a:off x="3112674" y="5213681"/>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6" name="Group 305">
                <a:extLst>
                  <a:ext uri="{FF2B5EF4-FFF2-40B4-BE49-F238E27FC236}">
                    <a16:creationId xmlns:a16="http://schemas.microsoft.com/office/drawing/2014/main" id="{85B394B3-4BCF-7540-A495-4F85B74A8E18}"/>
                  </a:ext>
                </a:extLst>
              </p:cNvPr>
              <p:cNvGrpSpPr>
                <a:grpSpLocks/>
              </p:cNvGrpSpPr>
              <p:nvPr/>
            </p:nvGrpSpPr>
            <p:grpSpPr bwMode="auto">
              <a:xfrm>
                <a:off x="3076448" y="4921700"/>
                <a:ext cx="712020" cy="459287"/>
                <a:chOff x="2713" y="2770"/>
                <a:chExt cx="1599" cy="1157"/>
              </a:xfrm>
            </p:grpSpPr>
            <p:sp>
              <p:nvSpPr>
                <p:cNvPr id="109" name="Rectangle 374">
                  <a:extLst>
                    <a:ext uri="{FF2B5EF4-FFF2-40B4-BE49-F238E27FC236}">
                      <a16:creationId xmlns:a16="http://schemas.microsoft.com/office/drawing/2014/main" id="{20CF409F-0E1D-1057-D083-1A3E41B3E5A6}"/>
                    </a:ext>
                  </a:extLst>
                </p:cNvPr>
                <p:cNvSpPr>
                  <a:spLocks noChangeArrowheads="1"/>
                </p:cNvSpPr>
                <p:nvPr/>
              </p:nvSpPr>
              <p:spPr bwMode="auto">
                <a:xfrm>
                  <a:off x="2979" y="3532"/>
                  <a:ext cx="330" cy="380"/>
                </a:xfrm>
                <a:prstGeom prst="rect">
                  <a:avLst/>
                </a:prstGeom>
                <a:solidFill>
                  <a:schemeClr val="bg2"/>
                </a:solidFill>
                <a:ln w="19050">
                  <a:solidFill>
                    <a:schemeClr val="bg2"/>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0" name="Freeform 306">
                  <a:extLst>
                    <a:ext uri="{FF2B5EF4-FFF2-40B4-BE49-F238E27FC236}">
                      <a16:creationId xmlns:a16="http://schemas.microsoft.com/office/drawing/2014/main" id="{907C4716-4741-09FA-4BC6-3689CEDDEC4A}"/>
                    </a:ext>
                  </a:extLst>
                </p:cNvPr>
                <p:cNvSpPr>
                  <a:spLocks/>
                </p:cNvSpPr>
                <p:nvPr/>
              </p:nvSpPr>
              <p:spPr bwMode="auto">
                <a:xfrm>
                  <a:off x="3602" y="2772"/>
                  <a:ext cx="385" cy="164"/>
                </a:xfrm>
                <a:custGeom>
                  <a:avLst/>
                  <a:gdLst>
                    <a:gd name="T0" fmla="*/ 0 w 1156"/>
                    <a:gd name="T1" fmla="*/ 0 h 490"/>
                    <a:gd name="T2" fmla="*/ 1135 w 1156"/>
                    <a:gd name="T3" fmla="*/ 276 h 490"/>
                    <a:gd name="T4" fmla="*/ 1156 w 1156"/>
                    <a:gd name="T5" fmla="*/ 490 h 490"/>
                    <a:gd name="T6" fmla="*/ 57 w 1156"/>
                    <a:gd name="T7" fmla="*/ 367 h 490"/>
                    <a:gd name="T8" fmla="*/ 0 w 1156"/>
                    <a:gd name="T9" fmla="*/ 0 h 490"/>
                  </a:gdLst>
                  <a:ahLst/>
                  <a:cxnLst>
                    <a:cxn ang="0">
                      <a:pos x="T0" y="T1"/>
                    </a:cxn>
                    <a:cxn ang="0">
                      <a:pos x="T2" y="T3"/>
                    </a:cxn>
                    <a:cxn ang="0">
                      <a:pos x="T4" y="T5"/>
                    </a:cxn>
                    <a:cxn ang="0">
                      <a:pos x="T6" y="T7"/>
                    </a:cxn>
                    <a:cxn ang="0">
                      <a:pos x="T8" y="T9"/>
                    </a:cxn>
                  </a:cxnLst>
                  <a:rect l="0" t="0" r="r" b="b"/>
                  <a:pathLst>
                    <a:path w="1156" h="490">
                      <a:moveTo>
                        <a:pt x="0" y="0"/>
                      </a:moveTo>
                      <a:lnTo>
                        <a:pt x="1135" y="276"/>
                      </a:lnTo>
                      <a:lnTo>
                        <a:pt x="1156" y="490"/>
                      </a:lnTo>
                      <a:lnTo>
                        <a:pt x="57" y="367"/>
                      </a:lnTo>
                      <a:lnTo>
                        <a:pt x="0"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1" name="Line 307">
                  <a:extLst>
                    <a:ext uri="{FF2B5EF4-FFF2-40B4-BE49-F238E27FC236}">
                      <a16:creationId xmlns:a16="http://schemas.microsoft.com/office/drawing/2014/main" id="{561E87C8-F9B9-897A-FB43-419606548B87}"/>
                    </a:ext>
                  </a:extLst>
                </p:cNvPr>
                <p:cNvSpPr>
                  <a:spLocks noChangeShapeType="1"/>
                </p:cNvSpPr>
                <p:nvPr/>
              </p:nvSpPr>
              <p:spPr bwMode="auto">
                <a:xfrm>
                  <a:off x="3621" y="2895"/>
                  <a:ext cx="366" cy="4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 name="Line 308">
                  <a:extLst>
                    <a:ext uri="{FF2B5EF4-FFF2-40B4-BE49-F238E27FC236}">
                      <a16:creationId xmlns:a16="http://schemas.microsoft.com/office/drawing/2014/main" id="{6C16237A-ABCA-F28E-681F-C2A3A48B2665}"/>
                    </a:ext>
                  </a:extLst>
                </p:cNvPr>
                <p:cNvSpPr>
                  <a:spLocks noChangeShapeType="1"/>
                </p:cNvSpPr>
                <p:nvPr/>
              </p:nvSpPr>
              <p:spPr bwMode="auto">
                <a:xfrm flipH="1" flipV="1">
                  <a:off x="3980" y="2864"/>
                  <a:ext cx="7" cy="7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 name="Line 309">
                  <a:extLst>
                    <a:ext uri="{FF2B5EF4-FFF2-40B4-BE49-F238E27FC236}">
                      <a16:creationId xmlns:a16="http://schemas.microsoft.com/office/drawing/2014/main" id="{FB2CD937-B5DB-B7F8-F574-B48F19C07F3D}"/>
                    </a:ext>
                  </a:extLst>
                </p:cNvPr>
                <p:cNvSpPr>
                  <a:spLocks noChangeShapeType="1"/>
                </p:cNvSpPr>
                <p:nvPr/>
              </p:nvSpPr>
              <p:spPr bwMode="auto">
                <a:xfrm flipH="1" flipV="1">
                  <a:off x="3602" y="2772"/>
                  <a:ext cx="378" cy="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 name="Line 310">
                  <a:extLst>
                    <a:ext uri="{FF2B5EF4-FFF2-40B4-BE49-F238E27FC236}">
                      <a16:creationId xmlns:a16="http://schemas.microsoft.com/office/drawing/2014/main" id="{68EB5924-5A59-AD85-6428-643CE7ED5240}"/>
                    </a:ext>
                  </a:extLst>
                </p:cNvPr>
                <p:cNvSpPr>
                  <a:spLocks noChangeShapeType="1"/>
                </p:cNvSpPr>
                <p:nvPr/>
              </p:nvSpPr>
              <p:spPr bwMode="auto">
                <a:xfrm>
                  <a:off x="3602" y="2772"/>
                  <a:ext cx="19" cy="12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5" name="Freeform 311">
                  <a:extLst>
                    <a:ext uri="{FF2B5EF4-FFF2-40B4-BE49-F238E27FC236}">
                      <a16:creationId xmlns:a16="http://schemas.microsoft.com/office/drawing/2014/main" id="{94D7B9D8-672C-5BBF-035F-982ED7C7804F}"/>
                    </a:ext>
                  </a:extLst>
                </p:cNvPr>
                <p:cNvSpPr>
                  <a:spLocks/>
                </p:cNvSpPr>
                <p:nvPr/>
              </p:nvSpPr>
              <p:spPr bwMode="auto">
                <a:xfrm>
                  <a:off x="3902" y="2918"/>
                  <a:ext cx="107" cy="80"/>
                </a:xfrm>
                <a:custGeom>
                  <a:avLst/>
                  <a:gdLst>
                    <a:gd name="T0" fmla="*/ 0 w 323"/>
                    <a:gd name="T1" fmla="*/ 0 h 241"/>
                    <a:gd name="T2" fmla="*/ 323 w 323"/>
                    <a:gd name="T3" fmla="*/ 3 h 241"/>
                    <a:gd name="T4" fmla="*/ 323 w 323"/>
                    <a:gd name="T5" fmla="*/ 241 h 241"/>
                    <a:gd name="T6" fmla="*/ 7 w 323"/>
                    <a:gd name="T7" fmla="*/ 241 h 241"/>
                    <a:gd name="T8" fmla="*/ 0 w 323"/>
                    <a:gd name="T9" fmla="*/ 0 h 241"/>
                  </a:gdLst>
                  <a:ahLst/>
                  <a:cxnLst>
                    <a:cxn ang="0">
                      <a:pos x="T0" y="T1"/>
                    </a:cxn>
                    <a:cxn ang="0">
                      <a:pos x="T2" y="T3"/>
                    </a:cxn>
                    <a:cxn ang="0">
                      <a:pos x="T4" y="T5"/>
                    </a:cxn>
                    <a:cxn ang="0">
                      <a:pos x="T6" y="T7"/>
                    </a:cxn>
                    <a:cxn ang="0">
                      <a:pos x="T8" y="T9"/>
                    </a:cxn>
                  </a:cxnLst>
                  <a:rect l="0" t="0" r="r" b="b"/>
                  <a:pathLst>
                    <a:path w="323" h="241">
                      <a:moveTo>
                        <a:pt x="0" y="0"/>
                      </a:moveTo>
                      <a:lnTo>
                        <a:pt x="323" y="3"/>
                      </a:lnTo>
                      <a:lnTo>
                        <a:pt x="323" y="241"/>
                      </a:lnTo>
                      <a:lnTo>
                        <a:pt x="7" y="241"/>
                      </a:lnTo>
                      <a:lnTo>
                        <a:pt x="0"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6" name="Line 312">
                  <a:extLst>
                    <a:ext uri="{FF2B5EF4-FFF2-40B4-BE49-F238E27FC236}">
                      <a16:creationId xmlns:a16="http://schemas.microsoft.com/office/drawing/2014/main" id="{B0738F22-6086-AE40-B531-FFFC469CE8CA}"/>
                    </a:ext>
                  </a:extLst>
                </p:cNvPr>
                <p:cNvSpPr>
                  <a:spLocks noChangeShapeType="1"/>
                </p:cNvSpPr>
                <p:nvPr/>
              </p:nvSpPr>
              <p:spPr bwMode="auto">
                <a:xfrm>
                  <a:off x="3902" y="2918"/>
                  <a:ext cx="2" cy="8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7" name="Line 313">
                  <a:extLst>
                    <a:ext uri="{FF2B5EF4-FFF2-40B4-BE49-F238E27FC236}">
                      <a16:creationId xmlns:a16="http://schemas.microsoft.com/office/drawing/2014/main" id="{78EE024D-6A0E-D3A9-18DF-B77D343D1732}"/>
                    </a:ext>
                  </a:extLst>
                </p:cNvPr>
                <p:cNvSpPr>
                  <a:spLocks noChangeShapeType="1"/>
                </p:cNvSpPr>
                <p:nvPr/>
              </p:nvSpPr>
              <p:spPr bwMode="auto">
                <a:xfrm>
                  <a:off x="3904" y="2998"/>
                  <a:ext cx="105"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8" name="Line 314">
                  <a:extLst>
                    <a:ext uri="{FF2B5EF4-FFF2-40B4-BE49-F238E27FC236}">
                      <a16:creationId xmlns:a16="http://schemas.microsoft.com/office/drawing/2014/main" id="{2D245DA1-5C96-21B2-A9DD-78FC953A026A}"/>
                    </a:ext>
                  </a:extLst>
                </p:cNvPr>
                <p:cNvSpPr>
                  <a:spLocks noChangeShapeType="1"/>
                </p:cNvSpPr>
                <p:nvPr/>
              </p:nvSpPr>
              <p:spPr bwMode="auto">
                <a:xfrm flipV="1">
                  <a:off x="4009" y="2919"/>
                  <a:ext cx="0" cy="7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9" name="Line 315">
                  <a:extLst>
                    <a:ext uri="{FF2B5EF4-FFF2-40B4-BE49-F238E27FC236}">
                      <a16:creationId xmlns:a16="http://schemas.microsoft.com/office/drawing/2014/main" id="{91847BA6-0939-9102-BF1D-5BA5AC4458DA}"/>
                    </a:ext>
                  </a:extLst>
                </p:cNvPr>
                <p:cNvSpPr>
                  <a:spLocks noChangeShapeType="1"/>
                </p:cNvSpPr>
                <p:nvPr/>
              </p:nvSpPr>
              <p:spPr bwMode="auto">
                <a:xfrm flipH="1" flipV="1">
                  <a:off x="3902" y="2918"/>
                  <a:ext cx="107"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0" name="Line 317">
                  <a:extLst>
                    <a:ext uri="{FF2B5EF4-FFF2-40B4-BE49-F238E27FC236}">
                      <a16:creationId xmlns:a16="http://schemas.microsoft.com/office/drawing/2014/main" id="{9926B003-EB6C-05D1-730C-D9EE9D0C228F}"/>
                    </a:ext>
                  </a:extLst>
                </p:cNvPr>
                <p:cNvSpPr>
                  <a:spLocks noChangeShapeType="1"/>
                </p:cNvSpPr>
                <p:nvPr/>
              </p:nvSpPr>
              <p:spPr bwMode="auto">
                <a:xfrm>
                  <a:off x="3538" y="3684"/>
                  <a:ext cx="2" cy="23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1" name="Freeform 321">
                  <a:extLst>
                    <a:ext uri="{FF2B5EF4-FFF2-40B4-BE49-F238E27FC236}">
                      <a16:creationId xmlns:a16="http://schemas.microsoft.com/office/drawing/2014/main" id="{FB60BE1C-803D-C9F1-3087-E5D5B3CA3627}"/>
                    </a:ext>
                  </a:extLst>
                </p:cNvPr>
                <p:cNvSpPr>
                  <a:spLocks/>
                </p:cNvSpPr>
                <p:nvPr/>
              </p:nvSpPr>
              <p:spPr bwMode="auto">
                <a:xfrm>
                  <a:off x="3873" y="2994"/>
                  <a:ext cx="173" cy="77"/>
                </a:xfrm>
                <a:custGeom>
                  <a:avLst/>
                  <a:gdLst>
                    <a:gd name="T0" fmla="*/ 63 w 519"/>
                    <a:gd name="T1" fmla="*/ 0 h 231"/>
                    <a:gd name="T2" fmla="*/ 449 w 519"/>
                    <a:gd name="T3" fmla="*/ 0 h 231"/>
                    <a:gd name="T4" fmla="*/ 470 w 519"/>
                    <a:gd name="T5" fmla="*/ 1 h 231"/>
                    <a:gd name="T6" fmla="*/ 487 w 519"/>
                    <a:gd name="T7" fmla="*/ 8 h 231"/>
                    <a:gd name="T8" fmla="*/ 503 w 519"/>
                    <a:gd name="T9" fmla="*/ 20 h 231"/>
                    <a:gd name="T10" fmla="*/ 514 w 519"/>
                    <a:gd name="T11" fmla="*/ 37 h 231"/>
                    <a:gd name="T12" fmla="*/ 519 w 519"/>
                    <a:gd name="T13" fmla="*/ 56 h 231"/>
                    <a:gd name="T14" fmla="*/ 519 w 519"/>
                    <a:gd name="T15" fmla="*/ 224 h 231"/>
                    <a:gd name="T16" fmla="*/ 0 w 519"/>
                    <a:gd name="T17" fmla="*/ 231 h 231"/>
                    <a:gd name="T18" fmla="*/ 0 w 519"/>
                    <a:gd name="T19" fmla="*/ 50 h 231"/>
                    <a:gd name="T20" fmla="*/ 4 w 519"/>
                    <a:gd name="T21" fmla="*/ 31 h 231"/>
                    <a:gd name="T22" fmla="*/ 14 w 519"/>
                    <a:gd name="T23" fmla="*/ 17 h 231"/>
                    <a:gd name="T24" fmla="*/ 28 w 519"/>
                    <a:gd name="T25" fmla="*/ 7 h 231"/>
                    <a:gd name="T26" fmla="*/ 44 w 519"/>
                    <a:gd name="T27" fmla="*/ 1 h 231"/>
                    <a:gd name="T28" fmla="*/ 63 w 519"/>
                    <a:gd name="T2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9" h="231">
                      <a:moveTo>
                        <a:pt x="63" y="0"/>
                      </a:moveTo>
                      <a:lnTo>
                        <a:pt x="449" y="0"/>
                      </a:lnTo>
                      <a:lnTo>
                        <a:pt x="470" y="1"/>
                      </a:lnTo>
                      <a:lnTo>
                        <a:pt x="487" y="8"/>
                      </a:lnTo>
                      <a:lnTo>
                        <a:pt x="503" y="20"/>
                      </a:lnTo>
                      <a:lnTo>
                        <a:pt x="514" y="37"/>
                      </a:lnTo>
                      <a:lnTo>
                        <a:pt x="519" y="56"/>
                      </a:lnTo>
                      <a:lnTo>
                        <a:pt x="519" y="224"/>
                      </a:lnTo>
                      <a:lnTo>
                        <a:pt x="0" y="231"/>
                      </a:lnTo>
                      <a:lnTo>
                        <a:pt x="0" y="50"/>
                      </a:lnTo>
                      <a:lnTo>
                        <a:pt x="4" y="31"/>
                      </a:lnTo>
                      <a:lnTo>
                        <a:pt x="14" y="17"/>
                      </a:lnTo>
                      <a:lnTo>
                        <a:pt x="28" y="7"/>
                      </a:lnTo>
                      <a:lnTo>
                        <a:pt x="44" y="1"/>
                      </a:lnTo>
                      <a:lnTo>
                        <a:pt x="63"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2" name="Line 322">
                  <a:extLst>
                    <a:ext uri="{FF2B5EF4-FFF2-40B4-BE49-F238E27FC236}">
                      <a16:creationId xmlns:a16="http://schemas.microsoft.com/office/drawing/2014/main" id="{27CA892E-0D19-63FE-4AC8-15B4B7A12609}"/>
                    </a:ext>
                  </a:extLst>
                </p:cNvPr>
                <p:cNvSpPr>
                  <a:spLocks noChangeShapeType="1"/>
                </p:cNvSpPr>
                <p:nvPr/>
              </p:nvSpPr>
              <p:spPr bwMode="auto">
                <a:xfrm flipV="1">
                  <a:off x="4046" y="3012"/>
                  <a:ext cx="0" cy="5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3" name="Line 323">
                  <a:extLst>
                    <a:ext uri="{FF2B5EF4-FFF2-40B4-BE49-F238E27FC236}">
                      <a16:creationId xmlns:a16="http://schemas.microsoft.com/office/drawing/2014/main" id="{E98F1FEB-38FA-CC33-95F7-D959BBC2D252}"/>
                    </a:ext>
                  </a:extLst>
                </p:cNvPr>
                <p:cNvSpPr>
                  <a:spLocks noChangeShapeType="1"/>
                </p:cNvSpPr>
                <p:nvPr/>
              </p:nvSpPr>
              <p:spPr bwMode="auto">
                <a:xfrm flipH="1" flipV="1">
                  <a:off x="4044" y="3006"/>
                  <a:ext cx="2"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4" name="Line 324">
                  <a:extLst>
                    <a:ext uri="{FF2B5EF4-FFF2-40B4-BE49-F238E27FC236}">
                      <a16:creationId xmlns:a16="http://schemas.microsoft.com/office/drawing/2014/main" id="{E902C0A8-F0EB-F24B-8162-D56FF9BC3F85}"/>
                    </a:ext>
                  </a:extLst>
                </p:cNvPr>
                <p:cNvSpPr>
                  <a:spLocks noChangeShapeType="1"/>
                </p:cNvSpPr>
                <p:nvPr/>
              </p:nvSpPr>
              <p:spPr bwMode="auto">
                <a:xfrm flipH="1" flipV="1">
                  <a:off x="4040" y="3000"/>
                  <a:ext cx="4"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5" name="Line 325">
                  <a:extLst>
                    <a:ext uri="{FF2B5EF4-FFF2-40B4-BE49-F238E27FC236}">
                      <a16:creationId xmlns:a16="http://schemas.microsoft.com/office/drawing/2014/main" id="{AD943BCB-A574-E020-EF46-35A6D6644F1A}"/>
                    </a:ext>
                  </a:extLst>
                </p:cNvPr>
                <p:cNvSpPr>
                  <a:spLocks noChangeShapeType="1"/>
                </p:cNvSpPr>
                <p:nvPr/>
              </p:nvSpPr>
              <p:spPr bwMode="auto">
                <a:xfrm flipH="1" flipV="1">
                  <a:off x="4035" y="2996"/>
                  <a:ext cx="5"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6" name="Line 326">
                  <a:extLst>
                    <a:ext uri="{FF2B5EF4-FFF2-40B4-BE49-F238E27FC236}">
                      <a16:creationId xmlns:a16="http://schemas.microsoft.com/office/drawing/2014/main" id="{05E95330-B2F3-9E74-25C0-AFF9BCB3FBF3}"/>
                    </a:ext>
                  </a:extLst>
                </p:cNvPr>
                <p:cNvSpPr>
                  <a:spLocks noChangeShapeType="1"/>
                </p:cNvSpPr>
                <p:nvPr/>
              </p:nvSpPr>
              <p:spPr bwMode="auto">
                <a:xfrm flipH="1" flipV="1">
                  <a:off x="4029" y="2994"/>
                  <a:ext cx="6"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7" name="Line 327">
                  <a:extLst>
                    <a:ext uri="{FF2B5EF4-FFF2-40B4-BE49-F238E27FC236}">
                      <a16:creationId xmlns:a16="http://schemas.microsoft.com/office/drawing/2014/main" id="{D6D966BD-94F4-7D28-840C-2231C5EC887D}"/>
                    </a:ext>
                  </a:extLst>
                </p:cNvPr>
                <p:cNvSpPr>
                  <a:spLocks noChangeShapeType="1"/>
                </p:cNvSpPr>
                <p:nvPr/>
              </p:nvSpPr>
              <p:spPr bwMode="auto">
                <a:xfrm flipH="1" flipV="1">
                  <a:off x="4022" y="2994"/>
                  <a:ext cx="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8" name="Line 328">
                  <a:extLst>
                    <a:ext uri="{FF2B5EF4-FFF2-40B4-BE49-F238E27FC236}">
                      <a16:creationId xmlns:a16="http://schemas.microsoft.com/office/drawing/2014/main" id="{645EE391-2325-76BB-24A7-D2774882B531}"/>
                    </a:ext>
                  </a:extLst>
                </p:cNvPr>
                <p:cNvSpPr>
                  <a:spLocks noChangeShapeType="1"/>
                </p:cNvSpPr>
                <p:nvPr/>
              </p:nvSpPr>
              <p:spPr bwMode="auto">
                <a:xfrm flipH="1">
                  <a:off x="3894" y="2994"/>
                  <a:ext cx="128"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9" name="Line 329">
                  <a:extLst>
                    <a:ext uri="{FF2B5EF4-FFF2-40B4-BE49-F238E27FC236}">
                      <a16:creationId xmlns:a16="http://schemas.microsoft.com/office/drawing/2014/main" id="{E499FD7B-F53B-B158-3929-BDE33D565155}"/>
                    </a:ext>
                  </a:extLst>
                </p:cNvPr>
                <p:cNvSpPr>
                  <a:spLocks noChangeShapeType="1"/>
                </p:cNvSpPr>
                <p:nvPr/>
              </p:nvSpPr>
              <p:spPr bwMode="auto">
                <a:xfrm flipH="1">
                  <a:off x="3887" y="2994"/>
                  <a:ext cx="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0" name="Line 330">
                  <a:extLst>
                    <a:ext uri="{FF2B5EF4-FFF2-40B4-BE49-F238E27FC236}">
                      <a16:creationId xmlns:a16="http://schemas.microsoft.com/office/drawing/2014/main" id="{116DFCD3-36D2-1D03-0C66-374B52BA1B48}"/>
                    </a:ext>
                  </a:extLst>
                </p:cNvPr>
                <p:cNvSpPr>
                  <a:spLocks noChangeShapeType="1"/>
                </p:cNvSpPr>
                <p:nvPr/>
              </p:nvSpPr>
              <p:spPr bwMode="auto">
                <a:xfrm flipH="1">
                  <a:off x="3882" y="2994"/>
                  <a:ext cx="5"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1" name="Line 331">
                  <a:extLst>
                    <a:ext uri="{FF2B5EF4-FFF2-40B4-BE49-F238E27FC236}">
                      <a16:creationId xmlns:a16="http://schemas.microsoft.com/office/drawing/2014/main" id="{6396009C-9671-99EC-D207-849250377CE1}"/>
                    </a:ext>
                  </a:extLst>
                </p:cNvPr>
                <p:cNvSpPr>
                  <a:spLocks noChangeShapeType="1"/>
                </p:cNvSpPr>
                <p:nvPr/>
              </p:nvSpPr>
              <p:spPr bwMode="auto">
                <a:xfrm flipH="1">
                  <a:off x="3877" y="2996"/>
                  <a:ext cx="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2" name="Line 332">
                  <a:extLst>
                    <a:ext uri="{FF2B5EF4-FFF2-40B4-BE49-F238E27FC236}">
                      <a16:creationId xmlns:a16="http://schemas.microsoft.com/office/drawing/2014/main" id="{928BF639-5AFA-E738-B200-6C3977537941}"/>
                    </a:ext>
                  </a:extLst>
                </p:cNvPr>
                <p:cNvSpPr>
                  <a:spLocks noChangeShapeType="1"/>
                </p:cNvSpPr>
                <p:nvPr/>
              </p:nvSpPr>
              <p:spPr bwMode="auto">
                <a:xfrm flipH="1">
                  <a:off x="3874" y="2999"/>
                  <a:ext cx="3"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3" name="Line 333">
                  <a:extLst>
                    <a:ext uri="{FF2B5EF4-FFF2-40B4-BE49-F238E27FC236}">
                      <a16:creationId xmlns:a16="http://schemas.microsoft.com/office/drawing/2014/main" id="{121FBF78-24C9-07AE-5AF0-E25FA270BBBA}"/>
                    </a:ext>
                  </a:extLst>
                </p:cNvPr>
                <p:cNvSpPr>
                  <a:spLocks noChangeShapeType="1"/>
                </p:cNvSpPr>
                <p:nvPr/>
              </p:nvSpPr>
              <p:spPr bwMode="auto">
                <a:xfrm flipH="1">
                  <a:off x="3873" y="3004"/>
                  <a:ext cx="1"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4" name="Line 334">
                  <a:extLst>
                    <a:ext uri="{FF2B5EF4-FFF2-40B4-BE49-F238E27FC236}">
                      <a16:creationId xmlns:a16="http://schemas.microsoft.com/office/drawing/2014/main" id="{78E66296-2E8A-63EC-B93D-F72899B92DCC}"/>
                    </a:ext>
                  </a:extLst>
                </p:cNvPr>
                <p:cNvSpPr>
                  <a:spLocks noChangeShapeType="1"/>
                </p:cNvSpPr>
                <p:nvPr/>
              </p:nvSpPr>
              <p:spPr bwMode="auto">
                <a:xfrm>
                  <a:off x="3873" y="3010"/>
                  <a:ext cx="0" cy="6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 name="Line 335">
                  <a:extLst>
                    <a:ext uri="{FF2B5EF4-FFF2-40B4-BE49-F238E27FC236}">
                      <a16:creationId xmlns:a16="http://schemas.microsoft.com/office/drawing/2014/main" id="{ABD80FFA-B75E-2DB9-F0AB-681FA576E7C4}"/>
                    </a:ext>
                  </a:extLst>
                </p:cNvPr>
                <p:cNvSpPr>
                  <a:spLocks noChangeShapeType="1"/>
                </p:cNvSpPr>
                <p:nvPr/>
              </p:nvSpPr>
              <p:spPr bwMode="auto">
                <a:xfrm flipV="1">
                  <a:off x="3873" y="3068"/>
                  <a:ext cx="173"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Line 337">
                  <a:extLst>
                    <a:ext uri="{FF2B5EF4-FFF2-40B4-BE49-F238E27FC236}">
                      <a16:creationId xmlns:a16="http://schemas.microsoft.com/office/drawing/2014/main" id="{13E8AE37-2303-B031-4B95-BFD908ABD3BE}"/>
                    </a:ext>
                  </a:extLst>
                </p:cNvPr>
                <p:cNvSpPr>
                  <a:spLocks noChangeShapeType="1"/>
                </p:cNvSpPr>
                <p:nvPr/>
              </p:nvSpPr>
              <p:spPr bwMode="auto">
                <a:xfrm flipH="1">
                  <a:off x="2713" y="3653"/>
                  <a:ext cx="2" cy="27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 name="Line 339">
                  <a:extLst>
                    <a:ext uri="{FF2B5EF4-FFF2-40B4-BE49-F238E27FC236}">
                      <a16:creationId xmlns:a16="http://schemas.microsoft.com/office/drawing/2014/main" id="{5DC6B5CE-6996-2EF6-FB86-58B2DB175219}"/>
                    </a:ext>
                  </a:extLst>
                </p:cNvPr>
                <p:cNvSpPr>
                  <a:spLocks noChangeShapeType="1"/>
                </p:cNvSpPr>
                <p:nvPr/>
              </p:nvSpPr>
              <p:spPr bwMode="auto">
                <a:xfrm flipV="1">
                  <a:off x="4312" y="3642"/>
                  <a:ext cx="0" cy="28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Line 340">
                  <a:extLst>
                    <a:ext uri="{FF2B5EF4-FFF2-40B4-BE49-F238E27FC236}">
                      <a16:creationId xmlns:a16="http://schemas.microsoft.com/office/drawing/2014/main" id="{7A44A3EC-2313-184E-11BD-F86BA648E351}"/>
                    </a:ext>
                  </a:extLst>
                </p:cNvPr>
                <p:cNvSpPr>
                  <a:spLocks noChangeShapeType="1"/>
                </p:cNvSpPr>
                <p:nvPr/>
              </p:nvSpPr>
              <p:spPr bwMode="auto">
                <a:xfrm flipH="1">
                  <a:off x="2715" y="3662"/>
                  <a:ext cx="1597"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Freeform 341">
                  <a:extLst>
                    <a:ext uri="{FF2B5EF4-FFF2-40B4-BE49-F238E27FC236}">
                      <a16:creationId xmlns:a16="http://schemas.microsoft.com/office/drawing/2014/main" id="{9077B782-4F0D-54B4-2A23-3109DA261721}"/>
                    </a:ext>
                  </a:extLst>
                </p:cNvPr>
                <p:cNvSpPr>
                  <a:spLocks/>
                </p:cNvSpPr>
                <p:nvPr/>
              </p:nvSpPr>
              <p:spPr bwMode="auto">
                <a:xfrm>
                  <a:off x="3899" y="2841"/>
                  <a:ext cx="115" cy="111"/>
                </a:xfrm>
                <a:custGeom>
                  <a:avLst/>
                  <a:gdLst>
                    <a:gd name="T0" fmla="*/ 172 w 345"/>
                    <a:gd name="T1" fmla="*/ 0 h 333"/>
                    <a:gd name="T2" fmla="*/ 206 w 345"/>
                    <a:gd name="T3" fmla="*/ 3 h 333"/>
                    <a:gd name="T4" fmla="*/ 239 w 345"/>
                    <a:gd name="T5" fmla="*/ 13 h 333"/>
                    <a:gd name="T6" fmla="*/ 269 w 345"/>
                    <a:gd name="T7" fmla="*/ 29 h 333"/>
                    <a:gd name="T8" fmla="*/ 295 w 345"/>
                    <a:gd name="T9" fmla="*/ 47 h 333"/>
                    <a:gd name="T10" fmla="*/ 315 w 345"/>
                    <a:gd name="T11" fmla="*/ 72 h 333"/>
                    <a:gd name="T12" fmla="*/ 332 w 345"/>
                    <a:gd name="T13" fmla="*/ 100 h 333"/>
                    <a:gd name="T14" fmla="*/ 342 w 345"/>
                    <a:gd name="T15" fmla="*/ 132 h 333"/>
                    <a:gd name="T16" fmla="*/ 345 w 345"/>
                    <a:gd name="T17" fmla="*/ 164 h 333"/>
                    <a:gd name="T18" fmla="*/ 342 w 345"/>
                    <a:gd name="T19" fmla="*/ 199 h 333"/>
                    <a:gd name="T20" fmla="*/ 332 w 345"/>
                    <a:gd name="T21" fmla="*/ 230 h 333"/>
                    <a:gd name="T22" fmla="*/ 315 w 345"/>
                    <a:gd name="T23" fmla="*/ 258 h 333"/>
                    <a:gd name="T24" fmla="*/ 295 w 345"/>
                    <a:gd name="T25" fmla="*/ 284 h 333"/>
                    <a:gd name="T26" fmla="*/ 269 w 345"/>
                    <a:gd name="T27" fmla="*/ 304 h 333"/>
                    <a:gd name="T28" fmla="*/ 239 w 345"/>
                    <a:gd name="T29" fmla="*/ 320 h 333"/>
                    <a:gd name="T30" fmla="*/ 206 w 345"/>
                    <a:gd name="T31" fmla="*/ 330 h 333"/>
                    <a:gd name="T32" fmla="*/ 172 w 345"/>
                    <a:gd name="T33" fmla="*/ 333 h 333"/>
                    <a:gd name="T34" fmla="*/ 138 w 345"/>
                    <a:gd name="T35" fmla="*/ 330 h 333"/>
                    <a:gd name="T36" fmla="*/ 105 w 345"/>
                    <a:gd name="T37" fmla="*/ 320 h 333"/>
                    <a:gd name="T38" fmla="*/ 75 w 345"/>
                    <a:gd name="T39" fmla="*/ 304 h 333"/>
                    <a:gd name="T40" fmla="*/ 50 w 345"/>
                    <a:gd name="T41" fmla="*/ 284 h 333"/>
                    <a:gd name="T42" fmla="*/ 30 w 345"/>
                    <a:gd name="T43" fmla="*/ 258 h 333"/>
                    <a:gd name="T44" fmla="*/ 12 w 345"/>
                    <a:gd name="T45" fmla="*/ 230 h 333"/>
                    <a:gd name="T46" fmla="*/ 3 w 345"/>
                    <a:gd name="T47" fmla="*/ 199 h 333"/>
                    <a:gd name="T48" fmla="*/ 0 w 345"/>
                    <a:gd name="T49" fmla="*/ 164 h 333"/>
                    <a:gd name="T50" fmla="*/ 3 w 345"/>
                    <a:gd name="T51" fmla="*/ 132 h 333"/>
                    <a:gd name="T52" fmla="*/ 12 w 345"/>
                    <a:gd name="T53" fmla="*/ 100 h 333"/>
                    <a:gd name="T54" fmla="*/ 30 w 345"/>
                    <a:gd name="T55" fmla="*/ 72 h 333"/>
                    <a:gd name="T56" fmla="*/ 50 w 345"/>
                    <a:gd name="T57" fmla="*/ 47 h 333"/>
                    <a:gd name="T58" fmla="*/ 75 w 345"/>
                    <a:gd name="T59" fmla="*/ 29 h 333"/>
                    <a:gd name="T60" fmla="*/ 105 w 345"/>
                    <a:gd name="T61" fmla="*/ 13 h 333"/>
                    <a:gd name="T62" fmla="*/ 138 w 345"/>
                    <a:gd name="T63" fmla="*/ 3 h 333"/>
                    <a:gd name="T64" fmla="*/ 172 w 345"/>
                    <a:gd name="T65"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333">
                      <a:moveTo>
                        <a:pt x="172" y="0"/>
                      </a:moveTo>
                      <a:lnTo>
                        <a:pt x="206" y="3"/>
                      </a:lnTo>
                      <a:lnTo>
                        <a:pt x="239" y="13"/>
                      </a:lnTo>
                      <a:lnTo>
                        <a:pt x="269" y="29"/>
                      </a:lnTo>
                      <a:lnTo>
                        <a:pt x="295" y="47"/>
                      </a:lnTo>
                      <a:lnTo>
                        <a:pt x="315" y="72"/>
                      </a:lnTo>
                      <a:lnTo>
                        <a:pt x="332" y="100"/>
                      </a:lnTo>
                      <a:lnTo>
                        <a:pt x="342" y="132"/>
                      </a:lnTo>
                      <a:lnTo>
                        <a:pt x="345" y="164"/>
                      </a:lnTo>
                      <a:lnTo>
                        <a:pt x="342" y="199"/>
                      </a:lnTo>
                      <a:lnTo>
                        <a:pt x="332" y="230"/>
                      </a:lnTo>
                      <a:lnTo>
                        <a:pt x="315" y="258"/>
                      </a:lnTo>
                      <a:lnTo>
                        <a:pt x="295" y="284"/>
                      </a:lnTo>
                      <a:lnTo>
                        <a:pt x="269" y="304"/>
                      </a:lnTo>
                      <a:lnTo>
                        <a:pt x="239" y="320"/>
                      </a:lnTo>
                      <a:lnTo>
                        <a:pt x="206" y="330"/>
                      </a:lnTo>
                      <a:lnTo>
                        <a:pt x="172" y="333"/>
                      </a:lnTo>
                      <a:lnTo>
                        <a:pt x="138" y="330"/>
                      </a:lnTo>
                      <a:lnTo>
                        <a:pt x="105" y="320"/>
                      </a:lnTo>
                      <a:lnTo>
                        <a:pt x="75" y="304"/>
                      </a:lnTo>
                      <a:lnTo>
                        <a:pt x="50" y="284"/>
                      </a:lnTo>
                      <a:lnTo>
                        <a:pt x="30" y="258"/>
                      </a:lnTo>
                      <a:lnTo>
                        <a:pt x="12" y="230"/>
                      </a:lnTo>
                      <a:lnTo>
                        <a:pt x="3" y="199"/>
                      </a:lnTo>
                      <a:lnTo>
                        <a:pt x="0" y="164"/>
                      </a:lnTo>
                      <a:lnTo>
                        <a:pt x="3" y="132"/>
                      </a:lnTo>
                      <a:lnTo>
                        <a:pt x="12" y="100"/>
                      </a:lnTo>
                      <a:lnTo>
                        <a:pt x="30" y="72"/>
                      </a:lnTo>
                      <a:lnTo>
                        <a:pt x="50" y="47"/>
                      </a:lnTo>
                      <a:lnTo>
                        <a:pt x="75" y="29"/>
                      </a:lnTo>
                      <a:lnTo>
                        <a:pt x="105" y="13"/>
                      </a:lnTo>
                      <a:lnTo>
                        <a:pt x="138" y="3"/>
                      </a:lnTo>
                      <a:lnTo>
                        <a:pt x="172" y="0"/>
                      </a:lnTo>
                      <a:close/>
                    </a:path>
                  </a:pathLst>
                </a:custGeom>
                <a:solidFill>
                  <a:schemeClr val="bg1"/>
                </a:solidFill>
                <a:ln w="19050" cmpd="sng">
                  <a:solidFill>
                    <a:schemeClr val="bg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Line 342">
                  <a:extLst>
                    <a:ext uri="{FF2B5EF4-FFF2-40B4-BE49-F238E27FC236}">
                      <a16:creationId xmlns:a16="http://schemas.microsoft.com/office/drawing/2014/main" id="{B39C7622-1883-7929-9B7E-BFCC48922129}"/>
                    </a:ext>
                  </a:extLst>
                </p:cNvPr>
                <p:cNvSpPr>
                  <a:spLocks noChangeShapeType="1"/>
                </p:cNvSpPr>
                <p:nvPr/>
              </p:nvSpPr>
              <p:spPr bwMode="auto">
                <a:xfrm flipH="1" flipV="1">
                  <a:off x="4013" y="2885"/>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 name="Line 343">
                  <a:extLst>
                    <a:ext uri="{FF2B5EF4-FFF2-40B4-BE49-F238E27FC236}">
                      <a16:creationId xmlns:a16="http://schemas.microsoft.com/office/drawing/2014/main" id="{830F55B8-FAD3-1959-5D14-416B4C61E0E7}"/>
                    </a:ext>
                  </a:extLst>
                </p:cNvPr>
                <p:cNvSpPr>
                  <a:spLocks noChangeShapeType="1"/>
                </p:cNvSpPr>
                <p:nvPr/>
              </p:nvSpPr>
              <p:spPr bwMode="auto">
                <a:xfrm flipH="1" flipV="1">
                  <a:off x="4010" y="2874"/>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 name="Line 344">
                  <a:extLst>
                    <a:ext uri="{FF2B5EF4-FFF2-40B4-BE49-F238E27FC236}">
                      <a16:creationId xmlns:a16="http://schemas.microsoft.com/office/drawing/2014/main" id="{5283E084-46DE-8634-5CA0-720319B579DB}"/>
                    </a:ext>
                  </a:extLst>
                </p:cNvPr>
                <p:cNvSpPr>
                  <a:spLocks noChangeShapeType="1"/>
                </p:cNvSpPr>
                <p:nvPr/>
              </p:nvSpPr>
              <p:spPr bwMode="auto">
                <a:xfrm flipH="1" flipV="1">
                  <a:off x="4004" y="2865"/>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 name="Line 345">
                  <a:extLst>
                    <a:ext uri="{FF2B5EF4-FFF2-40B4-BE49-F238E27FC236}">
                      <a16:creationId xmlns:a16="http://schemas.microsoft.com/office/drawing/2014/main" id="{B170A938-0E37-E41C-6B79-EF68A3DFF29B}"/>
                    </a:ext>
                  </a:extLst>
                </p:cNvPr>
                <p:cNvSpPr>
                  <a:spLocks noChangeShapeType="1"/>
                </p:cNvSpPr>
                <p:nvPr/>
              </p:nvSpPr>
              <p:spPr bwMode="auto">
                <a:xfrm flipH="1" flipV="1">
                  <a:off x="3998" y="2857"/>
                  <a:ext cx="6"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 name="Line 346">
                  <a:extLst>
                    <a:ext uri="{FF2B5EF4-FFF2-40B4-BE49-F238E27FC236}">
                      <a16:creationId xmlns:a16="http://schemas.microsoft.com/office/drawing/2014/main" id="{5BC2753A-0A55-3D43-4A0E-3A4D9D733EE7}"/>
                    </a:ext>
                  </a:extLst>
                </p:cNvPr>
                <p:cNvSpPr>
                  <a:spLocks noChangeShapeType="1"/>
                </p:cNvSpPr>
                <p:nvPr/>
              </p:nvSpPr>
              <p:spPr bwMode="auto">
                <a:xfrm flipH="1" flipV="1">
                  <a:off x="3989" y="2851"/>
                  <a:ext cx="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 name="Line 347">
                  <a:extLst>
                    <a:ext uri="{FF2B5EF4-FFF2-40B4-BE49-F238E27FC236}">
                      <a16:creationId xmlns:a16="http://schemas.microsoft.com/office/drawing/2014/main" id="{5B2BE98B-D9E7-BDED-8782-154DC47D9550}"/>
                    </a:ext>
                  </a:extLst>
                </p:cNvPr>
                <p:cNvSpPr>
                  <a:spLocks noChangeShapeType="1"/>
                </p:cNvSpPr>
                <p:nvPr/>
              </p:nvSpPr>
              <p:spPr bwMode="auto">
                <a:xfrm flipH="1" flipV="1">
                  <a:off x="3979" y="2845"/>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 name="Line 348">
                  <a:extLst>
                    <a:ext uri="{FF2B5EF4-FFF2-40B4-BE49-F238E27FC236}">
                      <a16:creationId xmlns:a16="http://schemas.microsoft.com/office/drawing/2014/main" id="{0EC84008-9E1D-5BF1-702C-DA6A33F7BEA3}"/>
                    </a:ext>
                  </a:extLst>
                </p:cNvPr>
                <p:cNvSpPr>
                  <a:spLocks noChangeShapeType="1"/>
                </p:cNvSpPr>
                <p:nvPr/>
              </p:nvSpPr>
              <p:spPr bwMode="auto">
                <a:xfrm flipH="1" flipV="1">
                  <a:off x="3968" y="2842"/>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 name="Line 349">
                  <a:extLst>
                    <a:ext uri="{FF2B5EF4-FFF2-40B4-BE49-F238E27FC236}">
                      <a16:creationId xmlns:a16="http://schemas.microsoft.com/office/drawing/2014/main" id="{776220DE-1FB3-4DBE-1C00-28CA7586EA08}"/>
                    </a:ext>
                  </a:extLst>
                </p:cNvPr>
                <p:cNvSpPr>
                  <a:spLocks noChangeShapeType="1"/>
                </p:cNvSpPr>
                <p:nvPr/>
              </p:nvSpPr>
              <p:spPr bwMode="auto">
                <a:xfrm flipH="1" flipV="1">
                  <a:off x="3957" y="2841"/>
                  <a:ext cx="1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 name="Line 350">
                  <a:extLst>
                    <a:ext uri="{FF2B5EF4-FFF2-40B4-BE49-F238E27FC236}">
                      <a16:creationId xmlns:a16="http://schemas.microsoft.com/office/drawing/2014/main" id="{515F2054-09CC-E656-171D-3638B6CDD5B4}"/>
                    </a:ext>
                  </a:extLst>
                </p:cNvPr>
                <p:cNvSpPr>
                  <a:spLocks noChangeShapeType="1"/>
                </p:cNvSpPr>
                <p:nvPr/>
              </p:nvSpPr>
              <p:spPr bwMode="auto">
                <a:xfrm flipH="1">
                  <a:off x="3945" y="2841"/>
                  <a:ext cx="12"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 name="Line 351">
                  <a:extLst>
                    <a:ext uri="{FF2B5EF4-FFF2-40B4-BE49-F238E27FC236}">
                      <a16:creationId xmlns:a16="http://schemas.microsoft.com/office/drawing/2014/main" id="{EDAF71E1-3A3C-1B13-1239-50DF9848C3FE}"/>
                    </a:ext>
                  </a:extLst>
                </p:cNvPr>
                <p:cNvSpPr>
                  <a:spLocks noChangeShapeType="1"/>
                </p:cNvSpPr>
                <p:nvPr/>
              </p:nvSpPr>
              <p:spPr bwMode="auto">
                <a:xfrm flipH="1">
                  <a:off x="3934" y="2842"/>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 name="Line 352">
                  <a:extLst>
                    <a:ext uri="{FF2B5EF4-FFF2-40B4-BE49-F238E27FC236}">
                      <a16:creationId xmlns:a16="http://schemas.microsoft.com/office/drawing/2014/main" id="{3BBD59AB-192B-C9BF-BFC8-F202096F1D05}"/>
                    </a:ext>
                  </a:extLst>
                </p:cNvPr>
                <p:cNvSpPr>
                  <a:spLocks noChangeShapeType="1"/>
                </p:cNvSpPr>
                <p:nvPr/>
              </p:nvSpPr>
              <p:spPr bwMode="auto">
                <a:xfrm flipH="1">
                  <a:off x="3924" y="2845"/>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 name="Line 353">
                  <a:extLst>
                    <a:ext uri="{FF2B5EF4-FFF2-40B4-BE49-F238E27FC236}">
                      <a16:creationId xmlns:a16="http://schemas.microsoft.com/office/drawing/2014/main" id="{34A9D234-AD07-F288-C8FF-A881189DA89D}"/>
                    </a:ext>
                  </a:extLst>
                </p:cNvPr>
                <p:cNvSpPr>
                  <a:spLocks noChangeShapeType="1"/>
                </p:cNvSpPr>
                <p:nvPr/>
              </p:nvSpPr>
              <p:spPr bwMode="auto">
                <a:xfrm flipH="1">
                  <a:off x="3916" y="2851"/>
                  <a:ext cx="8"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 name="Line 354">
                  <a:extLst>
                    <a:ext uri="{FF2B5EF4-FFF2-40B4-BE49-F238E27FC236}">
                      <a16:creationId xmlns:a16="http://schemas.microsoft.com/office/drawing/2014/main" id="{E9CEF06E-74BB-9189-CB63-50DD71E0D6A6}"/>
                    </a:ext>
                  </a:extLst>
                </p:cNvPr>
                <p:cNvSpPr>
                  <a:spLocks noChangeShapeType="1"/>
                </p:cNvSpPr>
                <p:nvPr/>
              </p:nvSpPr>
              <p:spPr bwMode="auto">
                <a:xfrm flipH="1">
                  <a:off x="3909" y="2857"/>
                  <a:ext cx="7"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 name="Line 355">
                  <a:extLst>
                    <a:ext uri="{FF2B5EF4-FFF2-40B4-BE49-F238E27FC236}">
                      <a16:creationId xmlns:a16="http://schemas.microsoft.com/office/drawing/2014/main" id="{80CBF1B3-2300-2691-9BDD-F60F33915E0B}"/>
                    </a:ext>
                  </a:extLst>
                </p:cNvPr>
                <p:cNvSpPr>
                  <a:spLocks noChangeShapeType="1"/>
                </p:cNvSpPr>
                <p:nvPr/>
              </p:nvSpPr>
              <p:spPr bwMode="auto">
                <a:xfrm flipH="1">
                  <a:off x="3903" y="2865"/>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 name="Line 356">
                  <a:extLst>
                    <a:ext uri="{FF2B5EF4-FFF2-40B4-BE49-F238E27FC236}">
                      <a16:creationId xmlns:a16="http://schemas.microsoft.com/office/drawing/2014/main" id="{5D3C2F41-5489-D224-BEAC-E97D94ABA679}"/>
                    </a:ext>
                  </a:extLst>
                </p:cNvPr>
                <p:cNvSpPr>
                  <a:spLocks noChangeShapeType="1"/>
                </p:cNvSpPr>
                <p:nvPr/>
              </p:nvSpPr>
              <p:spPr bwMode="auto">
                <a:xfrm flipH="1">
                  <a:off x="3900" y="2874"/>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 name="Line 357">
                  <a:extLst>
                    <a:ext uri="{FF2B5EF4-FFF2-40B4-BE49-F238E27FC236}">
                      <a16:creationId xmlns:a16="http://schemas.microsoft.com/office/drawing/2014/main" id="{6408606F-85AB-B2AF-33F6-14FB575C7779}"/>
                    </a:ext>
                  </a:extLst>
                </p:cNvPr>
                <p:cNvSpPr>
                  <a:spLocks noChangeShapeType="1"/>
                </p:cNvSpPr>
                <p:nvPr/>
              </p:nvSpPr>
              <p:spPr bwMode="auto">
                <a:xfrm flipH="1">
                  <a:off x="3899" y="2885"/>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 name="Line 358">
                  <a:extLst>
                    <a:ext uri="{FF2B5EF4-FFF2-40B4-BE49-F238E27FC236}">
                      <a16:creationId xmlns:a16="http://schemas.microsoft.com/office/drawing/2014/main" id="{61C37DBB-5F88-A412-D78B-B787D6481B45}"/>
                    </a:ext>
                  </a:extLst>
                </p:cNvPr>
                <p:cNvSpPr>
                  <a:spLocks noChangeShapeType="1"/>
                </p:cNvSpPr>
                <p:nvPr/>
              </p:nvSpPr>
              <p:spPr bwMode="auto">
                <a:xfrm>
                  <a:off x="3899" y="2896"/>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 name="Line 359">
                  <a:extLst>
                    <a:ext uri="{FF2B5EF4-FFF2-40B4-BE49-F238E27FC236}">
                      <a16:creationId xmlns:a16="http://schemas.microsoft.com/office/drawing/2014/main" id="{B90E384F-7C29-9F93-36B6-82FE61B25E19}"/>
                    </a:ext>
                  </a:extLst>
                </p:cNvPr>
                <p:cNvSpPr>
                  <a:spLocks noChangeShapeType="1"/>
                </p:cNvSpPr>
                <p:nvPr/>
              </p:nvSpPr>
              <p:spPr bwMode="auto">
                <a:xfrm>
                  <a:off x="3900" y="2907"/>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 name="Line 360">
                  <a:extLst>
                    <a:ext uri="{FF2B5EF4-FFF2-40B4-BE49-F238E27FC236}">
                      <a16:creationId xmlns:a16="http://schemas.microsoft.com/office/drawing/2014/main" id="{D7F84053-6B48-D967-B1F6-D779A7C4F6F3}"/>
                    </a:ext>
                  </a:extLst>
                </p:cNvPr>
                <p:cNvSpPr>
                  <a:spLocks noChangeShapeType="1"/>
                </p:cNvSpPr>
                <p:nvPr/>
              </p:nvSpPr>
              <p:spPr bwMode="auto">
                <a:xfrm>
                  <a:off x="3903" y="2918"/>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 name="Line 361">
                  <a:extLst>
                    <a:ext uri="{FF2B5EF4-FFF2-40B4-BE49-F238E27FC236}">
                      <a16:creationId xmlns:a16="http://schemas.microsoft.com/office/drawing/2014/main" id="{864D1021-6AC3-F229-880B-FFEED833CD3D}"/>
                    </a:ext>
                  </a:extLst>
                </p:cNvPr>
                <p:cNvSpPr>
                  <a:spLocks noChangeShapeType="1"/>
                </p:cNvSpPr>
                <p:nvPr/>
              </p:nvSpPr>
              <p:spPr bwMode="auto">
                <a:xfrm>
                  <a:off x="3909" y="2927"/>
                  <a:ext cx="7"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 name="Line 362">
                  <a:extLst>
                    <a:ext uri="{FF2B5EF4-FFF2-40B4-BE49-F238E27FC236}">
                      <a16:creationId xmlns:a16="http://schemas.microsoft.com/office/drawing/2014/main" id="{43E60632-D4AE-1680-5116-0A2D3F3A33A7}"/>
                    </a:ext>
                  </a:extLst>
                </p:cNvPr>
                <p:cNvSpPr>
                  <a:spLocks noChangeShapeType="1"/>
                </p:cNvSpPr>
                <p:nvPr/>
              </p:nvSpPr>
              <p:spPr bwMode="auto">
                <a:xfrm>
                  <a:off x="3916" y="2936"/>
                  <a:ext cx="8"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 name="Line 363">
                  <a:extLst>
                    <a:ext uri="{FF2B5EF4-FFF2-40B4-BE49-F238E27FC236}">
                      <a16:creationId xmlns:a16="http://schemas.microsoft.com/office/drawing/2014/main" id="{D6047BF8-C14F-FD71-ADFC-A6F69107F710}"/>
                    </a:ext>
                  </a:extLst>
                </p:cNvPr>
                <p:cNvSpPr>
                  <a:spLocks noChangeShapeType="1"/>
                </p:cNvSpPr>
                <p:nvPr/>
              </p:nvSpPr>
              <p:spPr bwMode="auto">
                <a:xfrm>
                  <a:off x="3924" y="2942"/>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 name="Line 364">
                  <a:extLst>
                    <a:ext uri="{FF2B5EF4-FFF2-40B4-BE49-F238E27FC236}">
                      <a16:creationId xmlns:a16="http://schemas.microsoft.com/office/drawing/2014/main" id="{9EB11D5B-92A9-756F-0FA7-DE3999795F5E}"/>
                    </a:ext>
                  </a:extLst>
                </p:cNvPr>
                <p:cNvSpPr>
                  <a:spLocks noChangeShapeType="1"/>
                </p:cNvSpPr>
                <p:nvPr/>
              </p:nvSpPr>
              <p:spPr bwMode="auto">
                <a:xfrm>
                  <a:off x="3934" y="2948"/>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 name="Line 365">
                  <a:extLst>
                    <a:ext uri="{FF2B5EF4-FFF2-40B4-BE49-F238E27FC236}">
                      <a16:creationId xmlns:a16="http://schemas.microsoft.com/office/drawing/2014/main" id="{519A5DD2-F7DC-1D4C-106B-C8788746C964}"/>
                    </a:ext>
                  </a:extLst>
                </p:cNvPr>
                <p:cNvSpPr>
                  <a:spLocks noChangeShapeType="1"/>
                </p:cNvSpPr>
                <p:nvPr/>
              </p:nvSpPr>
              <p:spPr bwMode="auto">
                <a:xfrm>
                  <a:off x="3945" y="2951"/>
                  <a:ext cx="12"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 name="Line 366">
                  <a:extLst>
                    <a:ext uri="{FF2B5EF4-FFF2-40B4-BE49-F238E27FC236}">
                      <a16:creationId xmlns:a16="http://schemas.microsoft.com/office/drawing/2014/main" id="{712CD0FF-1A6A-4234-351F-36397800A471}"/>
                    </a:ext>
                  </a:extLst>
                </p:cNvPr>
                <p:cNvSpPr>
                  <a:spLocks noChangeShapeType="1"/>
                </p:cNvSpPr>
                <p:nvPr/>
              </p:nvSpPr>
              <p:spPr bwMode="auto">
                <a:xfrm flipV="1">
                  <a:off x="3957" y="2951"/>
                  <a:ext cx="1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 name="Line 367">
                  <a:extLst>
                    <a:ext uri="{FF2B5EF4-FFF2-40B4-BE49-F238E27FC236}">
                      <a16:creationId xmlns:a16="http://schemas.microsoft.com/office/drawing/2014/main" id="{E1D719EB-055E-09AE-32F6-BAC8B782978A}"/>
                    </a:ext>
                  </a:extLst>
                </p:cNvPr>
                <p:cNvSpPr>
                  <a:spLocks noChangeShapeType="1"/>
                </p:cNvSpPr>
                <p:nvPr/>
              </p:nvSpPr>
              <p:spPr bwMode="auto">
                <a:xfrm flipV="1">
                  <a:off x="3968" y="2948"/>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 name="Line 368">
                  <a:extLst>
                    <a:ext uri="{FF2B5EF4-FFF2-40B4-BE49-F238E27FC236}">
                      <a16:creationId xmlns:a16="http://schemas.microsoft.com/office/drawing/2014/main" id="{56EB8A51-BA7F-AC76-0345-FB7779547923}"/>
                    </a:ext>
                  </a:extLst>
                </p:cNvPr>
                <p:cNvSpPr>
                  <a:spLocks noChangeShapeType="1"/>
                </p:cNvSpPr>
                <p:nvPr/>
              </p:nvSpPr>
              <p:spPr bwMode="auto">
                <a:xfrm flipV="1">
                  <a:off x="3979" y="2942"/>
                  <a:ext cx="10"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 name="Line 369">
                  <a:extLst>
                    <a:ext uri="{FF2B5EF4-FFF2-40B4-BE49-F238E27FC236}">
                      <a16:creationId xmlns:a16="http://schemas.microsoft.com/office/drawing/2014/main" id="{B2AF4836-989D-7E63-F83D-36DFFA316B6A}"/>
                    </a:ext>
                  </a:extLst>
                </p:cNvPr>
                <p:cNvSpPr>
                  <a:spLocks noChangeShapeType="1"/>
                </p:cNvSpPr>
                <p:nvPr/>
              </p:nvSpPr>
              <p:spPr bwMode="auto">
                <a:xfrm flipV="1">
                  <a:off x="3989" y="2936"/>
                  <a:ext cx="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8" name="Line 370">
                  <a:extLst>
                    <a:ext uri="{FF2B5EF4-FFF2-40B4-BE49-F238E27FC236}">
                      <a16:creationId xmlns:a16="http://schemas.microsoft.com/office/drawing/2014/main" id="{837D9243-66B0-2FB3-E05C-E2DAA445A1C4}"/>
                    </a:ext>
                  </a:extLst>
                </p:cNvPr>
                <p:cNvSpPr>
                  <a:spLocks noChangeShapeType="1"/>
                </p:cNvSpPr>
                <p:nvPr/>
              </p:nvSpPr>
              <p:spPr bwMode="auto">
                <a:xfrm flipV="1">
                  <a:off x="3998" y="2927"/>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9" name="Line 371">
                  <a:extLst>
                    <a:ext uri="{FF2B5EF4-FFF2-40B4-BE49-F238E27FC236}">
                      <a16:creationId xmlns:a16="http://schemas.microsoft.com/office/drawing/2014/main" id="{45D3D0D2-FC78-FBA0-DB23-715BCF3D6934}"/>
                    </a:ext>
                  </a:extLst>
                </p:cNvPr>
                <p:cNvSpPr>
                  <a:spLocks noChangeShapeType="1"/>
                </p:cNvSpPr>
                <p:nvPr/>
              </p:nvSpPr>
              <p:spPr bwMode="auto">
                <a:xfrm flipV="1">
                  <a:off x="4004" y="2918"/>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0" name="Line 372">
                  <a:extLst>
                    <a:ext uri="{FF2B5EF4-FFF2-40B4-BE49-F238E27FC236}">
                      <a16:creationId xmlns:a16="http://schemas.microsoft.com/office/drawing/2014/main" id="{E423FEB3-480F-332D-B7C9-72F9CF7B6BD3}"/>
                    </a:ext>
                  </a:extLst>
                </p:cNvPr>
                <p:cNvSpPr>
                  <a:spLocks noChangeShapeType="1"/>
                </p:cNvSpPr>
                <p:nvPr/>
              </p:nvSpPr>
              <p:spPr bwMode="auto">
                <a:xfrm flipV="1">
                  <a:off x="4010" y="2907"/>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1" name="Line 373">
                  <a:extLst>
                    <a:ext uri="{FF2B5EF4-FFF2-40B4-BE49-F238E27FC236}">
                      <a16:creationId xmlns:a16="http://schemas.microsoft.com/office/drawing/2014/main" id="{86658EA2-990D-20B0-E1C0-BD12BEDF2ED1}"/>
                    </a:ext>
                  </a:extLst>
                </p:cNvPr>
                <p:cNvSpPr>
                  <a:spLocks noChangeShapeType="1"/>
                </p:cNvSpPr>
                <p:nvPr/>
              </p:nvSpPr>
              <p:spPr bwMode="auto">
                <a:xfrm flipV="1">
                  <a:off x="4013" y="2896"/>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2" name="Line 375">
                  <a:extLst>
                    <a:ext uri="{FF2B5EF4-FFF2-40B4-BE49-F238E27FC236}">
                      <a16:creationId xmlns:a16="http://schemas.microsoft.com/office/drawing/2014/main" id="{36647D39-2C14-7C8B-38B4-77A373544248}"/>
                    </a:ext>
                  </a:extLst>
                </p:cNvPr>
                <p:cNvSpPr>
                  <a:spLocks noChangeShapeType="1"/>
                </p:cNvSpPr>
                <p:nvPr/>
              </p:nvSpPr>
              <p:spPr bwMode="auto">
                <a:xfrm>
                  <a:off x="2979" y="3532"/>
                  <a:ext cx="0" cy="3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3" name="Line 377">
                  <a:extLst>
                    <a:ext uri="{FF2B5EF4-FFF2-40B4-BE49-F238E27FC236}">
                      <a16:creationId xmlns:a16="http://schemas.microsoft.com/office/drawing/2014/main" id="{39205642-E857-BEC8-8ED2-5CA36763CAB2}"/>
                    </a:ext>
                  </a:extLst>
                </p:cNvPr>
                <p:cNvSpPr>
                  <a:spLocks noChangeShapeType="1"/>
                </p:cNvSpPr>
                <p:nvPr/>
              </p:nvSpPr>
              <p:spPr bwMode="auto">
                <a:xfrm flipV="1">
                  <a:off x="3309" y="3532"/>
                  <a:ext cx="0" cy="3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4" name="Line 378">
                  <a:extLst>
                    <a:ext uri="{FF2B5EF4-FFF2-40B4-BE49-F238E27FC236}">
                      <a16:creationId xmlns:a16="http://schemas.microsoft.com/office/drawing/2014/main" id="{5B59275E-4EFE-A59A-7713-341A3F9DCF30}"/>
                    </a:ext>
                  </a:extLst>
                </p:cNvPr>
                <p:cNvSpPr>
                  <a:spLocks noChangeShapeType="1"/>
                </p:cNvSpPr>
                <p:nvPr/>
              </p:nvSpPr>
              <p:spPr bwMode="auto">
                <a:xfrm flipH="1">
                  <a:off x="2979" y="3532"/>
                  <a:ext cx="33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5" name="Line 379">
                  <a:extLst>
                    <a:ext uri="{FF2B5EF4-FFF2-40B4-BE49-F238E27FC236}">
                      <a16:creationId xmlns:a16="http://schemas.microsoft.com/office/drawing/2014/main" id="{2307647A-1109-E64F-310F-A11E34CB1838}"/>
                    </a:ext>
                  </a:extLst>
                </p:cNvPr>
                <p:cNvSpPr>
                  <a:spLocks noChangeShapeType="1"/>
                </p:cNvSpPr>
                <p:nvPr/>
              </p:nvSpPr>
              <p:spPr bwMode="auto">
                <a:xfrm flipV="1">
                  <a:off x="3044" y="2812"/>
                  <a:ext cx="464" cy="58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6" name="Line 380">
                  <a:extLst>
                    <a:ext uri="{FF2B5EF4-FFF2-40B4-BE49-F238E27FC236}">
                      <a16:creationId xmlns:a16="http://schemas.microsoft.com/office/drawing/2014/main" id="{E4FBC84B-1683-780D-187A-51D379A4FC1D}"/>
                    </a:ext>
                  </a:extLst>
                </p:cNvPr>
                <p:cNvSpPr>
                  <a:spLocks noChangeShapeType="1"/>
                </p:cNvSpPr>
                <p:nvPr/>
              </p:nvSpPr>
              <p:spPr bwMode="auto">
                <a:xfrm>
                  <a:off x="3508" y="2812"/>
                  <a:ext cx="183" cy="8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7" name="Line 381">
                  <a:extLst>
                    <a:ext uri="{FF2B5EF4-FFF2-40B4-BE49-F238E27FC236}">
                      <a16:creationId xmlns:a16="http://schemas.microsoft.com/office/drawing/2014/main" id="{354A8B70-959D-9C13-5E0C-16776EC95DD8}"/>
                    </a:ext>
                  </a:extLst>
                </p:cNvPr>
                <p:cNvSpPr>
                  <a:spLocks noChangeShapeType="1"/>
                </p:cNvSpPr>
                <p:nvPr/>
              </p:nvSpPr>
              <p:spPr bwMode="auto">
                <a:xfrm flipH="1">
                  <a:off x="3303" y="2892"/>
                  <a:ext cx="388" cy="64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8" name="Line 382">
                  <a:extLst>
                    <a:ext uri="{FF2B5EF4-FFF2-40B4-BE49-F238E27FC236}">
                      <a16:creationId xmlns:a16="http://schemas.microsoft.com/office/drawing/2014/main" id="{D6CB754E-341C-DCA5-C299-24E7661CFB5C}"/>
                    </a:ext>
                  </a:extLst>
                </p:cNvPr>
                <p:cNvSpPr>
                  <a:spLocks noChangeShapeType="1"/>
                </p:cNvSpPr>
                <p:nvPr/>
              </p:nvSpPr>
              <p:spPr bwMode="auto">
                <a:xfrm flipH="1" flipV="1">
                  <a:off x="3044" y="3395"/>
                  <a:ext cx="259" cy="1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9" name="Line 383">
                  <a:extLst>
                    <a:ext uri="{FF2B5EF4-FFF2-40B4-BE49-F238E27FC236}">
                      <a16:creationId xmlns:a16="http://schemas.microsoft.com/office/drawing/2014/main" id="{34BA4843-4951-8529-424F-DD6054E01CB0}"/>
                    </a:ext>
                  </a:extLst>
                </p:cNvPr>
                <p:cNvSpPr>
                  <a:spLocks noChangeShapeType="1"/>
                </p:cNvSpPr>
                <p:nvPr/>
              </p:nvSpPr>
              <p:spPr bwMode="auto">
                <a:xfrm flipV="1">
                  <a:off x="3308" y="3538"/>
                  <a:ext cx="3"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0" name="Line 384">
                  <a:extLst>
                    <a:ext uri="{FF2B5EF4-FFF2-40B4-BE49-F238E27FC236}">
                      <a16:creationId xmlns:a16="http://schemas.microsoft.com/office/drawing/2014/main" id="{144F3E3F-F2EB-EE1D-7913-2F0F517AB5F8}"/>
                    </a:ext>
                  </a:extLst>
                </p:cNvPr>
                <p:cNvSpPr>
                  <a:spLocks noChangeShapeType="1"/>
                </p:cNvSpPr>
                <p:nvPr/>
              </p:nvSpPr>
              <p:spPr bwMode="auto">
                <a:xfrm flipV="1">
                  <a:off x="3311" y="3518"/>
                  <a:ext cx="0"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Line 385">
                  <a:extLst>
                    <a:ext uri="{FF2B5EF4-FFF2-40B4-BE49-F238E27FC236}">
                      <a16:creationId xmlns:a16="http://schemas.microsoft.com/office/drawing/2014/main" id="{DF33C0FF-8293-5D53-03EC-EDAE35CD0541}"/>
                    </a:ext>
                  </a:extLst>
                </p:cNvPr>
                <p:cNvSpPr>
                  <a:spLocks noChangeShapeType="1"/>
                </p:cNvSpPr>
                <p:nvPr/>
              </p:nvSpPr>
              <p:spPr bwMode="auto">
                <a:xfrm flipH="1" flipV="1">
                  <a:off x="3310" y="3498"/>
                  <a:ext cx="1"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2" name="Line 386">
                  <a:extLst>
                    <a:ext uri="{FF2B5EF4-FFF2-40B4-BE49-F238E27FC236}">
                      <a16:creationId xmlns:a16="http://schemas.microsoft.com/office/drawing/2014/main" id="{DDACC78F-E226-C8B4-CBEB-A886E9D2ACEF}"/>
                    </a:ext>
                  </a:extLst>
                </p:cNvPr>
                <p:cNvSpPr>
                  <a:spLocks noChangeShapeType="1"/>
                </p:cNvSpPr>
                <p:nvPr/>
              </p:nvSpPr>
              <p:spPr bwMode="auto">
                <a:xfrm flipH="1" flipV="1">
                  <a:off x="3305" y="3479"/>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Line 387">
                  <a:extLst>
                    <a:ext uri="{FF2B5EF4-FFF2-40B4-BE49-F238E27FC236}">
                      <a16:creationId xmlns:a16="http://schemas.microsoft.com/office/drawing/2014/main" id="{7FE5456A-6973-57D7-0441-7F826346D30C}"/>
                    </a:ext>
                  </a:extLst>
                </p:cNvPr>
                <p:cNvSpPr>
                  <a:spLocks noChangeShapeType="1"/>
                </p:cNvSpPr>
                <p:nvPr/>
              </p:nvSpPr>
              <p:spPr bwMode="auto">
                <a:xfrm flipH="1" flipV="1">
                  <a:off x="3298" y="3461"/>
                  <a:ext cx="7" cy="1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Line 388">
                  <a:extLst>
                    <a:ext uri="{FF2B5EF4-FFF2-40B4-BE49-F238E27FC236}">
                      <a16:creationId xmlns:a16="http://schemas.microsoft.com/office/drawing/2014/main" id="{94B36519-8AD8-B770-FE7F-499B0082C019}"/>
                    </a:ext>
                  </a:extLst>
                </p:cNvPr>
                <p:cNvSpPr>
                  <a:spLocks noChangeShapeType="1"/>
                </p:cNvSpPr>
                <p:nvPr/>
              </p:nvSpPr>
              <p:spPr bwMode="auto">
                <a:xfrm flipH="1" flipV="1">
                  <a:off x="3290" y="3444"/>
                  <a:ext cx="8"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5" name="Line 389">
                  <a:extLst>
                    <a:ext uri="{FF2B5EF4-FFF2-40B4-BE49-F238E27FC236}">
                      <a16:creationId xmlns:a16="http://schemas.microsoft.com/office/drawing/2014/main" id="{CD4DF1CB-FEF9-77C5-A8E3-CF1A5FD0ABE9}"/>
                    </a:ext>
                  </a:extLst>
                </p:cNvPr>
                <p:cNvSpPr>
                  <a:spLocks noChangeShapeType="1"/>
                </p:cNvSpPr>
                <p:nvPr/>
              </p:nvSpPr>
              <p:spPr bwMode="auto">
                <a:xfrm flipH="1" flipV="1">
                  <a:off x="3279" y="3428"/>
                  <a:ext cx="1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Line 390">
                  <a:extLst>
                    <a:ext uri="{FF2B5EF4-FFF2-40B4-BE49-F238E27FC236}">
                      <a16:creationId xmlns:a16="http://schemas.microsoft.com/office/drawing/2014/main" id="{46C90E39-0A07-13FC-1F50-597CD79D8644}"/>
                    </a:ext>
                  </a:extLst>
                </p:cNvPr>
                <p:cNvSpPr>
                  <a:spLocks noChangeShapeType="1"/>
                </p:cNvSpPr>
                <p:nvPr/>
              </p:nvSpPr>
              <p:spPr bwMode="auto">
                <a:xfrm flipH="1" flipV="1">
                  <a:off x="3266" y="3413"/>
                  <a:ext cx="1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7" name="Line 391">
                  <a:extLst>
                    <a:ext uri="{FF2B5EF4-FFF2-40B4-BE49-F238E27FC236}">
                      <a16:creationId xmlns:a16="http://schemas.microsoft.com/office/drawing/2014/main" id="{70F8D58E-46A5-1A28-429C-ADA74C2C9817}"/>
                    </a:ext>
                  </a:extLst>
                </p:cNvPr>
                <p:cNvSpPr>
                  <a:spLocks noChangeShapeType="1"/>
                </p:cNvSpPr>
                <p:nvPr/>
              </p:nvSpPr>
              <p:spPr bwMode="auto">
                <a:xfrm flipH="1" flipV="1">
                  <a:off x="3252" y="3400"/>
                  <a:ext cx="14"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Line 392">
                  <a:extLst>
                    <a:ext uri="{FF2B5EF4-FFF2-40B4-BE49-F238E27FC236}">
                      <a16:creationId xmlns:a16="http://schemas.microsoft.com/office/drawing/2014/main" id="{3CF8699E-61D2-6027-EEE4-ECB47093A4C0}"/>
                    </a:ext>
                  </a:extLst>
                </p:cNvPr>
                <p:cNvSpPr>
                  <a:spLocks noChangeShapeType="1"/>
                </p:cNvSpPr>
                <p:nvPr/>
              </p:nvSpPr>
              <p:spPr bwMode="auto">
                <a:xfrm flipH="1" flipV="1">
                  <a:off x="3236" y="3388"/>
                  <a:ext cx="16"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Line 393">
                  <a:extLst>
                    <a:ext uri="{FF2B5EF4-FFF2-40B4-BE49-F238E27FC236}">
                      <a16:creationId xmlns:a16="http://schemas.microsoft.com/office/drawing/2014/main" id="{3CA3C5C4-BAE0-2674-66F8-47FDDB736DA7}"/>
                    </a:ext>
                  </a:extLst>
                </p:cNvPr>
                <p:cNvSpPr>
                  <a:spLocks noChangeShapeType="1"/>
                </p:cNvSpPr>
                <p:nvPr/>
              </p:nvSpPr>
              <p:spPr bwMode="auto">
                <a:xfrm flipH="1" flipV="1">
                  <a:off x="3218" y="3379"/>
                  <a:ext cx="18"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0" name="Line 394">
                  <a:extLst>
                    <a:ext uri="{FF2B5EF4-FFF2-40B4-BE49-F238E27FC236}">
                      <a16:creationId xmlns:a16="http://schemas.microsoft.com/office/drawing/2014/main" id="{76FC3BF7-1FAA-1690-60D6-25E1D6889975}"/>
                    </a:ext>
                  </a:extLst>
                </p:cNvPr>
                <p:cNvSpPr>
                  <a:spLocks noChangeShapeType="1"/>
                </p:cNvSpPr>
                <p:nvPr/>
              </p:nvSpPr>
              <p:spPr bwMode="auto">
                <a:xfrm flipH="1" flipV="1">
                  <a:off x="3199" y="3371"/>
                  <a:ext cx="19"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1" name="Line 395">
                  <a:extLst>
                    <a:ext uri="{FF2B5EF4-FFF2-40B4-BE49-F238E27FC236}">
                      <a16:creationId xmlns:a16="http://schemas.microsoft.com/office/drawing/2014/main" id="{099DD65D-1152-C102-E83B-E36D863B37DA}"/>
                    </a:ext>
                  </a:extLst>
                </p:cNvPr>
                <p:cNvSpPr>
                  <a:spLocks noChangeShapeType="1"/>
                </p:cNvSpPr>
                <p:nvPr/>
              </p:nvSpPr>
              <p:spPr bwMode="auto">
                <a:xfrm flipH="1" flipV="1">
                  <a:off x="3179" y="3365"/>
                  <a:ext cx="2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2" name="Line 396">
                  <a:extLst>
                    <a:ext uri="{FF2B5EF4-FFF2-40B4-BE49-F238E27FC236}">
                      <a16:creationId xmlns:a16="http://schemas.microsoft.com/office/drawing/2014/main" id="{D9F19105-E0B9-78D3-CA7E-8B084136AF41}"/>
                    </a:ext>
                  </a:extLst>
                </p:cNvPr>
                <p:cNvSpPr>
                  <a:spLocks noChangeShapeType="1"/>
                </p:cNvSpPr>
                <p:nvPr/>
              </p:nvSpPr>
              <p:spPr bwMode="auto">
                <a:xfrm flipH="1" flipV="1">
                  <a:off x="3158" y="3362"/>
                  <a:ext cx="2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3" name="Line 397">
                  <a:extLst>
                    <a:ext uri="{FF2B5EF4-FFF2-40B4-BE49-F238E27FC236}">
                      <a16:creationId xmlns:a16="http://schemas.microsoft.com/office/drawing/2014/main" id="{9830A4BC-D6A4-FC2B-1319-506CD7055D5A}"/>
                    </a:ext>
                  </a:extLst>
                </p:cNvPr>
                <p:cNvSpPr>
                  <a:spLocks noChangeShapeType="1"/>
                </p:cNvSpPr>
                <p:nvPr/>
              </p:nvSpPr>
              <p:spPr bwMode="auto">
                <a:xfrm flipH="1" flipV="1">
                  <a:off x="3138" y="3362"/>
                  <a:ext cx="2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4" name="Line 398">
                  <a:extLst>
                    <a:ext uri="{FF2B5EF4-FFF2-40B4-BE49-F238E27FC236}">
                      <a16:creationId xmlns:a16="http://schemas.microsoft.com/office/drawing/2014/main" id="{B28E246B-F273-3D78-9443-AB88BA2EBF6B}"/>
                    </a:ext>
                  </a:extLst>
                </p:cNvPr>
                <p:cNvSpPr>
                  <a:spLocks noChangeShapeType="1"/>
                </p:cNvSpPr>
                <p:nvPr/>
              </p:nvSpPr>
              <p:spPr bwMode="auto">
                <a:xfrm flipH="1">
                  <a:off x="3118" y="3362"/>
                  <a:ext cx="20"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5" name="Line 399">
                  <a:extLst>
                    <a:ext uri="{FF2B5EF4-FFF2-40B4-BE49-F238E27FC236}">
                      <a16:creationId xmlns:a16="http://schemas.microsoft.com/office/drawing/2014/main" id="{97A80775-7F06-F982-FEFF-C917095BC63D}"/>
                    </a:ext>
                  </a:extLst>
                </p:cNvPr>
                <p:cNvSpPr>
                  <a:spLocks noChangeShapeType="1"/>
                </p:cNvSpPr>
                <p:nvPr/>
              </p:nvSpPr>
              <p:spPr bwMode="auto">
                <a:xfrm flipH="1">
                  <a:off x="3099" y="3364"/>
                  <a:ext cx="19"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6" name="Line 400">
                  <a:extLst>
                    <a:ext uri="{FF2B5EF4-FFF2-40B4-BE49-F238E27FC236}">
                      <a16:creationId xmlns:a16="http://schemas.microsoft.com/office/drawing/2014/main" id="{C8114044-3178-BC0C-5693-AD7EE9C45C5A}"/>
                    </a:ext>
                  </a:extLst>
                </p:cNvPr>
                <p:cNvSpPr>
                  <a:spLocks noChangeShapeType="1"/>
                </p:cNvSpPr>
                <p:nvPr/>
              </p:nvSpPr>
              <p:spPr bwMode="auto">
                <a:xfrm flipH="1">
                  <a:off x="3080" y="3368"/>
                  <a:ext cx="1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7" name="Line 401">
                  <a:extLst>
                    <a:ext uri="{FF2B5EF4-FFF2-40B4-BE49-F238E27FC236}">
                      <a16:creationId xmlns:a16="http://schemas.microsoft.com/office/drawing/2014/main" id="{9649A07B-F12B-C789-21C8-2CC32F94EFF4}"/>
                    </a:ext>
                  </a:extLst>
                </p:cNvPr>
                <p:cNvSpPr>
                  <a:spLocks noChangeShapeType="1"/>
                </p:cNvSpPr>
                <p:nvPr/>
              </p:nvSpPr>
              <p:spPr bwMode="auto">
                <a:xfrm flipH="1">
                  <a:off x="3062" y="3374"/>
                  <a:ext cx="18"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8" name="Line 402">
                  <a:extLst>
                    <a:ext uri="{FF2B5EF4-FFF2-40B4-BE49-F238E27FC236}">
                      <a16:creationId xmlns:a16="http://schemas.microsoft.com/office/drawing/2014/main" id="{49960292-4083-DC76-2154-1156EB4D4725}"/>
                    </a:ext>
                  </a:extLst>
                </p:cNvPr>
                <p:cNvSpPr>
                  <a:spLocks noChangeShapeType="1"/>
                </p:cNvSpPr>
                <p:nvPr/>
              </p:nvSpPr>
              <p:spPr bwMode="auto">
                <a:xfrm flipH="1">
                  <a:off x="3046" y="3383"/>
                  <a:ext cx="16"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9" name="Line 403">
                  <a:extLst>
                    <a:ext uri="{FF2B5EF4-FFF2-40B4-BE49-F238E27FC236}">
                      <a16:creationId xmlns:a16="http://schemas.microsoft.com/office/drawing/2014/main" id="{E5C7295E-B24B-AB37-C350-1A71FD66639B}"/>
                    </a:ext>
                  </a:extLst>
                </p:cNvPr>
                <p:cNvSpPr>
                  <a:spLocks noChangeShapeType="1"/>
                </p:cNvSpPr>
                <p:nvPr/>
              </p:nvSpPr>
              <p:spPr bwMode="auto">
                <a:xfrm flipH="1">
                  <a:off x="3031" y="3393"/>
                  <a:ext cx="15"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0" name="Line 404">
                  <a:extLst>
                    <a:ext uri="{FF2B5EF4-FFF2-40B4-BE49-F238E27FC236}">
                      <a16:creationId xmlns:a16="http://schemas.microsoft.com/office/drawing/2014/main" id="{010B4718-8D77-4A81-6CDE-4DF0F311E3F6}"/>
                    </a:ext>
                  </a:extLst>
                </p:cNvPr>
                <p:cNvSpPr>
                  <a:spLocks noChangeShapeType="1"/>
                </p:cNvSpPr>
                <p:nvPr/>
              </p:nvSpPr>
              <p:spPr bwMode="auto">
                <a:xfrm flipH="1">
                  <a:off x="3017" y="3406"/>
                  <a:ext cx="14"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1" name="Line 405">
                  <a:extLst>
                    <a:ext uri="{FF2B5EF4-FFF2-40B4-BE49-F238E27FC236}">
                      <a16:creationId xmlns:a16="http://schemas.microsoft.com/office/drawing/2014/main" id="{374E0363-C4A8-095C-9846-F43C39E89904}"/>
                    </a:ext>
                  </a:extLst>
                </p:cNvPr>
                <p:cNvSpPr>
                  <a:spLocks noChangeShapeType="1"/>
                </p:cNvSpPr>
                <p:nvPr/>
              </p:nvSpPr>
              <p:spPr bwMode="auto">
                <a:xfrm flipH="1">
                  <a:off x="3006" y="3420"/>
                  <a:ext cx="11"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2" name="Line 406">
                  <a:extLst>
                    <a:ext uri="{FF2B5EF4-FFF2-40B4-BE49-F238E27FC236}">
                      <a16:creationId xmlns:a16="http://schemas.microsoft.com/office/drawing/2014/main" id="{282CE4FE-25FC-B6E9-C95F-F084F4D6E640}"/>
                    </a:ext>
                  </a:extLst>
                </p:cNvPr>
                <p:cNvSpPr>
                  <a:spLocks noChangeShapeType="1"/>
                </p:cNvSpPr>
                <p:nvPr/>
              </p:nvSpPr>
              <p:spPr bwMode="auto">
                <a:xfrm flipH="1">
                  <a:off x="2996" y="3435"/>
                  <a:ext cx="10"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3" name="Line 407">
                  <a:extLst>
                    <a:ext uri="{FF2B5EF4-FFF2-40B4-BE49-F238E27FC236}">
                      <a16:creationId xmlns:a16="http://schemas.microsoft.com/office/drawing/2014/main" id="{22BB4A34-AEC9-FDED-4B1D-2725E13AF43C}"/>
                    </a:ext>
                  </a:extLst>
                </p:cNvPr>
                <p:cNvSpPr>
                  <a:spLocks noChangeShapeType="1"/>
                </p:cNvSpPr>
                <p:nvPr/>
              </p:nvSpPr>
              <p:spPr bwMode="auto">
                <a:xfrm flipH="1">
                  <a:off x="2988" y="3452"/>
                  <a:ext cx="8"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4" name="Line 408">
                  <a:extLst>
                    <a:ext uri="{FF2B5EF4-FFF2-40B4-BE49-F238E27FC236}">
                      <a16:creationId xmlns:a16="http://schemas.microsoft.com/office/drawing/2014/main" id="{FAD3175F-2356-F5B2-4526-49CE75B35AE7}"/>
                    </a:ext>
                  </a:extLst>
                </p:cNvPr>
                <p:cNvSpPr>
                  <a:spLocks noChangeShapeType="1"/>
                </p:cNvSpPr>
                <p:nvPr/>
              </p:nvSpPr>
              <p:spPr bwMode="auto">
                <a:xfrm flipH="1">
                  <a:off x="2983" y="3471"/>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5" name="Line 409">
                  <a:extLst>
                    <a:ext uri="{FF2B5EF4-FFF2-40B4-BE49-F238E27FC236}">
                      <a16:creationId xmlns:a16="http://schemas.microsoft.com/office/drawing/2014/main" id="{E8DB61F5-EE58-3F75-5FC5-239348307DB2}"/>
                    </a:ext>
                  </a:extLst>
                </p:cNvPr>
                <p:cNvSpPr>
                  <a:spLocks noChangeShapeType="1"/>
                </p:cNvSpPr>
                <p:nvPr/>
              </p:nvSpPr>
              <p:spPr bwMode="auto">
                <a:xfrm flipH="1">
                  <a:off x="2980" y="3490"/>
                  <a:ext cx="3"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6" name="Line 410">
                  <a:extLst>
                    <a:ext uri="{FF2B5EF4-FFF2-40B4-BE49-F238E27FC236}">
                      <a16:creationId xmlns:a16="http://schemas.microsoft.com/office/drawing/2014/main" id="{335CEE8F-C639-77E3-928D-C6EF2BD4C4B8}"/>
                    </a:ext>
                  </a:extLst>
                </p:cNvPr>
                <p:cNvSpPr>
                  <a:spLocks noChangeShapeType="1"/>
                </p:cNvSpPr>
                <p:nvPr/>
              </p:nvSpPr>
              <p:spPr bwMode="auto">
                <a:xfrm flipH="1">
                  <a:off x="2979" y="3510"/>
                  <a:ext cx="1"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7" name="Line 411">
                  <a:extLst>
                    <a:ext uri="{FF2B5EF4-FFF2-40B4-BE49-F238E27FC236}">
                      <a16:creationId xmlns:a16="http://schemas.microsoft.com/office/drawing/2014/main" id="{D6D7188D-5777-39B6-3B44-FA78BF0ACF82}"/>
                    </a:ext>
                  </a:extLst>
                </p:cNvPr>
                <p:cNvSpPr>
                  <a:spLocks noChangeShapeType="1"/>
                </p:cNvSpPr>
                <p:nvPr/>
              </p:nvSpPr>
              <p:spPr bwMode="auto">
                <a:xfrm>
                  <a:off x="2979" y="3530"/>
                  <a:ext cx="2"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8" name="Line 412">
                  <a:extLst>
                    <a:ext uri="{FF2B5EF4-FFF2-40B4-BE49-F238E27FC236}">
                      <a16:creationId xmlns:a16="http://schemas.microsoft.com/office/drawing/2014/main" id="{675DC3FB-2533-B2A6-D626-584D019985FB}"/>
                    </a:ext>
                  </a:extLst>
                </p:cNvPr>
                <p:cNvSpPr>
                  <a:spLocks noChangeShapeType="1"/>
                </p:cNvSpPr>
                <p:nvPr/>
              </p:nvSpPr>
              <p:spPr bwMode="auto">
                <a:xfrm>
                  <a:off x="2981" y="3549"/>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9" name="Line 413">
                  <a:extLst>
                    <a:ext uri="{FF2B5EF4-FFF2-40B4-BE49-F238E27FC236}">
                      <a16:creationId xmlns:a16="http://schemas.microsoft.com/office/drawing/2014/main" id="{762ADCD4-2556-68AA-AE35-45679422A694}"/>
                    </a:ext>
                  </a:extLst>
                </p:cNvPr>
                <p:cNvSpPr>
                  <a:spLocks noChangeShapeType="1"/>
                </p:cNvSpPr>
                <p:nvPr/>
              </p:nvSpPr>
              <p:spPr bwMode="auto">
                <a:xfrm>
                  <a:off x="2986" y="3568"/>
                  <a:ext cx="7" cy="1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0" name="Line 414">
                  <a:extLst>
                    <a:ext uri="{FF2B5EF4-FFF2-40B4-BE49-F238E27FC236}">
                      <a16:creationId xmlns:a16="http://schemas.microsoft.com/office/drawing/2014/main" id="{B1BD6E5E-C805-1145-E8FC-1245CAF75988}"/>
                    </a:ext>
                  </a:extLst>
                </p:cNvPr>
                <p:cNvSpPr>
                  <a:spLocks noChangeShapeType="1"/>
                </p:cNvSpPr>
                <p:nvPr/>
              </p:nvSpPr>
              <p:spPr bwMode="auto">
                <a:xfrm>
                  <a:off x="2993" y="3586"/>
                  <a:ext cx="9"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1" name="Line 415">
                  <a:extLst>
                    <a:ext uri="{FF2B5EF4-FFF2-40B4-BE49-F238E27FC236}">
                      <a16:creationId xmlns:a16="http://schemas.microsoft.com/office/drawing/2014/main" id="{B3467816-032A-9288-CA4D-7C090E6AED1B}"/>
                    </a:ext>
                  </a:extLst>
                </p:cNvPr>
                <p:cNvSpPr>
                  <a:spLocks noChangeShapeType="1"/>
                </p:cNvSpPr>
                <p:nvPr/>
              </p:nvSpPr>
              <p:spPr bwMode="auto">
                <a:xfrm>
                  <a:off x="3002" y="3603"/>
                  <a:ext cx="1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2" name="Line 416">
                  <a:extLst>
                    <a:ext uri="{FF2B5EF4-FFF2-40B4-BE49-F238E27FC236}">
                      <a16:creationId xmlns:a16="http://schemas.microsoft.com/office/drawing/2014/main" id="{61400041-EE51-9D77-D051-C045DD56E84C}"/>
                    </a:ext>
                  </a:extLst>
                </p:cNvPr>
                <p:cNvSpPr>
                  <a:spLocks noChangeShapeType="1"/>
                </p:cNvSpPr>
                <p:nvPr/>
              </p:nvSpPr>
              <p:spPr bwMode="auto">
                <a:xfrm>
                  <a:off x="3013" y="3619"/>
                  <a:ext cx="12"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3" name="Line 417">
                  <a:extLst>
                    <a:ext uri="{FF2B5EF4-FFF2-40B4-BE49-F238E27FC236}">
                      <a16:creationId xmlns:a16="http://schemas.microsoft.com/office/drawing/2014/main" id="{372206E9-0AB8-6BC1-5ADA-46C83EEFEC53}"/>
                    </a:ext>
                  </a:extLst>
                </p:cNvPr>
                <p:cNvSpPr>
                  <a:spLocks noChangeShapeType="1"/>
                </p:cNvSpPr>
                <p:nvPr/>
              </p:nvSpPr>
              <p:spPr bwMode="auto">
                <a:xfrm>
                  <a:off x="3025" y="3634"/>
                  <a:ext cx="15"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4" name="Line 418">
                  <a:extLst>
                    <a:ext uri="{FF2B5EF4-FFF2-40B4-BE49-F238E27FC236}">
                      <a16:creationId xmlns:a16="http://schemas.microsoft.com/office/drawing/2014/main" id="{B9203E3D-2F01-6455-4564-58425AA9067F}"/>
                    </a:ext>
                  </a:extLst>
                </p:cNvPr>
                <p:cNvSpPr>
                  <a:spLocks noChangeShapeType="1"/>
                </p:cNvSpPr>
                <p:nvPr/>
              </p:nvSpPr>
              <p:spPr bwMode="auto">
                <a:xfrm>
                  <a:off x="3040" y="3647"/>
                  <a:ext cx="16"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5" name="Line 419">
                  <a:extLst>
                    <a:ext uri="{FF2B5EF4-FFF2-40B4-BE49-F238E27FC236}">
                      <a16:creationId xmlns:a16="http://schemas.microsoft.com/office/drawing/2014/main" id="{43B0FFE1-20B8-D82A-0F44-EEEE8E35BCEC}"/>
                    </a:ext>
                  </a:extLst>
                </p:cNvPr>
                <p:cNvSpPr>
                  <a:spLocks noChangeShapeType="1"/>
                </p:cNvSpPr>
                <p:nvPr/>
              </p:nvSpPr>
              <p:spPr bwMode="auto">
                <a:xfrm>
                  <a:off x="3056" y="3659"/>
                  <a:ext cx="17"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6" name="Line 420">
                  <a:extLst>
                    <a:ext uri="{FF2B5EF4-FFF2-40B4-BE49-F238E27FC236}">
                      <a16:creationId xmlns:a16="http://schemas.microsoft.com/office/drawing/2014/main" id="{3029C5BA-7A63-207F-2515-CA8AF2F9EBD9}"/>
                    </a:ext>
                  </a:extLst>
                </p:cNvPr>
                <p:cNvSpPr>
                  <a:spLocks noChangeShapeType="1"/>
                </p:cNvSpPr>
                <p:nvPr/>
              </p:nvSpPr>
              <p:spPr bwMode="auto">
                <a:xfrm>
                  <a:off x="3073" y="3669"/>
                  <a:ext cx="19"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7" name="Line 421">
                  <a:extLst>
                    <a:ext uri="{FF2B5EF4-FFF2-40B4-BE49-F238E27FC236}">
                      <a16:creationId xmlns:a16="http://schemas.microsoft.com/office/drawing/2014/main" id="{B34771A8-6DA4-9E91-0F27-3FF067628581}"/>
                    </a:ext>
                  </a:extLst>
                </p:cNvPr>
                <p:cNvSpPr>
                  <a:spLocks noChangeShapeType="1"/>
                </p:cNvSpPr>
                <p:nvPr/>
              </p:nvSpPr>
              <p:spPr bwMode="auto">
                <a:xfrm>
                  <a:off x="3092" y="3676"/>
                  <a:ext cx="2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8" name="Line 422">
                  <a:extLst>
                    <a:ext uri="{FF2B5EF4-FFF2-40B4-BE49-F238E27FC236}">
                      <a16:creationId xmlns:a16="http://schemas.microsoft.com/office/drawing/2014/main" id="{BF550B4F-B9E7-E3EA-813B-77C24A388311}"/>
                    </a:ext>
                  </a:extLst>
                </p:cNvPr>
                <p:cNvSpPr>
                  <a:spLocks noChangeShapeType="1"/>
                </p:cNvSpPr>
                <p:nvPr/>
              </p:nvSpPr>
              <p:spPr bwMode="auto">
                <a:xfrm>
                  <a:off x="3112" y="3682"/>
                  <a:ext cx="2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9" name="Line 423">
                  <a:extLst>
                    <a:ext uri="{FF2B5EF4-FFF2-40B4-BE49-F238E27FC236}">
                      <a16:creationId xmlns:a16="http://schemas.microsoft.com/office/drawing/2014/main" id="{74BDCC71-AF17-5FF9-42AC-EE77DB1E79CD}"/>
                    </a:ext>
                  </a:extLst>
                </p:cNvPr>
                <p:cNvSpPr>
                  <a:spLocks noChangeShapeType="1"/>
                </p:cNvSpPr>
                <p:nvPr/>
              </p:nvSpPr>
              <p:spPr bwMode="auto">
                <a:xfrm>
                  <a:off x="3133" y="3685"/>
                  <a:ext cx="2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0" name="Line 424">
                  <a:extLst>
                    <a:ext uri="{FF2B5EF4-FFF2-40B4-BE49-F238E27FC236}">
                      <a16:creationId xmlns:a16="http://schemas.microsoft.com/office/drawing/2014/main" id="{FB440181-C2A8-0B7A-6B3A-78DF323B9E6D}"/>
                    </a:ext>
                  </a:extLst>
                </p:cNvPr>
                <p:cNvSpPr>
                  <a:spLocks noChangeShapeType="1"/>
                </p:cNvSpPr>
                <p:nvPr/>
              </p:nvSpPr>
              <p:spPr bwMode="auto">
                <a:xfrm flipV="1">
                  <a:off x="3154" y="3684"/>
                  <a:ext cx="20"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1" name="Line 425">
                  <a:extLst>
                    <a:ext uri="{FF2B5EF4-FFF2-40B4-BE49-F238E27FC236}">
                      <a16:creationId xmlns:a16="http://schemas.microsoft.com/office/drawing/2014/main" id="{518FB6FB-8D64-408E-3051-3ED5C3F5AAC2}"/>
                    </a:ext>
                  </a:extLst>
                </p:cNvPr>
                <p:cNvSpPr>
                  <a:spLocks noChangeShapeType="1"/>
                </p:cNvSpPr>
                <p:nvPr/>
              </p:nvSpPr>
              <p:spPr bwMode="auto">
                <a:xfrm flipV="1">
                  <a:off x="3174" y="3680"/>
                  <a:ext cx="19"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2" name="Line 426">
                  <a:extLst>
                    <a:ext uri="{FF2B5EF4-FFF2-40B4-BE49-F238E27FC236}">
                      <a16:creationId xmlns:a16="http://schemas.microsoft.com/office/drawing/2014/main" id="{BC12D800-166D-FD8E-9FC2-279A117C81AC}"/>
                    </a:ext>
                  </a:extLst>
                </p:cNvPr>
                <p:cNvSpPr>
                  <a:spLocks noChangeShapeType="1"/>
                </p:cNvSpPr>
                <p:nvPr/>
              </p:nvSpPr>
              <p:spPr bwMode="auto">
                <a:xfrm flipV="1">
                  <a:off x="3193" y="3673"/>
                  <a:ext cx="19"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3" name="Line 427">
                  <a:extLst>
                    <a:ext uri="{FF2B5EF4-FFF2-40B4-BE49-F238E27FC236}">
                      <a16:creationId xmlns:a16="http://schemas.microsoft.com/office/drawing/2014/main" id="{0D0569CA-AF6F-36CC-41DB-E15431314ACB}"/>
                    </a:ext>
                  </a:extLst>
                </p:cNvPr>
                <p:cNvSpPr>
                  <a:spLocks noChangeShapeType="1"/>
                </p:cNvSpPr>
                <p:nvPr/>
              </p:nvSpPr>
              <p:spPr bwMode="auto">
                <a:xfrm flipV="1">
                  <a:off x="3212" y="3665"/>
                  <a:ext cx="17"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4" name="Line 428">
                  <a:extLst>
                    <a:ext uri="{FF2B5EF4-FFF2-40B4-BE49-F238E27FC236}">
                      <a16:creationId xmlns:a16="http://schemas.microsoft.com/office/drawing/2014/main" id="{63A7535B-7F6B-20C9-7230-D984CB86B6FC}"/>
                    </a:ext>
                  </a:extLst>
                </p:cNvPr>
                <p:cNvSpPr>
                  <a:spLocks noChangeShapeType="1"/>
                </p:cNvSpPr>
                <p:nvPr/>
              </p:nvSpPr>
              <p:spPr bwMode="auto">
                <a:xfrm flipV="1">
                  <a:off x="3229" y="3655"/>
                  <a:ext cx="16"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5" name="Line 429">
                  <a:extLst>
                    <a:ext uri="{FF2B5EF4-FFF2-40B4-BE49-F238E27FC236}">
                      <a16:creationId xmlns:a16="http://schemas.microsoft.com/office/drawing/2014/main" id="{9309320B-7FDA-A7E8-FF19-400B196A8C7D}"/>
                    </a:ext>
                  </a:extLst>
                </p:cNvPr>
                <p:cNvSpPr>
                  <a:spLocks noChangeShapeType="1"/>
                </p:cNvSpPr>
                <p:nvPr/>
              </p:nvSpPr>
              <p:spPr bwMode="auto">
                <a:xfrm flipV="1">
                  <a:off x="3245" y="3642"/>
                  <a:ext cx="16"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6" name="Line 430">
                  <a:extLst>
                    <a:ext uri="{FF2B5EF4-FFF2-40B4-BE49-F238E27FC236}">
                      <a16:creationId xmlns:a16="http://schemas.microsoft.com/office/drawing/2014/main" id="{DBD78D26-B088-36B3-86F3-D5DAFE21FC67}"/>
                    </a:ext>
                  </a:extLst>
                </p:cNvPr>
                <p:cNvSpPr>
                  <a:spLocks noChangeShapeType="1"/>
                </p:cNvSpPr>
                <p:nvPr/>
              </p:nvSpPr>
              <p:spPr bwMode="auto">
                <a:xfrm flipV="1">
                  <a:off x="3261" y="3628"/>
                  <a:ext cx="13"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7" name="Line 431">
                  <a:extLst>
                    <a:ext uri="{FF2B5EF4-FFF2-40B4-BE49-F238E27FC236}">
                      <a16:creationId xmlns:a16="http://schemas.microsoft.com/office/drawing/2014/main" id="{FAE2AE43-C732-3584-05CE-A3294DFCF8F1}"/>
                    </a:ext>
                  </a:extLst>
                </p:cNvPr>
                <p:cNvSpPr>
                  <a:spLocks noChangeShapeType="1"/>
                </p:cNvSpPr>
                <p:nvPr/>
              </p:nvSpPr>
              <p:spPr bwMode="auto">
                <a:xfrm flipV="1">
                  <a:off x="3274" y="3613"/>
                  <a:ext cx="11"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8" name="Line 432">
                  <a:extLst>
                    <a:ext uri="{FF2B5EF4-FFF2-40B4-BE49-F238E27FC236}">
                      <a16:creationId xmlns:a16="http://schemas.microsoft.com/office/drawing/2014/main" id="{375B614A-6B7C-B1DD-B529-BE2A702B54C1}"/>
                    </a:ext>
                  </a:extLst>
                </p:cNvPr>
                <p:cNvSpPr>
                  <a:spLocks noChangeShapeType="1"/>
                </p:cNvSpPr>
                <p:nvPr/>
              </p:nvSpPr>
              <p:spPr bwMode="auto">
                <a:xfrm flipV="1">
                  <a:off x="3285" y="3596"/>
                  <a:ext cx="10"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9" name="Line 433">
                  <a:extLst>
                    <a:ext uri="{FF2B5EF4-FFF2-40B4-BE49-F238E27FC236}">
                      <a16:creationId xmlns:a16="http://schemas.microsoft.com/office/drawing/2014/main" id="{58B2A61E-F5F8-75E8-6CDF-141F9F9E6B9B}"/>
                    </a:ext>
                  </a:extLst>
                </p:cNvPr>
                <p:cNvSpPr>
                  <a:spLocks noChangeShapeType="1"/>
                </p:cNvSpPr>
                <p:nvPr/>
              </p:nvSpPr>
              <p:spPr bwMode="auto">
                <a:xfrm flipV="1">
                  <a:off x="3295" y="3577"/>
                  <a:ext cx="8"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0" name="Line 434">
                  <a:extLst>
                    <a:ext uri="{FF2B5EF4-FFF2-40B4-BE49-F238E27FC236}">
                      <a16:creationId xmlns:a16="http://schemas.microsoft.com/office/drawing/2014/main" id="{F64D5515-5266-E46E-C047-02F5C6FFB80E}"/>
                    </a:ext>
                  </a:extLst>
                </p:cNvPr>
                <p:cNvSpPr>
                  <a:spLocks noChangeShapeType="1"/>
                </p:cNvSpPr>
                <p:nvPr/>
              </p:nvSpPr>
              <p:spPr bwMode="auto">
                <a:xfrm flipV="1">
                  <a:off x="3303" y="3558"/>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1" name="Line 435">
                  <a:extLst>
                    <a:ext uri="{FF2B5EF4-FFF2-40B4-BE49-F238E27FC236}">
                      <a16:creationId xmlns:a16="http://schemas.microsoft.com/office/drawing/2014/main" id="{3AF7C013-1764-5CC6-58D9-2D4E9BDBCA22}"/>
                    </a:ext>
                  </a:extLst>
                </p:cNvPr>
                <p:cNvSpPr>
                  <a:spLocks noChangeShapeType="1"/>
                </p:cNvSpPr>
                <p:nvPr/>
              </p:nvSpPr>
              <p:spPr bwMode="auto">
                <a:xfrm flipV="1">
                  <a:off x="3693" y="2874"/>
                  <a:ext cx="2"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2" name="Line 436">
                  <a:extLst>
                    <a:ext uri="{FF2B5EF4-FFF2-40B4-BE49-F238E27FC236}">
                      <a16:creationId xmlns:a16="http://schemas.microsoft.com/office/drawing/2014/main" id="{53A95A2C-86E4-BA9B-CAA5-98F7CDAC2EF1}"/>
                    </a:ext>
                  </a:extLst>
                </p:cNvPr>
                <p:cNvSpPr>
                  <a:spLocks noChangeShapeType="1"/>
                </p:cNvSpPr>
                <p:nvPr/>
              </p:nvSpPr>
              <p:spPr bwMode="auto">
                <a:xfrm flipH="1" flipV="1">
                  <a:off x="3694" y="2858"/>
                  <a:ext cx="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3" name="Line 437">
                  <a:extLst>
                    <a:ext uri="{FF2B5EF4-FFF2-40B4-BE49-F238E27FC236}">
                      <a16:creationId xmlns:a16="http://schemas.microsoft.com/office/drawing/2014/main" id="{86327BDA-E412-CB87-9945-E69E285EE1FD}"/>
                    </a:ext>
                  </a:extLst>
                </p:cNvPr>
                <p:cNvSpPr>
                  <a:spLocks noChangeShapeType="1"/>
                </p:cNvSpPr>
                <p:nvPr/>
              </p:nvSpPr>
              <p:spPr bwMode="auto">
                <a:xfrm flipH="1" flipV="1">
                  <a:off x="3691" y="2843"/>
                  <a:ext cx="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4" name="Line 438">
                  <a:extLst>
                    <a:ext uri="{FF2B5EF4-FFF2-40B4-BE49-F238E27FC236}">
                      <a16:creationId xmlns:a16="http://schemas.microsoft.com/office/drawing/2014/main" id="{AD923EBB-5590-A0A4-3515-6EB89A5AD808}"/>
                    </a:ext>
                  </a:extLst>
                </p:cNvPr>
                <p:cNvSpPr>
                  <a:spLocks noChangeShapeType="1"/>
                </p:cNvSpPr>
                <p:nvPr/>
              </p:nvSpPr>
              <p:spPr bwMode="auto">
                <a:xfrm flipH="1" flipV="1">
                  <a:off x="3686" y="2829"/>
                  <a:ext cx="5"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5" name="Line 439">
                  <a:extLst>
                    <a:ext uri="{FF2B5EF4-FFF2-40B4-BE49-F238E27FC236}">
                      <a16:creationId xmlns:a16="http://schemas.microsoft.com/office/drawing/2014/main" id="{F13D346A-1125-5A2B-5E8F-A16042C73B57}"/>
                    </a:ext>
                  </a:extLst>
                </p:cNvPr>
                <p:cNvSpPr>
                  <a:spLocks noChangeShapeType="1"/>
                </p:cNvSpPr>
                <p:nvPr/>
              </p:nvSpPr>
              <p:spPr bwMode="auto">
                <a:xfrm flipH="1" flipV="1">
                  <a:off x="3678" y="2815"/>
                  <a:ext cx="8"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6" name="Line 440">
                  <a:extLst>
                    <a:ext uri="{FF2B5EF4-FFF2-40B4-BE49-F238E27FC236}">
                      <a16:creationId xmlns:a16="http://schemas.microsoft.com/office/drawing/2014/main" id="{2D2C05F4-DD31-74D2-A84C-0F43E80F263C}"/>
                    </a:ext>
                  </a:extLst>
                </p:cNvPr>
                <p:cNvSpPr>
                  <a:spLocks noChangeShapeType="1"/>
                </p:cNvSpPr>
                <p:nvPr/>
              </p:nvSpPr>
              <p:spPr bwMode="auto">
                <a:xfrm flipH="1" flipV="1">
                  <a:off x="3669" y="2804"/>
                  <a:ext cx="9"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7" name="Line 441">
                  <a:extLst>
                    <a:ext uri="{FF2B5EF4-FFF2-40B4-BE49-F238E27FC236}">
                      <a16:creationId xmlns:a16="http://schemas.microsoft.com/office/drawing/2014/main" id="{A9F80C39-8382-91EC-370A-62C0A8C8AEE3}"/>
                    </a:ext>
                  </a:extLst>
                </p:cNvPr>
                <p:cNvSpPr>
                  <a:spLocks noChangeShapeType="1"/>
                </p:cNvSpPr>
                <p:nvPr/>
              </p:nvSpPr>
              <p:spPr bwMode="auto">
                <a:xfrm flipH="1" flipV="1">
                  <a:off x="3657" y="2793"/>
                  <a:ext cx="12"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8" name="Line 442">
                  <a:extLst>
                    <a:ext uri="{FF2B5EF4-FFF2-40B4-BE49-F238E27FC236}">
                      <a16:creationId xmlns:a16="http://schemas.microsoft.com/office/drawing/2014/main" id="{784A429A-AC79-B456-6170-B744881F234E}"/>
                    </a:ext>
                  </a:extLst>
                </p:cNvPr>
                <p:cNvSpPr>
                  <a:spLocks noChangeShapeType="1"/>
                </p:cNvSpPr>
                <p:nvPr/>
              </p:nvSpPr>
              <p:spPr bwMode="auto">
                <a:xfrm flipH="1" flipV="1">
                  <a:off x="3644" y="2784"/>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9" name="Line 443">
                  <a:extLst>
                    <a:ext uri="{FF2B5EF4-FFF2-40B4-BE49-F238E27FC236}">
                      <a16:creationId xmlns:a16="http://schemas.microsoft.com/office/drawing/2014/main" id="{1F69460A-A7CE-2176-B844-022606B7889E}"/>
                    </a:ext>
                  </a:extLst>
                </p:cNvPr>
                <p:cNvSpPr>
                  <a:spLocks noChangeShapeType="1"/>
                </p:cNvSpPr>
                <p:nvPr/>
              </p:nvSpPr>
              <p:spPr bwMode="auto">
                <a:xfrm flipH="1" flipV="1">
                  <a:off x="3629" y="2777"/>
                  <a:ext cx="15"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0" name="Line 444">
                  <a:extLst>
                    <a:ext uri="{FF2B5EF4-FFF2-40B4-BE49-F238E27FC236}">
                      <a16:creationId xmlns:a16="http://schemas.microsoft.com/office/drawing/2014/main" id="{34694AC1-54FA-9596-AE43-1AC1962E295D}"/>
                    </a:ext>
                  </a:extLst>
                </p:cNvPr>
                <p:cNvSpPr>
                  <a:spLocks noChangeShapeType="1"/>
                </p:cNvSpPr>
                <p:nvPr/>
              </p:nvSpPr>
              <p:spPr bwMode="auto">
                <a:xfrm flipH="1" flipV="1">
                  <a:off x="3614" y="2772"/>
                  <a:ext cx="15"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1" name="Line 445">
                  <a:extLst>
                    <a:ext uri="{FF2B5EF4-FFF2-40B4-BE49-F238E27FC236}">
                      <a16:creationId xmlns:a16="http://schemas.microsoft.com/office/drawing/2014/main" id="{362C025B-AC81-F575-A190-9FCD8C0095FE}"/>
                    </a:ext>
                  </a:extLst>
                </p:cNvPr>
                <p:cNvSpPr>
                  <a:spLocks noChangeShapeType="1"/>
                </p:cNvSpPr>
                <p:nvPr/>
              </p:nvSpPr>
              <p:spPr bwMode="auto">
                <a:xfrm flipH="1" flipV="1">
                  <a:off x="3597" y="2770"/>
                  <a:ext cx="17"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2" name="Line 446">
                  <a:extLst>
                    <a:ext uri="{FF2B5EF4-FFF2-40B4-BE49-F238E27FC236}">
                      <a16:creationId xmlns:a16="http://schemas.microsoft.com/office/drawing/2014/main" id="{33985680-9D4E-D7B5-CD60-3C008D210424}"/>
                    </a:ext>
                  </a:extLst>
                </p:cNvPr>
                <p:cNvSpPr>
                  <a:spLocks noChangeShapeType="1"/>
                </p:cNvSpPr>
                <p:nvPr/>
              </p:nvSpPr>
              <p:spPr bwMode="auto">
                <a:xfrm flipH="1">
                  <a:off x="3581" y="2770"/>
                  <a:ext cx="16"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3" name="Line 447">
                  <a:extLst>
                    <a:ext uri="{FF2B5EF4-FFF2-40B4-BE49-F238E27FC236}">
                      <a16:creationId xmlns:a16="http://schemas.microsoft.com/office/drawing/2014/main" id="{CD05404D-2E72-A92B-688A-198BCB8AA21F}"/>
                    </a:ext>
                  </a:extLst>
                </p:cNvPr>
                <p:cNvSpPr>
                  <a:spLocks noChangeShapeType="1"/>
                </p:cNvSpPr>
                <p:nvPr/>
              </p:nvSpPr>
              <p:spPr bwMode="auto">
                <a:xfrm flipH="1">
                  <a:off x="3566" y="2771"/>
                  <a:ext cx="1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4" name="Line 448">
                  <a:extLst>
                    <a:ext uri="{FF2B5EF4-FFF2-40B4-BE49-F238E27FC236}">
                      <a16:creationId xmlns:a16="http://schemas.microsoft.com/office/drawing/2014/main" id="{E9785E35-89B4-1B6C-C1B5-8FE5CE9AAEBE}"/>
                    </a:ext>
                  </a:extLst>
                </p:cNvPr>
                <p:cNvSpPr>
                  <a:spLocks noChangeShapeType="1"/>
                </p:cNvSpPr>
                <p:nvPr/>
              </p:nvSpPr>
              <p:spPr bwMode="auto">
                <a:xfrm flipH="1">
                  <a:off x="3551" y="2774"/>
                  <a:ext cx="15"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5" name="Line 449">
                  <a:extLst>
                    <a:ext uri="{FF2B5EF4-FFF2-40B4-BE49-F238E27FC236}">
                      <a16:creationId xmlns:a16="http://schemas.microsoft.com/office/drawing/2014/main" id="{C739B172-481A-6C5D-A9EC-9AF7E3B93528}"/>
                    </a:ext>
                  </a:extLst>
                </p:cNvPr>
                <p:cNvSpPr>
                  <a:spLocks noChangeShapeType="1"/>
                </p:cNvSpPr>
                <p:nvPr/>
              </p:nvSpPr>
              <p:spPr bwMode="auto">
                <a:xfrm flipH="1">
                  <a:off x="3537" y="2778"/>
                  <a:ext cx="14"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6" name="Line 450">
                  <a:extLst>
                    <a:ext uri="{FF2B5EF4-FFF2-40B4-BE49-F238E27FC236}">
                      <a16:creationId xmlns:a16="http://schemas.microsoft.com/office/drawing/2014/main" id="{8693C39D-FBC6-6C4E-E2EF-26D3417BB9BB}"/>
                    </a:ext>
                  </a:extLst>
                </p:cNvPr>
                <p:cNvSpPr>
                  <a:spLocks noChangeShapeType="1"/>
                </p:cNvSpPr>
                <p:nvPr/>
              </p:nvSpPr>
              <p:spPr bwMode="auto">
                <a:xfrm flipH="1">
                  <a:off x="3525" y="2786"/>
                  <a:ext cx="12"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7" name="Line 451">
                  <a:extLst>
                    <a:ext uri="{FF2B5EF4-FFF2-40B4-BE49-F238E27FC236}">
                      <a16:creationId xmlns:a16="http://schemas.microsoft.com/office/drawing/2014/main" id="{B755485F-4BA7-409B-9893-0979E507A035}"/>
                    </a:ext>
                  </a:extLst>
                </p:cNvPr>
                <p:cNvSpPr>
                  <a:spLocks noChangeShapeType="1"/>
                </p:cNvSpPr>
                <p:nvPr/>
              </p:nvSpPr>
              <p:spPr bwMode="auto">
                <a:xfrm flipH="1">
                  <a:off x="3514" y="2795"/>
                  <a:ext cx="1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8" name="Line 452">
                  <a:extLst>
                    <a:ext uri="{FF2B5EF4-FFF2-40B4-BE49-F238E27FC236}">
                      <a16:creationId xmlns:a16="http://schemas.microsoft.com/office/drawing/2014/main" id="{9E8DF9E6-AFA3-C7C5-E0CC-B5630F337E70}"/>
                    </a:ext>
                  </a:extLst>
                </p:cNvPr>
                <p:cNvSpPr>
                  <a:spLocks noChangeShapeType="1"/>
                </p:cNvSpPr>
                <p:nvPr/>
              </p:nvSpPr>
              <p:spPr bwMode="auto">
                <a:xfrm flipH="1">
                  <a:off x="3505" y="2806"/>
                  <a:ext cx="9"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9" name="Line 453">
                  <a:extLst>
                    <a:ext uri="{FF2B5EF4-FFF2-40B4-BE49-F238E27FC236}">
                      <a16:creationId xmlns:a16="http://schemas.microsoft.com/office/drawing/2014/main" id="{0E8AB0B1-45ED-6238-B83A-21FFE8EB2A2D}"/>
                    </a:ext>
                  </a:extLst>
                </p:cNvPr>
                <p:cNvSpPr>
                  <a:spLocks noChangeShapeType="1"/>
                </p:cNvSpPr>
                <p:nvPr/>
              </p:nvSpPr>
              <p:spPr bwMode="auto">
                <a:xfrm flipH="1">
                  <a:off x="3498" y="2819"/>
                  <a:ext cx="7"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0" name="Line 454">
                  <a:extLst>
                    <a:ext uri="{FF2B5EF4-FFF2-40B4-BE49-F238E27FC236}">
                      <a16:creationId xmlns:a16="http://schemas.microsoft.com/office/drawing/2014/main" id="{24EB6B0F-EA31-D67F-5EB8-27BD6BBA631D}"/>
                    </a:ext>
                  </a:extLst>
                </p:cNvPr>
                <p:cNvSpPr>
                  <a:spLocks noChangeShapeType="1"/>
                </p:cNvSpPr>
                <p:nvPr/>
              </p:nvSpPr>
              <p:spPr bwMode="auto">
                <a:xfrm flipH="1">
                  <a:off x="3493" y="2833"/>
                  <a:ext cx="5"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1" name="Line 455">
                  <a:extLst>
                    <a:ext uri="{FF2B5EF4-FFF2-40B4-BE49-F238E27FC236}">
                      <a16:creationId xmlns:a16="http://schemas.microsoft.com/office/drawing/2014/main" id="{4EF90667-F6C8-6ADA-F223-3267736AAF4F}"/>
                    </a:ext>
                  </a:extLst>
                </p:cNvPr>
                <p:cNvSpPr>
                  <a:spLocks noChangeShapeType="1"/>
                </p:cNvSpPr>
                <p:nvPr/>
              </p:nvSpPr>
              <p:spPr bwMode="auto">
                <a:xfrm flipH="1">
                  <a:off x="3491" y="2848"/>
                  <a:ext cx="2"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2" name="Line 456">
                  <a:extLst>
                    <a:ext uri="{FF2B5EF4-FFF2-40B4-BE49-F238E27FC236}">
                      <a16:creationId xmlns:a16="http://schemas.microsoft.com/office/drawing/2014/main" id="{73DBC2FE-CE0A-E8B8-A15D-6AED53D5B24F}"/>
                    </a:ext>
                  </a:extLst>
                </p:cNvPr>
                <p:cNvSpPr>
                  <a:spLocks noChangeShapeType="1"/>
                </p:cNvSpPr>
                <p:nvPr/>
              </p:nvSpPr>
              <p:spPr bwMode="auto">
                <a:xfrm>
                  <a:off x="3491" y="2864"/>
                  <a:ext cx="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3" name="Line 457">
                  <a:extLst>
                    <a:ext uri="{FF2B5EF4-FFF2-40B4-BE49-F238E27FC236}">
                      <a16:creationId xmlns:a16="http://schemas.microsoft.com/office/drawing/2014/main" id="{264D8BBB-D2D7-5768-2CE6-3092A59C80D5}"/>
                    </a:ext>
                  </a:extLst>
                </p:cNvPr>
                <p:cNvSpPr>
                  <a:spLocks noChangeShapeType="1"/>
                </p:cNvSpPr>
                <p:nvPr/>
              </p:nvSpPr>
              <p:spPr bwMode="auto">
                <a:xfrm>
                  <a:off x="3492" y="2880"/>
                  <a:ext cx="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4" name="Line 458">
                  <a:extLst>
                    <a:ext uri="{FF2B5EF4-FFF2-40B4-BE49-F238E27FC236}">
                      <a16:creationId xmlns:a16="http://schemas.microsoft.com/office/drawing/2014/main" id="{D0FB0C86-B821-7C1A-35B5-24D12FE441C0}"/>
                    </a:ext>
                  </a:extLst>
                </p:cNvPr>
                <p:cNvSpPr>
                  <a:spLocks noChangeShapeType="1"/>
                </p:cNvSpPr>
                <p:nvPr/>
              </p:nvSpPr>
              <p:spPr bwMode="auto">
                <a:xfrm>
                  <a:off x="3495" y="2895"/>
                  <a:ext cx="6"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5" name="Line 459">
                  <a:extLst>
                    <a:ext uri="{FF2B5EF4-FFF2-40B4-BE49-F238E27FC236}">
                      <a16:creationId xmlns:a16="http://schemas.microsoft.com/office/drawing/2014/main" id="{D0636631-B2DA-9B8A-78F2-5331A9755B0E}"/>
                    </a:ext>
                  </a:extLst>
                </p:cNvPr>
                <p:cNvSpPr>
                  <a:spLocks noChangeShapeType="1"/>
                </p:cNvSpPr>
                <p:nvPr/>
              </p:nvSpPr>
              <p:spPr bwMode="auto">
                <a:xfrm>
                  <a:off x="3501" y="2909"/>
                  <a:ext cx="7"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6" name="Line 460">
                  <a:extLst>
                    <a:ext uri="{FF2B5EF4-FFF2-40B4-BE49-F238E27FC236}">
                      <a16:creationId xmlns:a16="http://schemas.microsoft.com/office/drawing/2014/main" id="{788DDF35-E854-86CF-4AD6-0965409AACBA}"/>
                    </a:ext>
                  </a:extLst>
                </p:cNvPr>
                <p:cNvSpPr>
                  <a:spLocks noChangeShapeType="1"/>
                </p:cNvSpPr>
                <p:nvPr/>
              </p:nvSpPr>
              <p:spPr bwMode="auto">
                <a:xfrm>
                  <a:off x="3508" y="2922"/>
                  <a:ext cx="10"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7" name="Line 461">
                  <a:extLst>
                    <a:ext uri="{FF2B5EF4-FFF2-40B4-BE49-F238E27FC236}">
                      <a16:creationId xmlns:a16="http://schemas.microsoft.com/office/drawing/2014/main" id="{08C21172-60C1-145D-C8DD-97122BE2334D}"/>
                    </a:ext>
                  </a:extLst>
                </p:cNvPr>
                <p:cNvSpPr>
                  <a:spLocks noChangeShapeType="1"/>
                </p:cNvSpPr>
                <p:nvPr/>
              </p:nvSpPr>
              <p:spPr bwMode="auto">
                <a:xfrm>
                  <a:off x="3518" y="2935"/>
                  <a:ext cx="11"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8" name="Line 462">
                  <a:extLst>
                    <a:ext uri="{FF2B5EF4-FFF2-40B4-BE49-F238E27FC236}">
                      <a16:creationId xmlns:a16="http://schemas.microsoft.com/office/drawing/2014/main" id="{B6FCDCF5-1535-DABF-9CA5-605E90D4F350}"/>
                    </a:ext>
                  </a:extLst>
                </p:cNvPr>
                <p:cNvSpPr>
                  <a:spLocks noChangeShapeType="1"/>
                </p:cNvSpPr>
                <p:nvPr/>
              </p:nvSpPr>
              <p:spPr bwMode="auto">
                <a:xfrm>
                  <a:off x="3529" y="2945"/>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9" name="Line 463">
                  <a:extLst>
                    <a:ext uri="{FF2B5EF4-FFF2-40B4-BE49-F238E27FC236}">
                      <a16:creationId xmlns:a16="http://schemas.microsoft.com/office/drawing/2014/main" id="{3D558D22-2E24-15C0-E73C-11B36D3BF2DD}"/>
                    </a:ext>
                  </a:extLst>
                </p:cNvPr>
                <p:cNvSpPr>
                  <a:spLocks noChangeShapeType="1"/>
                </p:cNvSpPr>
                <p:nvPr/>
              </p:nvSpPr>
              <p:spPr bwMode="auto">
                <a:xfrm>
                  <a:off x="3542" y="2954"/>
                  <a:ext cx="15"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0" name="Line 464">
                  <a:extLst>
                    <a:ext uri="{FF2B5EF4-FFF2-40B4-BE49-F238E27FC236}">
                      <a16:creationId xmlns:a16="http://schemas.microsoft.com/office/drawing/2014/main" id="{7D53AB6D-3C58-6FF3-30EF-CDBC9458AED1}"/>
                    </a:ext>
                  </a:extLst>
                </p:cNvPr>
                <p:cNvSpPr>
                  <a:spLocks noChangeShapeType="1"/>
                </p:cNvSpPr>
                <p:nvPr/>
              </p:nvSpPr>
              <p:spPr bwMode="auto">
                <a:xfrm>
                  <a:off x="3557" y="2961"/>
                  <a:ext cx="16"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1" name="Line 465">
                  <a:extLst>
                    <a:ext uri="{FF2B5EF4-FFF2-40B4-BE49-F238E27FC236}">
                      <a16:creationId xmlns:a16="http://schemas.microsoft.com/office/drawing/2014/main" id="{07F0F8CA-F310-F28B-33E0-9767F640039B}"/>
                    </a:ext>
                  </a:extLst>
                </p:cNvPr>
                <p:cNvSpPr>
                  <a:spLocks noChangeShapeType="1"/>
                </p:cNvSpPr>
                <p:nvPr/>
              </p:nvSpPr>
              <p:spPr bwMode="auto">
                <a:xfrm>
                  <a:off x="3573" y="2966"/>
                  <a:ext cx="16"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2" name="Line 466">
                  <a:extLst>
                    <a:ext uri="{FF2B5EF4-FFF2-40B4-BE49-F238E27FC236}">
                      <a16:creationId xmlns:a16="http://schemas.microsoft.com/office/drawing/2014/main" id="{388CC656-7644-8705-9004-1C6CD9551D6C}"/>
                    </a:ext>
                  </a:extLst>
                </p:cNvPr>
                <p:cNvSpPr>
                  <a:spLocks noChangeShapeType="1"/>
                </p:cNvSpPr>
                <p:nvPr/>
              </p:nvSpPr>
              <p:spPr bwMode="auto">
                <a:xfrm flipV="1">
                  <a:off x="3589" y="2968"/>
                  <a:ext cx="1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3" name="Line 467">
                  <a:extLst>
                    <a:ext uri="{FF2B5EF4-FFF2-40B4-BE49-F238E27FC236}">
                      <a16:creationId xmlns:a16="http://schemas.microsoft.com/office/drawing/2014/main" id="{AEB923BB-02CF-053E-7981-1461D52C7AD1}"/>
                    </a:ext>
                  </a:extLst>
                </p:cNvPr>
                <p:cNvSpPr>
                  <a:spLocks noChangeShapeType="1"/>
                </p:cNvSpPr>
                <p:nvPr/>
              </p:nvSpPr>
              <p:spPr bwMode="auto">
                <a:xfrm flipV="1">
                  <a:off x="3606" y="2965"/>
                  <a:ext cx="1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4" name="Line 468">
                  <a:extLst>
                    <a:ext uri="{FF2B5EF4-FFF2-40B4-BE49-F238E27FC236}">
                      <a16:creationId xmlns:a16="http://schemas.microsoft.com/office/drawing/2014/main" id="{8AD9A9B5-F137-1F10-362F-95EE09CDACA0}"/>
                    </a:ext>
                  </a:extLst>
                </p:cNvPr>
                <p:cNvSpPr>
                  <a:spLocks noChangeShapeType="1"/>
                </p:cNvSpPr>
                <p:nvPr/>
              </p:nvSpPr>
              <p:spPr bwMode="auto">
                <a:xfrm flipV="1">
                  <a:off x="3621" y="2959"/>
                  <a:ext cx="15"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5" name="Line 469">
                  <a:extLst>
                    <a:ext uri="{FF2B5EF4-FFF2-40B4-BE49-F238E27FC236}">
                      <a16:creationId xmlns:a16="http://schemas.microsoft.com/office/drawing/2014/main" id="{F13E5775-C3FD-0AA2-E9DB-B758FF2F99D5}"/>
                    </a:ext>
                  </a:extLst>
                </p:cNvPr>
                <p:cNvSpPr>
                  <a:spLocks noChangeShapeType="1"/>
                </p:cNvSpPr>
                <p:nvPr/>
              </p:nvSpPr>
              <p:spPr bwMode="auto">
                <a:xfrm flipV="1">
                  <a:off x="3636" y="2952"/>
                  <a:ext cx="13"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6" name="Line 470">
                  <a:extLst>
                    <a:ext uri="{FF2B5EF4-FFF2-40B4-BE49-F238E27FC236}">
                      <a16:creationId xmlns:a16="http://schemas.microsoft.com/office/drawing/2014/main" id="{3CE1B909-838F-B849-8DCF-588FCBDE5A72}"/>
                    </a:ext>
                  </a:extLst>
                </p:cNvPr>
                <p:cNvSpPr>
                  <a:spLocks noChangeShapeType="1"/>
                </p:cNvSpPr>
                <p:nvPr/>
              </p:nvSpPr>
              <p:spPr bwMode="auto">
                <a:xfrm flipV="1">
                  <a:off x="3649" y="2943"/>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7" name="Line 471">
                  <a:extLst>
                    <a:ext uri="{FF2B5EF4-FFF2-40B4-BE49-F238E27FC236}">
                      <a16:creationId xmlns:a16="http://schemas.microsoft.com/office/drawing/2014/main" id="{20FEF17B-D2E6-1CA4-517E-A2FF87BDE294}"/>
                    </a:ext>
                  </a:extLst>
                </p:cNvPr>
                <p:cNvSpPr>
                  <a:spLocks noChangeShapeType="1"/>
                </p:cNvSpPr>
                <p:nvPr/>
              </p:nvSpPr>
              <p:spPr bwMode="auto">
                <a:xfrm flipV="1">
                  <a:off x="3662" y="2932"/>
                  <a:ext cx="1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8" name="Line 472">
                  <a:extLst>
                    <a:ext uri="{FF2B5EF4-FFF2-40B4-BE49-F238E27FC236}">
                      <a16:creationId xmlns:a16="http://schemas.microsoft.com/office/drawing/2014/main" id="{699CC86C-08B5-35F4-A82C-924E47C74E6D}"/>
                    </a:ext>
                  </a:extLst>
                </p:cNvPr>
                <p:cNvSpPr>
                  <a:spLocks noChangeShapeType="1"/>
                </p:cNvSpPr>
                <p:nvPr/>
              </p:nvSpPr>
              <p:spPr bwMode="auto">
                <a:xfrm flipV="1">
                  <a:off x="3673" y="2920"/>
                  <a:ext cx="9"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9" name="Line 473">
                  <a:extLst>
                    <a:ext uri="{FF2B5EF4-FFF2-40B4-BE49-F238E27FC236}">
                      <a16:creationId xmlns:a16="http://schemas.microsoft.com/office/drawing/2014/main" id="{A0D6350D-EDFF-5335-4ADC-C305960C5E8A}"/>
                    </a:ext>
                  </a:extLst>
                </p:cNvPr>
                <p:cNvSpPr>
                  <a:spLocks noChangeShapeType="1"/>
                </p:cNvSpPr>
                <p:nvPr/>
              </p:nvSpPr>
              <p:spPr bwMode="auto">
                <a:xfrm flipV="1">
                  <a:off x="3682" y="2906"/>
                  <a:ext cx="7"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0" name="Line 474">
                  <a:extLst>
                    <a:ext uri="{FF2B5EF4-FFF2-40B4-BE49-F238E27FC236}">
                      <a16:creationId xmlns:a16="http://schemas.microsoft.com/office/drawing/2014/main" id="{37361E3D-5CE7-A46C-4221-76EA7E1BDC5D}"/>
                    </a:ext>
                  </a:extLst>
                </p:cNvPr>
                <p:cNvSpPr>
                  <a:spLocks noChangeShapeType="1"/>
                </p:cNvSpPr>
                <p:nvPr/>
              </p:nvSpPr>
              <p:spPr bwMode="auto">
                <a:xfrm flipV="1">
                  <a:off x="3689" y="2890"/>
                  <a:ext cx="4"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1" name="Freeform 475">
                  <a:extLst>
                    <a:ext uri="{FF2B5EF4-FFF2-40B4-BE49-F238E27FC236}">
                      <a16:creationId xmlns:a16="http://schemas.microsoft.com/office/drawing/2014/main" id="{72D83C36-5D0B-3CD2-DBE2-5D1CB683DD1E}"/>
                    </a:ext>
                  </a:extLst>
                </p:cNvPr>
                <p:cNvSpPr>
                  <a:spLocks/>
                </p:cNvSpPr>
                <p:nvPr/>
              </p:nvSpPr>
              <p:spPr bwMode="auto">
                <a:xfrm>
                  <a:off x="3044" y="2812"/>
                  <a:ext cx="647" cy="725"/>
                </a:xfrm>
                <a:custGeom>
                  <a:avLst/>
                  <a:gdLst>
                    <a:gd name="T0" fmla="*/ 1392 w 1940"/>
                    <a:gd name="T1" fmla="*/ 0 h 2174"/>
                    <a:gd name="T2" fmla="*/ 1940 w 1940"/>
                    <a:gd name="T3" fmla="*/ 241 h 2174"/>
                    <a:gd name="T4" fmla="*/ 777 w 1940"/>
                    <a:gd name="T5" fmla="*/ 2174 h 2174"/>
                    <a:gd name="T6" fmla="*/ 0 w 1940"/>
                    <a:gd name="T7" fmla="*/ 1748 h 2174"/>
                    <a:gd name="T8" fmla="*/ 1392 w 1940"/>
                    <a:gd name="T9" fmla="*/ 0 h 2174"/>
                  </a:gdLst>
                  <a:ahLst/>
                  <a:cxnLst>
                    <a:cxn ang="0">
                      <a:pos x="T0" y="T1"/>
                    </a:cxn>
                    <a:cxn ang="0">
                      <a:pos x="T2" y="T3"/>
                    </a:cxn>
                    <a:cxn ang="0">
                      <a:pos x="T4" y="T5"/>
                    </a:cxn>
                    <a:cxn ang="0">
                      <a:pos x="T6" y="T7"/>
                    </a:cxn>
                    <a:cxn ang="0">
                      <a:pos x="T8" y="T9"/>
                    </a:cxn>
                  </a:cxnLst>
                  <a:rect l="0" t="0" r="r" b="b"/>
                  <a:pathLst>
                    <a:path w="1940" h="2174">
                      <a:moveTo>
                        <a:pt x="1392" y="0"/>
                      </a:moveTo>
                      <a:lnTo>
                        <a:pt x="1940" y="241"/>
                      </a:lnTo>
                      <a:lnTo>
                        <a:pt x="777" y="2174"/>
                      </a:lnTo>
                      <a:lnTo>
                        <a:pt x="0" y="1748"/>
                      </a:lnTo>
                      <a:lnTo>
                        <a:pt x="1392"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2" name="Freeform 476">
                  <a:extLst>
                    <a:ext uri="{FF2B5EF4-FFF2-40B4-BE49-F238E27FC236}">
                      <a16:creationId xmlns:a16="http://schemas.microsoft.com/office/drawing/2014/main" id="{36DF970F-B22D-584B-D4F9-851F9337CF56}"/>
                    </a:ext>
                  </a:extLst>
                </p:cNvPr>
                <p:cNvSpPr>
                  <a:spLocks/>
                </p:cNvSpPr>
                <p:nvPr/>
              </p:nvSpPr>
              <p:spPr bwMode="auto">
                <a:xfrm>
                  <a:off x="3491" y="2770"/>
                  <a:ext cx="204" cy="198"/>
                </a:xfrm>
                <a:custGeom>
                  <a:avLst/>
                  <a:gdLst>
                    <a:gd name="T0" fmla="*/ 318 w 613"/>
                    <a:gd name="T1" fmla="*/ 0 h 593"/>
                    <a:gd name="T2" fmla="*/ 368 w 613"/>
                    <a:gd name="T3" fmla="*/ 6 h 593"/>
                    <a:gd name="T4" fmla="*/ 415 w 613"/>
                    <a:gd name="T5" fmla="*/ 20 h 593"/>
                    <a:gd name="T6" fmla="*/ 459 w 613"/>
                    <a:gd name="T7" fmla="*/ 41 h 593"/>
                    <a:gd name="T8" fmla="*/ 499 w 613"/>
                    <a:gd name="T9" fmla="*/ 67 h 593"/>
                    <a:gd name="T10" fmla="*/ 533 w 613"/>
                    <a:gd name="T11" fmla="*/ 100 h 593"/>
                    <a:gd name="T12" fmla="*/ 562 w 613"/>
                    <a:gd name="T13" fmla="*/ 135 h 593"/>
                    <a:gd name="T14" fmla="*/ 585 w 613"/>
                    <a:gd name="T15" fmla="*/ 175 h 593"/>
                    <a:gd name="T16" fmla="*/ 600 w 613"/>
                    <a:gd name="T17" fmla="*/ 218 h 593"/>
                    <a:gd name="T18" fmla="*/ 610 w 613"/>
                    <a:gd name="T19" fmla="*/ 264 h 593"/>
                    <a:gd name="T20" fmla="*/ 613 w 613"/>
                    <a:gd name="T21" fmla="*/ 311 h 593"/>
                    <a:gd name="T22" fmla="*/ 607 w 613"/>
                    <a:gd name="T23" fmla="*/ 359 h 593"/>
                    <a:gd name="T24" fmla="*/ 593 w 613"/>
                    <a:gd name="T25" fmla="*/ 406 h 593"/>
                    <a:gd name="T26" fmla="*/ 572 w 613"/>
                    <a:gd name="T27" fmla="*/ 448 h 593"/>
                    <a:gd name="T28" fmla="*/ 545 w 613"/>
                    <a:gd name="T29" fmla="*/ 486 h 593"/>
                    <a:gd name="T30" fmla="*/ 512 w 613"/>
                    <a:gd name="T31" fmla="*/ 519 h 593"/>
                    <a:gd name="T32" fmla="*/ 475 w 613"/>
                    <a:gd name="T33" fmla="*/ 546 h 593"/>
                    <a:gd name="T34" fmla="*/ 434 w 613"/>
                    <a:gd name="T35" fmla="*/ 567 h 593"/>
                    <a:gd name="T36" fmla="*/ 389 w 613"/>
                    <a:gd name="T37" fmla="*/ 583 h 593"/>
                    <a:gd name="T38" fmla="*/ 344 w 613"/>
                    <a:gd name="T39" fmla="*/ 592 h 593"/>
                    <a:gd name="T40" fmla="*/ 295 w 613"/>
                    <a:gd name="T41" fmla="*/ 593 h 593"/>
                    <a:gd name="T42" fmla="*/ 245 w 613"/>
                    <a:gd name="T43" fmla="*/ 586 h 593"/>
                    <a:gd name="T44" fmla="*/ 198 w 613"/>
                    <a:gd name="T45" fmla="*/ 572 h 593"/>
                    <a:gd name="T46" fmla="*/ 154 w 613"/>
                    <a:gd name="T47" fmla="*/ 552 h 593"/>
                    <a:gd name="T48" fmla="*/ 114 w 613"/>
                    <a:gd name="T49" fmla="*/ 525 h 593"/>
                    <a:gd name="T50" fmla="*/ 80 w 613"/>
                    <a:gd name="T51" fmla="*/ 493 h 593"/>
                    <a:gd name="T52" fmla="*/ 52 w 613"/>
                    <a:gd name="T53" fmla="*/ 456 h 593"/>
                    <a:gd name="T54" fmla="*/ 29 w 613"/>
                    <a:gd name="T55" fmla="*/ 416 h 593"/>
                    <a:gd name="T56" fmla="*/ 13 w 613"/>
                    <a:gd name="T57" fmla="*/ 373 h 593"/>
                    <a:gd name="T58" fmla="*/ 3 w 613"/>
                    <a:gd name="T59" fmla="*/ 328 h 593"/>
                    <a:gd name="T60" fmla="*/ 0 w 613"/>
                    <a:gd name="T61" fmla="*/ 281 h 593"/>
                    <a:gd name="T62" fmla="*/ 6 w 613"/>
                    <a:gd name="T63" fmla="*/ 234 h 593"/>
                    <a:gd name="T64" fmla="*/ 20 w 613"/>
                    <a:gd name="T65" fmla="*/ 187 h 593"/>
                    <a:gd name="T66" fmla="*/ 42 w 613"/>
                    <a:gd name="T67" fmla="*/ 145 h 593"/>
                    <a:gd name="T68" fmla="*/ 69 w 613"/>
                    <a:gd name="T69" fmla="*/ 107 h 593"/>
                    <a:gd name="T70" fmla="*/ 101 w 613"/>
                    <a:gd name="T71" fmla="*/ 74 h 593"/>
                    <a:gd name="T72" fmla="*/ 138 w 613"/>
                    <a:gd name="T73" fmla="*/ 47 h 593"/>
                    <a:gd name="T74" fmla="*/ 180 w 613"/>
                    <a:gd name="T75" fmla="*/ 24 h 593"/>
                    <a:gd name="T76" fmla="*/ 224 w 613"/>
                    <a:gd name="T77" fmla="*/ 10 h 593"/>
                    <a:gd name="T78" fmla="*/ 270 w 613"/>
                    <a:gd name="T79" fmla="*/ 1 h 593"/>
                    <a:gd name="T80" fmla="*/ 318 w 613"/>
                    <a:gd name="T81"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3" h="593">
                      <a:moveTo>
                        <a:pt x="318" y="0"/>
                      </a:moveTo>
                      <a:lnTo>
                        <a:pt x="368" y="6"/>
                      </a:lnTo>
                      <a:lnTo>
                        <a:pt x="415" y="20"/>
                      </a:lnTo>
                      <a:lnTo>
                        <a:pt x="459" y="41"/>
                      </a:lnTo>
                      <a:lnTo>
                        <a:pt x="499" y="67"/>
                      </a:lnTo>
                      <a:lnTo>
                        <a:pt x="533" y="100"/>
                      </a:lnTo>
                      <a:lnTo>
                        <a:pt x="562" y="135"/>
                      </a:lnTo>
                      <a:lnTo>
                        <a:pt x="585" y="175"/>
                      </a:lnTo>
                      <a:lnTo>
                        <a:pt x="600" y="218"/>
                      </a:lnTo>
                      <a:lnTo>
                        <a:pt x="610" y="264"/>
                      </a:lnTo>
                      <a:lnTo>
                        <a:pt x="613" y="311"/>
                      </a:lnTo>
                      <a:lnTo>
                        <a:pt x="607" y="359"/>
                      </a:lnTo>
                      <a:lnTo>
                        <a:pt x="593" y="406"/>
                      </a:lnTo>
                      <a:lnTo>
                        <a:pt x="572" y="448"/>
                      </a:lnTo>
                      <a:lnTo>
                        <a:pt x="545" y="486"/>
                      </a:lnTo>
                      <a:lnTo>
                        <a:pt x="512" y="519"/>
                      </a:lnTo>
                      <a:lnTo>
                        <a:pt x="475" y="546"/>
                      </a:lnTo>
                      <a:lnTo>
                        <a:pt x="434" y="567"/>
                      </a:lnTo>
                      <a:lnTo>
                        <a:pt x="389" y="583"/>
                      </a:lnTo>
                      <a:lnTo>
                        <a:pt x="344" y="592"/>
                      </a:lnTo>
                      <a:lnTo>
                        <a:pt x="295" y="593"/>
                      </a:lnTo>
                      <a:lnTo>
                        <a:pt x="245" y="586"/>
                      </a:lnTo>
                      <a:lnTo>
                        <a:pt x="198" y="572"/>
                      </a:lnTo>
                      <a:lnTo>
                        <a:pt x="154" y="552"/>
                      </a:lnTo>
                      <a:lnTo>
                        <a:pt x="114" y="525"/>
                      </a:lnTo>
                      <a:lnTo>
                        <a:pt x="80" y="493"/>
                      </a:lnTo>
                      <a:lnTo>
                        <a:pt x="52" y="456"/>
                      </a:lnTo>
                      <a:lnTo>
                        <a:pt x="29" y="416"/>
                      </a:lnTo>
                      <a:lnTo>
                        <a:pt x="13" y="373"/>
                      </a:lnTo>
                      <a:lnTo>
                        <a:pt x="3" y="328"/>
                      </a:lnTo>
                      <a:lnTo>
                        <a:pt x="0" y="281"/>
                      </a:lnTo>
                      <a:lnTo>
                        <a:pt x="6" y="234"/>
                      </a:lnTo>
                      <a:lnTo>
                        <a:pt x="20" y="187"/>
                      </a:lnTo>
                      <a:lnTo>
                        <a:pt x="42" y="145"/>
                      </a:lnTo>
                      <a:lnTo>
                        <a:pt x="69" y="107"/>
                      </a:lnTo>
                      <a:lnTo>
                        <a:pt x="101" y="74"/>
                      </a:lnTo>
                      <a:lnTo>
                        <a:pt x="138" y="47"/>
                      </a:lnTo>
                      <a:lnTo>
                        <a:pt x="180" y="24"/>
                      </a:lnTo>
                      <a:lnTo>
                        <a:pt x="224" y="10"/>
                      </a:lnTo>
                      <a:lnTo>
                        <a:pt x="270" y="1"/>
                      </a:lnTo>
                      <a:lnTo>
                        <a:pt x="318" y="0"/>
                      </a:lnTo>
                      <a:close/>
                    </a:path>
                  </a:pathLst>
                </a:custGeom>
                <a:solidFill>
                  <a:schemeClr val="bg1"/>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3" name="Freeform 477">
                  <a:extLst>
                    <a:ext uri="{FF2B5EF4-FFF2-40B4-BE49-F238E27FC236}">
                      <a16:creationId xmlns:a16="http://schemas.microsoft.com/office/drawing/2014/main" id="{43BF4D60-469D-D377-3FF2-48CF2EB3DFC0}"/>
                    </a:ext>
                  </a:extLst>
                </p:cNvPr>
                <p:cNvSpPr>
                  <a:spLocks/>
                </p:cNvSpPr>
                <p:nvPr/>
              </p:nvSpPr>
              <p:spPr bwMode="auto">
                <a:xfrm>
                  <a:off x="2979" y="3362"/>
                  <a:ext cx="332" cy="324"/>
                </a:xfrm>
                <a:custGeom>
                  <a:avLst/>
                  <a:gdLst>
                    <a:gd name="T0" fmla="*/ 476 w 996"/>
                    <a:gd name="T1" fmla="*/ 0 h 972"/>
                    <a:gd name="T2" fmla="*/ 537 w 996"/>
                    <a:gd name="T3" fmla="*/ 1 h 972"/>
                    <a:gd name="T4" fmla="*/ 600 w 996"/>
                    <a:gd name="T5" fmla="*/ 10 h 972"/>
                    <a:gd name="T6" fmla="*/ 660 w 996"/>
                    <a:gd name="T7" fmla="*/ 27 h 972"/>
                    <a:gd name="T8" fmla="*/ 717 w 996"/>
                    <a:gd name="T9" fmla="*/ 50 h 972"/>
                    <a:gd name="T10" fmla="*/ 770 w 996"/>
                    <a:gd name="T11" fmla="*/ 79 h 972"/>
                    <a:gd name="T12" fmla="*/ 817 w 996"/>
                    <a:gd name="T13" fmla="*/ 114 h 972"/>
                    <a:gd name="T14" fmla="*/ 861 w 996"/>
                    <a:gd name="T15" fmla="*/ 154 h 972"/>
                    <a:gd name="T16" fmla="*/ 898 w 996"/>
                    <a:gd name="T17" fmla="*/ 198 h 972"/>
                    <a:gd name="T18" fmla="*/ 931 w 996"/>
                    <a:gd name="T19" fmla="*/ 246 h 972"/>
                    <a:gd name="T20" fmla="*/ 956 w 996"/>
                    <a:gd name="T21" fmla="*/ 298 h 972"/>
                    <a:gd name="T22" fmla="*/ 976 w 996"/>
                    <a:gd name="T23" fmla="*/ 352 h 972"/>
                    <a:gd name="T24" fmla="*/ 991 w 996"/>
                    <a:gd name="T25" fmla="*/ 409 h 972"/>
                    <a:gd name="T26" fmla="*/ 996 w 996"/>
                    <a:gd name="T27" fmla="*/ 467 h 972"/>
                    <a:gd name="T28" fmla="*/ 995 w 996"/>
                    <a:gd name="T29" fmla="*/ 527 h 972"/>
                    <a:gd name="T30" fmla="*/ 986 w 996"/>
                    <a:gd name="T31" fmla="*/ 587 h 972"/>
                    <a:gd name="T32" fmla="*/ 971 w 996"/>
                    <a:gd name="T33" fmla="*/ 645 h 972"/>
                    <a:gd name="T34" fmla="*/ 948 w 996"/>
                    <a:gd name="T35" fmla="*/ 701 h 972"/>
                    <a:gd name="T36" fmla="*/ 918 w 996"/>
                    <a:gd name="T37" fmla="*/ 752 h 972"/>
                    <a:gd name="T38" fmla="*/ 884 w 996"/>
                    <a:gd name="T39" fmla="*/ 798 h 972"/>
                    <a:gd name="T40" fmla="*/ 844 w 996"/>
                    <a:gd name="T41" fmla="*/ 841 h 972"/>
                    <a:gd name="T42" fmla="*/ 798 w 996"/>
                    <a:gd name="T43" fmla="*/ 878 h 972"/>
                    <a:gd name="T44" fmla="*/ 750 w 996"/>
                    <a:gd name="T45" fmla="*/ 908 h 972"/>
                    <a:gd name="T46" fmla="*/ 697 w 996"/>
                    <a:gd name="T47" fmla="*/ 933 h 972"/>
                    <a:gd name="T48" fmla="*/ 641 w 996"/>
                    <a:gd name="T49" fmla="*/ 953 h 972"/>
                    <a:gd name="T50" fmla="*/ 583 w 996"/>
                    <a:gd name="T51" fmla="*/ 966 h 972"/>
                    <a:gd name="T52" fmla="*/ 523 w 996"/>
                    <a:gd name="T53" fmla="*/ 972 h 972"/>
                    <a:gd name="T54" fmla="*/ 462 w 996"/>
                    <a:gd name="T55" fmla="*/ 969 h 972"/>
                    <a:gd name="T56" fmla="*/ 399 w 996"/>
                    <a:gd name="T57" fmla="*/ 960 h 972"/>
                    <a:gd name="T58" fmla="*/ 339 w 996"/>
                    <a:gd name="T59" fmla="*/ 943 h 972"/>
                    <a:gd name="T60" fmla="*/ 282 w 996"/>
                    <a:gd name="T61" fmla="*/ 921 h 972"/>
                    <a:gd name="T62" fmla="*/ 229 w 996"/>
                    <a:gd name="T63" fmla="*/ 891 h 972"/>
                    <a:gd name="T64" fmla="*/ 181 w 996"/>
                    <a:gd name="T65" fmla="*/ 855 h 972"/>
                    <a:gd name="T66" fmla="*/ 137 w 996"/>
                    <a:gd name="T67" fmla="*/ 815 h 972"/>
                    <a:gd name="T68" fmla="*/ 100 w 996"/>
                    <a:gd name="T69" fmla="*/ 771 h 972"/>
                    <a:gd name="T70" fmla="*/ 67 w 996"/>
                    <a:gd name="T71" fmla="*/ 722 h 972"/>
                    <a:gd name="T72" fmla="*/ 40 w 996"/>
                    <a:gd name="T73" fmla="*/ 671 h 972"/>
                    <a:gd name="T74" fmla="*/ 20 w 996"/>
                    <a:gd name="T75" fmla="*/ 617 h 972"/>
                    <a:gd name="T76" fmla="*/ 6 w 996"/>
                    <a:gd name="T77" fmla="*/ 561 h 972"/>
                    <a:gd name="T78" fmla="*/ 0 w 996"/>
                    <a:gd name="T79" fmla="*/ 503 h 972"/>
                    <a:gd name="T80" fmla="*/ 1 w 996"/>
                    <a:gd name="T81" fmla="*/ 444 h 972"/>
                    <a:gd name="T82" fmla="*/ 10 w 996"/>
                    <a:gd name="T83" fmla="*/ 385 h 972"/>
                    <a:gd name="T84" fmla="*/ 27 w 996"/>
                    <a:gd name="T85" fmla="*/ 326 h 972"/>
                    <a:gd name="T86" fmla="*/ 50 w 996"/>
                    <a:gd name="T87" fmla="*/ 271 h 972"/>
                    <a:gd name="T88" fmla="*/ 80 w 996"/>
                    <a:gd name="T89" fmla="*/ 219 h 972"/>
                    <a:gd name="T90" fmla="*/ 114 w 996"/>
                    <a:gd name="T91" fmla="*/ 174 h 972"/>
                    <a:gd name="T92" fmla="*/ 155 w 996"/>
                    <a:gd name="T93" fmla="*/ 131 h 972"/>
                    <a:gd name="T94" fmla="*/ 200 w 996"/>
                    <a:gd name="T95" fmla="*/ 94 h 972"/>
                    <a:gd name="T96" fmla="*/ 249 w 996"/>
                    <a:gd name="T97" fmla="*/ 62 h 972"/>
                    <a:gd name="T98" fmla="*/ 302 w 996"/>
                    <a:gd name="T99" fmla="*/ 37 h 972"/>
                    <a:gd name="T100" fmla="*/ 358 w 996"/>
                    <a:gd name="T101" fmla="*/ 18 h 972"/>
                    <a:gd name="T102" fmla="*/ 416 w 996"/>
                    <a:gd name="T103" fmla="*/ 5 h 972"/>
                    <a:gd name="T104" fmla="*/ 476 w 996"/>
                    <a:gd name="T105"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6" h="972">
                      <a:moveTo>
                        <a:pt x="476" y="0"/>
                      </a:moveTo>
                      <a:lnTo>
                        <a:pt x="537" y="1"/>
                      </a:lnTo>
                      <a:lnTo>
                        <a:pt x="600" y="10"/>
                      </a:lnTo>
                      <a:lnTo>
                        <a:pt x="660" y="27"/>
                      </a:lnTo>
                      <a:lnTo>
                        <a:pt x="717" y="50"/>
                      </a:lnTo>
                      <a:lnTo>
                        <a:pt x="770" y="79"/>
                      </a:lnTo>
                      <a:lnTo>
                        <a:pt x="817" y="114"/>
                      </a:lnTo>
                      <a:lnTo>
                        <a:pt x="861" y="154"/>
                      </a:lnTo>
                      <a:lnTo>
                        <a:pt x="898" y="198"/>
                      </a:lnTo>
                      <a:lnTo>
                        <a:pt x="931" y="246"/>
                      </a:lnTo>
                      <a:lnTo>
                        <a:pt x="956" y="298"/>
                      </a:lnTo>
                      <a:lnTo>
                        <a:pt x="976" y="352"/>
                      </a:lnTo>
                      <a:lnTo>
                        <a:pt x="991" y="409"/>
                      </a:lnTo>
                      <a:lnTo>
                        <a:pt x="996" y="467"/>
                      </a:lnTo>
                      <a:lnTo>
                        <a:pt x="995" y="527"/>
                      </a:lnTo>
                      <a:lnTo>
                        <a:pt x="986" y="587"/>
                      </a:lnTo>
                      <a:lnTo>
                        <a:pt x="971" y="645"/>
                      </a:lnTo>
                      <a:lnTo>
                        <a:pt x="948" y="701"/>
                      </a:lnTo>
                      <a:lnTo>
                        <a:pt x="918" y="752"/>
                      </a:lnTo>
                      <a:lnTo>
                        <a:pt x="884" y="798"/>
                      </a:lnTo>
                      <a:lnTo>
                        <a:pt x="844" y="841"/>
                      </a:lnTo>
                      <a:lnTo>
                        <a:pt x="798" y="878"/>
                      </a:lnTo>
                      <a:lnTo>
                        <a:pt x="750" y="908"/>
                      </a:lnTo>
                      <a:lnTo>
                        <a:pt x="697" y="933"/>
                      </a:lnTo>
                      <a:lnTo>
                        <a:pt x="641" y="953"/>
                      </a:lnTo>
                      <a:lnTo>
                        <a:pt x="583" y="966"/>
                      </a:lnTo>
                      <a:lnTo>
                        <a:pt x="523" y="972"/>
                      </a:lnTo>
                      <a:lnTo>
                        <a:pt x="462" y="969"/>
                      </a:lnTo>
                      <a:lnTo>
                        <a:pt x="399" y="960"/>
                      </a:lnTo>
                      <a:lnTo>
                        <a:pt x="339" y="943"/>
                      </a:lnTo>
                      <a:lnTo>
                        <a:pt x="282" y="921"/>
                      </a:lnTo>
                      <a:lnTo>
                        <a:pt x="229" y="891"/>
                      </a:lnTo>
                      <a:lnTo>
                        <a:pt x="181" y="855"/>
                      </a:lnTo>
                      <a:lnTo>
                        <a:pt x="137" y="815"/>
                      </a:lnTo>
                      <a:lnTo>
                        <a:pt x="100" y="771"/>
                      </a:lnTo>
                      <a:lnTo>
                        <a:pt x="67" y="722"/>
                      </a:lnTo>
                      <a:lnTo>
                        <a:pt x="40" y="671"/>
                      </a:lnTo>
                      <a:lnTo>
                        <a:pt x="20" y="617"/>
                      </a:lnTo>
                      <a:lnTo>
                        <a:pt x="6" y="561"/>
                      </a:lnTo>
                      <a:lnTo>
                        <a:pt x="0" y="503"/>
                      </a:lnTo>
                      <a:lnTo>
                        <a:pt x="1" y="444"/>
                      </a:lnTo>
                      <a:lnTo>
                        <a:pt x="10" y="385"/>
                      </a:lnTo>
                      <a:lnTo>
                        <a:pt x="27" y="326"/>
                      </a:lnTo>
                      <a:lnTo>
                        <a:pt x="50" y="271"/>
                      </a:lnTo>
                      <a:lnTo>
                        <a:pt x="80" y="219"/>
                      </a:lnTo>
                      <a:lnTo>
                        <a:pt x="114" y="174"/>
                      </a:lnTo>
                      <a:lnTo>
                        <a:pt x="155" y="131"/>
                      </a:lnTo>
                      <a:lnTo>
                        <a:pt x="200" y="94"/>
                      </a:lnTo>
                      <a:lnTo>
                        <a:pt x="249" y="62"/>
                      </a:lnTo>
                      <a:lnTo>
                        <a:pt x="302" y="37"/>
                      </a:lnTo>
                      <a:lnTo>
                        <a:pt x="358" y="18"/>
                      </a:lnTo>
                      <a:lnTo>
                        <a:pt x="416" y="5"/>
                      </a:lnTo>
                      <a:lnTo>
                        <a:pt x="476" y="0"/>
                      </a:lnTo>
                      <a:close/>
                    </a:path>
                  </a:pathLst>
                </a:custGeom>
                <a:solidFill>
                  <a:schemeClr val="bg1"/>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7" name="Rechteck 106">
                <a:extLst>
                  <a:ext uri="{FF2B5EF4-FFF2-40B4-BE49-F238E27FC236}">
                    <a16:creationId xmlns:a16="http://schemas.microsoft.com/office/drawing/2014/main" id="{62DD3268-E8B0-A8F6-8022-3ED734FC72DB}"/>
                  </a:ext>
                </a:extLst>
              </p:cNvPr>
              <p:cNvSpPr/>
              <p:nvPr/>
            </p:nvSpPr>
            <p:spPr bwMode="auto">
              <a:xfrm>
                <a:off x="3641967" y="5204340"/>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8" name="Rechteck 107">
                <a:extLst>
                  <a:ext uri="{FF2B5EF4-FFF2-40B4-BE49-F238E27FC236}">
                    <a16:creationId xmlns:a16="http://schemas.microsoft.com/office/drawing/2014/main" id="{5E878CE8-8F50-3528-7571-66064C8B2913}"/>
                  </a:ext>
                </a:extLst>
              </p:cNvPr>
              <p:cNvSpPr/>
              <p:nvPr/>
            </p:nvSpPr>
            <p:spPr bwMode="auto">
              <a:xfrm>
                <a:off x="3397718" y="5212182"/>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37" name="Group 35">
              <a:extLst>
                <a:ext uri="{FF2B5EF4-FFF2-40B4-BE49-F238E27FC236}">
                  <a16:creationId xmlns:a16="http://schemas.microsoft.com/office/drawing/2014/main" id="{6C736F38-EF88-EC55-C105-49B1CAD58425}"/>
                </a:ext>
              </a:extLst>
            </p:cNvPr>
            <p:cNvGrpSpPr>
              <a:grpSpLocks/>
            </p:cNvGrpSpPr>
            <p:nvPr/>
          </p:nvGrpSpPr>
          <p:grpSpPr bwMode="auto">
            <a:xfrm flipH="1">
              <a:off x="-3487667" y="6481862"/>
              <a:ext cx="388037" cy="311926"/>
              <a:chOff x="2324" y="2618"/>
              <a:chExt cx="1328" cy="1097"/>
            </a:xfrm>
            <a:solidFill>
              <a:schemeClr val="bg2"/>
            </a:solidFill>
          </p:grpSpPr>
          <p:sp>
            <p:nvSpPr>
              <p:cNvPr id="99" name="Oval 37">
                <a:extLst>
                  <a:ext uri="{FF2B5EF4-FFF2-40B4-BE49-F238E27FC236}">
                    <a16:creationId xmlns:a16="http://schemas.microsoft.com/office/drawing/2014/main" id="{B489FCD1-75D8-5A31-F039-C6162CA4BE8C}"/>
                  </a:ext>
                </a:extLst>
              </p:cNvPr>
              <p:cNvSpPr>
                <a:spLocks noChangeArrowheads="1"/>
              </p:cNvSpPr>
              <p:nvPr/>
            </p:nvSpPr>
            <p:spPr bwMode="auto">
              <a:xfrm>
                <a:off x="3378" y="3498"/>
                <a:ext cx="220" cy="213"/>
              </a:xfrm>
              <a:prstGeom prst="ellipse">
                <a:avLst/>
              </a:pr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0" name="Freeform 38">
                <a:extLst>
                  <a:ext uri="{FF2B5EF4-FFF2-40B4-BE49-F238E27FC236}">
                    <a16:creationId xmlns:a16="http://schemas.microsoft.com/office/drawing/2014/main" id="{3B2C18FC-E482-49FE-C7D2-121B45B2BFF9}"/>
                  </a:ext>
                </a:extLst>
              </p:cNvPr>
              <p:cNvSpPr>
                <a:spLocks/>
              </p:cNvSpPr>
              <p:nvPr/>
            </p:nvSpPr>
            <p:spPr bwMode="auto">
              <a:xfrm flipH="1">
                <a:off x="2324" y="2618"/>
                <a:ext cx="580" cy="962"/>
              </a:xfrm>
              <a:custGeom>
                <a:avLst/>
                <a:gdLst>
                  <a:gd name="T0" fmla="*/ 0 w 93"/>
                  <a:gd name="T1" fmla="*/ 5 h 133"/>
                  <a:gd name="T2" fmla="*/ 15 w 93"/>
                  <a:gd name="T3" fmla="*/ 5 h 133"/>
                  <a:gd name="T4" fmla="*/ 15 w 93"/>
                  <a:gd name="T5" fmla="*/ 120 h 133"/>
                  <a:gd name="T6" fmla="*/ 24 w 93"/>
                  <a:gd name="T7" fmla="*/ 126 h 133"/>
                  <a:gd name="T8" fmla="*/ 29 w 93"/>
                  <a:gd name="T9" fmla="*/ 133 h 133"/>
                  <a:gd name="T10" fmla="*/ 35 w 93"/>
                  <a:gd name="T11" fmla="*/ 133 h 133"/>
                  <a:gd name="T12" fmla="*/ 35 w 93"/>
                  <a:gd name="T13" fmla="*/ 133 h 133"/>
                  <a:gd name="T14" fmla="*/ 93 w 93"/>
                  <a:gd name="T15" fmla="*/ 131 h 133"/>
                  <a:gd name="T16" fmla="*/ 93 w 93"/>
                  <a:gd name="T17" fmla="*/ 128 h 133"/>
                  <a:gd name="T18" fmla="*/ 35 w 93"/>
                  <a:gd name="T19" fmla="*/ 130 h 133"/>
                  <a:gd name="T20" fmla="*/ 35 w 93"/>
                  <a:gd name="T21" fmla="*/ 99 h 133"/>
                  <a:gd name="T22" fmla="*/ 26 w 93"/>
                  <a:gd name="T23" fmla="*/ 99 h 133"/>
                  <a:gd name="T24" fmla="*/ 26 w 93"/>
                  <a:gd name="T25" fmla="*/ 0 h 133"/>
                  <a:gd name="T26" fmla="*/ 0 w 93"/>
                  <a:gd name="T27" fmla="*/ 0 h 133"/>
                  <a:gd name="T28" fmla="*/ 0 w 93"/>
                  <a:gd name="T29" fmla="*/ 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33">
                    <a:moveTo>
                      <a:pt x="0" y="5"/>
                    </a:moveTo>
                    <a:lnTo>
                      <a:pt x="15" y="5"/>
                    </a:lnTo>
                    <a:lnTo>
                      <a:pt x="15" y="120"/>
                    </a:lnTo>
                    <a:cubicBezTo>
                      <a:pt x="15" y="120"/>
                      <a:pt x="21" y="122"/>
                      <a:pt x="24" y="126"/>
                    </a:cubicBezTo>
                    <a:cubicBezTo>
                      <a:pt x="27" y="129"/>
                      <a:pt x="28" y="133"/>
                      <a:pt x="29" y="133"/>
                    </a:cubicBezTo>
                    <a:lnTo>
                      <a:pt x="35" y="133"/>
                    </a:lnTo>
                    <a:lnTo>
                      <a:pt x="35" y="133"/>
                    </a:lnTo>
                    <a:lnTo>
                      <a:pt x="93" y="131"/>
                    </a:lnTo>
                    <a:lnTo>
                      <a:pt x="93" y="128"/>
                    </a:lnTo>
                    <a:lnTo>
                      <a:pt x="35" y="130"/>
                    </a:lnTo>
                    <a:lnTo>
                      <a:pt x="35" y="99"/>
                    </a:lnTo>
                    <a:lnTo>
                      <a:pt x="26" y="99"/>
                    </a:lnTo>
                    <a:lnTo>
                      <a:pt x="26" y="0"/>
                    </a:lnTo>
                    <a:lnTo>
                      <a:pt x="0" y="0"/>
                    </a:lnTo>
                    <a:lnTo>
                      <a:pt x="0" y="5"/>
                    </a:lnTo>
                    <a:close/>
                  </a:path>
                </a:pathLst>
              </a:cu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 name="Freeform 39">
                <a:extLst>
                  <a:ext uri="{FF2B5EF4-FFF2-40B4-BE49-F238E27FC236}">
                    <a16:creationId xmlns:a16="http://schemas.microsoft.com/office/drawing/2014/main" id="{A69D93E8-42B7-E45F-659E-29661D98B268}"/>
                  </a:ext>
                </a:extLst>
              </p:cNvPr>
              <p:cNvSpPr>
                <a:spLocks/>
              </p:cNvSpPr>
              <p:nvPr/>
            </p:nvSpPr>
            <p:spPr bwMode="auto">
              <a:xfrm>
                <a:off x="2839" y="2703"/>
                <a:ext cx="588" cy="543"/>
              </a:xfrm>
              <a:custGeom>
                <a:avLst/>
                <a:gdLst>
                  <a:gd name="T0" fmla="*/ 1 w 81"/>
                  <a:gd name="T1" fmla="*/ 67 h 75"/>
                  <a:gd name="T2" fmla="*/ 11 w 81"/>
                  <a:gd name="T3" fmla="*/ 13 h 75"/>
                  <a:gd name="T4" fmla="*/ 22 w 81"/>
                  <a:gd name="T5" fmla="*/ 1 h 75"/>
                  <a:gd name="T6" fmla="*/ 41 w 81"/>
                  <a:gd name="T7" fmla="*/ 0 h 75"/>
                  <a:gd name="T8" fmla="*/ 41 w 81"/>
                  <a:gd name="T9" fmla="*/ 0 h 75"/>
                  <a:gd name="T10" fmla="*/ 60 w 81"/>
                  <a:gd name="T11" fmla="*/ 1 h 75"/>
                  <a:gd name="T12" fmla="*/ 71 w 81"/>
                  <a:gd name="T13" fmla="*/ 13 h 75"/>
                  <a:gd name="T14" fmla="*/ 81 w 81"/>
                  <a:gd name="T15" fmla="*/ 67 h 75"/>
                  <a:gd name="T16" fmla="*/ 77 w 81"/>
                  <a:gd name="T17" fmla="*/ 67 h 75"/>
                  <a:gd name="T18" fmla="*/ 68 w 81"/>
                  <a:gd name="T19" fmla="*/ 14 h 75"/>
                  <a:gd name="T20" fmla="*/ 43 w 81"/>
                  <a:gd name="T21" fmla="*/ 4 h 75"/>
                  <a:gd name="T22" fmla="*/ 41 w 81"/>
                  <a:gd name="T23" fmla="*/ 4 h 75"/>
                  <a:gd name="T24" fmla="*/ 39 w 81"/>
                  <a:gd name="T25" fmla="*/ 4 h 75"/>
                  <a:gd name="T26" fmla="*/ 14 w 81"/>
                  <a:gd name="T27" fmla="*/ 14 h 75"/>
                  <a:gd name="T28" fmla="*/ 4 w 81"/>
                  <a:gd name="T29" fmla="*/ 75 h 75"/>
                  <a:gd name="T30" fmla="*/ 0 w 81"/>
                  <a:gd name="T31" fmla="*/ 74 h 75"/>
                  <a:gd name="T32" fmla="*/ 1 w 81"/>
                  <a:gd name="T33"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75">
                    <a:moveTo>
                      <a:pt x="1" y="67"/>
                    </a:moveTo>
                    <a:lnTo>
                      <a:pt x="11" y="13"/>
                    </a:lnTo>
                    <a:cubicBezTo>
                      <a:pt x="11" y="13"/>
                      <a:pt x="12" y="4"/>
                      <a:pt x="22" y="1"/>
                    </a:cubicBezTo>
                    <a:cubicBezTo>
                      <a:pt x="26" y="0"/>
                      <a:pt x="33" y="0"/>
                      <a:pt x="41" y="0"/>
                    </a:cubicBezTo>
                    <a:cubicBezTo>
                      <a:pt x="41" y="0"/>
                      <a:pt x="41" y="0"/>
                      <a:pt x="41" y="0"/>
                    </a:cubicBezTo>
                    <a:cubicBezTo>
                      <a:pt x="49" y="0"/>
                      <a:pt x="56" y="0"/>
                      <a:pt x="60" y="1"/>
                    </a:cubicBezTo>
                    <a:cubicBezTo>
                      <a:pt x="70" y="4"/>
                      <a:pt x="71" y="13"/>
                      <a:pt x="71" y="13"/>
                    </a:cubicBezTo>
                    <a:lnTo>
                      <a:pt x="81" y="67"/>
                    </a:lnTo>
                    <a:lnTo>
                      <a:pt x="77" y="67"/>
                    </a:lnTo>
                    <a:cubicBezTo>
                      <a:pt x="77" y="67"/>
                      <a:pt x="70" y="24"/>
                      <a:pt x="68" y="14"/>
                    </a:cubicBezTo>
                    <a:cubicBezTo>
                      <a:pt x="65" y="3"/>
                      <a:pt x="53" y="3"/>
                      <a:pt x="43" y="4"/>
                    </a:cubicBezTo>
                    <a:cubicBezTo>
                      <a:pt x="43" y="4"/>
                      <a:pt x="42" y="4"/>
                      <a:pt x="41" y="4"/>
                    </a:cubicBezTo>
                    <a:cubicBezTo>
                      <a:pt x="40" y="4"/>
                      <a:pt x="39" y="4"/>
                      <a:pt x="39" y="4"/>
                    </a:cubicBezTo>
                    <a:cubicBezTo>
                      <a:pt x="29" y="3"/>
                      <a:pt x="17" y="3"/>
                      <a:pt x="14" y="14"/>
                    </a:cubicBezTo>
                    <a:cubicBezTo>
                      <a:pt x="12" y="24"/>
                      <a:pt x="4" y="75"/>
                      <a:pt x="4" y="75"/>
                    </a:cubicBezTo>
                    <a:lnTo>
                      <a:pt x="0" y="74"/>
                    </a:lnTo>
                    <a:lnTo>
                      <a:pt x="1" y="67"/>
                    </a:lnTo>
                    <a:close/>
                  </a:path>
                </a:pathLst>
              </a:cu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2" name="Freeform 40">
                <a:extLst>
                  <a:ext uri="{FF2B5EF4-FFF2-40B4-BE49-F238E27FC236}">
                    <a16:creationId xmlns:a16="http://schemas.microsoft.com/office/drawing/2014/main" id="{D39CD0AC-E745-1CBE-6FDF-089A12B7949B}"/>
                  </a:ext>
                </a:extLst>
              </p:cNvPr>
              <p:cNvSpPr>
                <a:spLocks/>
              </p:cNvSpPr>
              <p:nvPr/>
            </p:nvSpPr>
            <p:spPr bwMode="auto">
              <a:xfrm>
                <a:off x="2818" y="3022"/>
                <a:ext cx="834" cy="549"/>
              </a:xfrm>
              <a:custGeom>
                <a:avLst/>
                <a:gdLst>
                  <a:gd name="T0" fmla="*/ 690 w 692"/>
                  <a:gd name="T1" fmla="*/ 324 h 456"/>
                  <a:gd name="T2" fmla="*/ 690 w 692"/>
                  <a:gd name="T3" fmla="*/ 324 h 456"/>
                  <a:gd name="T4" fmla="*/ 692 w 692"/>
                  <a:gd name="T5" fmla="*/ 252 h 456"/>
                  <a:gd name="T6" fmla="*/ 642 w 692"/>
                  <a:gd name="T7" fmla="*/ 252 h 456"/>
                  <a:gd name="T8" fmla="*/ 504 w 692"/>
                  <a:gd name="T9" fmla="*/ 114 h 456"/>
                  <a:gd name="T10" fmla="*/ 468 w 692"/>
                  <a:gd name="T11" fmla="*/ 114 h 456"/>
                  <a:gd name="T12" fmla="*/ 420 w 692"/>
                  <a:gd name="T13" fmla="*/ 18 h 456"/>
                  <a:gd name="T14" fmla="*/ 402 w 692"/>
                  <a:gd name="T15" fmla="*/ 30 h 456"/>
                  <a:gd name="T16" fmla="*/ 390 w 692"/>
                  <a:gd name="T17" fmla="*/ 0 h 456"/>
                  <a:gd name="T18" fmla="*/ 378 w 692"/>
                  <a:gd name="T19" fmla="*/ 12 h 456"/>
                  <a:gd name="T20" fmla="*/ 384 w 692"/>
                  <a:gd name="T21" fmla="*/ 36 h 456"/>
                  <a:gd name="T22" fmla="*/ 372 w 692"/>
                  <a:gd name="T23" fmla="*/ 42 h 456"/>
                  <a:gd name="T24" fmla="*/ 420 w 692"/>
                  <a:gd name="T25" fmla="*/ 228 h 456"/>
                  <a:gd name="T26" fmla="*/ 318 w 692"/>
                  <a:gd name="T27" fmla="*/ 228 h 456"/>
                  <a:gd name="T28" fmla="*/ 306 w 692"/>
                  <a:gd name="T29" fmla="*/ 180 h 456"/>
                  <a:gd name="T30" fmla="*/ 132 w 692"/>
                  <a:gd name="T31" fmla="*/ 180 h 456"/>
                  <a:gd name="T32" fmla="*/ 114 w 692"/>
                  <a:gd name="T33" fmla="*/ 144 h 456"/>
                  <a:gd name="T34" fmla="*/ 0 w 692"/>
                  <a:gd name="T35" fmla="*/ 144 h 456"/>
                  <a:gd name="T36" fmla="*/ 0 w 692"/>
                  <a:gd name="T37" fmla="*/ 456 h 456"/>
                  <a:gd name="T38" fmla="*/ 59 w 692"/>
                  <a:gd name="T39" fmla="*/ 456 h 456"/>
                  <a:gd name="T40" fmla="*/ 164 w 692"/>
                  <a:gd name="T41" fmla="*/ 385 h 456"/>
                  <a:gd name="T42" fmla="*/ 266 w 692"/>
                  <a:gd name="T43" fmla="*/ 453 h 456"/>
                  <a:gd name="T44" fmla="*/ 454 w 692"/>
                  <a:gd name="T45" fmla="*/ 453 h 456"/>
                  <a:gd name="T46" fmla="*/ 560 w 692"/>
                  <a:gd name="T47" fmla="*/ 381 h 456"/>
                  <a:gd name="T48" fmla="*/ 654 w 692"/>
                  <a:gd name="T49" fmla="*/ 456 h 456"/>
                  <a:gd name="T50" fmla="*/ 690 w 692"/>
                  <a:gd name="T51" fmla="*/ 456 h 456"/>
                  <a:gd name="T52" fmla="*/ 690 w 692"/>
                  <a:gd name="T53" fmla="*/ 32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2" h="456">
                    <a:moveTo>
                      <a:pt x="690" y="324"/>
                    </a:moveTo>
                    <a:lnTo>
                      <a:pt x="690" y="324"/>
                    </a:lnTo>
                    <a:lnTo>
                      <a:pt x="692" y="252"/>
                    </a:lnTo>
                    <a:lnTo>
                      <a:pt x="642" y="252"/>
                    </a:lnTo>
                    <a:lnTo>
                      <a:pt x="504" y="114"/>
                    </a:lnTo>
                    <a:lnTo>
                      <a:pt x="468" y="114"/>
                    </a:lnTo>
                    <a:lnTo>
                      <a:pt x="420" y="18"/>
                    </a:lnTo>
                    <a:lnTo>
                      <a:pt x="402" y="30"/>
                    </a:lnTo>
                    <a:lnTo>
                      <a:pt x="390" y="0"/>
                    </a:lnTo>
                    <a:lnTo>
                      <a:pt x="378" y="12"/>
                    </a:lnTo>
                    <a:lnTo>
                      <a:pt x="384" y="36"/>
                    </a:lnTo>
                    <a:lnTo>
                      <a:pt x="372" y="42"/>
                    </a:lnTo>
                    <a:lnTo>
                      <a:pt x="420" y="228"/>
                    </a:lnTo>
                    <a:lnTo>
                      <a:pt x="318" y="228"/>
                    </a:lnTo>
                    <a:lnTo>
                      <a:pt x="306" y="180"/>
                    </a:lnTo>
                    <a:lnTo>
                      <a:pt x="132" y="180"/>
                    </a:lnTo>
                    <a:lnTo>
                      <a:pt x="114" y="144"/>
                    </a:lnTo>
                    <a:lnTo>
                      <a:pt x="0" y="144"/>
                    </a:lnTo>
                    <a:lnTo>
                      <a:pt x="0" y="456"/>
                    </a:lnTo>
                    <a:lnTo>
                      <a:pt x="59" y="456"/>
                    </a:lnTo>
                    <a:cubicBezTo>
                      <a:pt x="88" y="409"/>
                      <a:pt x="105" y="385"/>
                      <a:pt x="164" y="385"/>
                    </a:cubicBezTo>
                    <a:cubicBezTo>
                      <a:pt x="218" y="385"/>
                      <a:pt x="248" y="420"/>
                      <a:pt x="266" y="453"/>
                    </a:cubicBezTo>
                    <a:cubicBezTo>
                      <a:pt x="524" y="453"/>
                      <a:pt x="328" y="453"/>
                      <a:pt x="454" y="453"/>
                    </a:cubicBezTo>
                    <a:cubicBezTo>
                      <a:pt x="472" y="411"/>
                      <a:pt x="506" y="381"/>
                      <a:pt x="560" y="381"/>
                    </a:cubicBezTo>
                    <a:cubicBezTo>
                      <a:pt x="625" y="390"/>
                      <a:pt x="636" y="414"/>
                      <a:pt x="654" y="456"/>
                    </a:cubicBezTo>
                    <a:lnTo>
                      <a:pt x="690" y="456"/>
                    </a:lnTo>
                    <a:lnTo>
                      <a:pt x="690" y="324"/>
                    </a:lnTo>
                    <a:close/>
                  </a:path>
                </a:pathLst>
              </a:cu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 name="Oval 41">
                <a:extLst>
                  <a:ext uri="{FF2B5EF4-FFF2-40B4-BE49-F238E27FC236}">
                    <a16:creationId xmlns:a16="http://schemas.microsoft.com/office/drawing/2014/main" id="{DA2496F4-E417-832E-FDC9-D5FFF6BC0427}"/>
                  </a:ext>
                </a:extLst>
              </p:cNvPr>
              <p:cNvSpPr>
                <a:spLocks noChangeArrowheads="1"/>
              </p:cNvSpPr>
              <p:nvPr/>
            </p:nvSpPr>
            <p:spPr bwMode="auto">
              <a:xfrm rot="-1144505">
                <a:off x="3208" y="3006"/>
                <a:ext cx="140" cy="33"/>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 name="Oval 42">
                <a:extLst>
                  <a:ext uri="{FF2B5EF4-FFF2-40B4-BE49-F238E27FC236}">
                    <a16:creationId xmlns:a16="http://schemas.microsoft.com/office/drawing/2014/main" id="{928E3C68-4A59-1E6C-0720-C0873F1E4B81}"/>
                  </a:ext>
                </a:extLst>
              </p:cNvPr>
              <p:cNvSpPr>
                <a:spLocks noChangeArrowheads="1"/>
              </p:cNvSpPr>
              <p:nvPr/>
            </p:nvSpPr>
            <p:spPr bwMode="auto">
              <a:xfrm>
                <a:off x="2905" y="3502"/>
                <a:ext cx="220" cy="213"/>
              </a:xfrm>
              <a:prstGeom prst="ellipse">
                <a:avLst/>
              </a:pr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8" name="Rechteck 37">
              <a:extLst>
                <a:ext uri="{FF2B5EF4-FFF2-40B4-BE49-F238E27FC236}">
                  <a16:creationId xmlns:a16="http://schemas.microsoft.com/office/drawing/2014/main" id="{19953DBB-CE53-C688-3492-D4F3DCF1A1F8}"/>
                </a:ext>
              </a:extLst>
            </p:cNvPr>
            <p:cNvSpPr/>
            <p:nvPr/>
          </p:nvSpPr>
          <p:spPr bwMode="auto">
            <a:xfrm>
              <a:off x="-3175451" y="6693879"/>
              <a:ext cx="95087" cy="44914"/>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9" name="Gruppieren 38">
              <a:extLst>
                <a:ext uri="{FF2B5EF4-FFF2-40B4-BE49-F238E27FC236}">
                  <a16:creationId xmlns:a16="http://schemas.microsoft.com/office/drawing/2014/main" id="{52E37078-9270-9390-0240-69A8021884C3}"/>
                </a:ext>
              </a:extLst>
            </p:cNvPr>
            <p:cNvGrpSpPr/>
            <p:nvPr/>
          </p:nvGrpSpPr>
          <p:grpSpPr>
            <a:xfrm>
              <a:off x="-2049475" y="6407642"/>
              <a:ext cx="290519" cy="178068"/>
              <a:chOff x="5916855" y="3952925"/>
              <a:chExt cx="290519" cy="178068"/>
            </a:xfrm>
          </p:grpSpPr>
          <p:sp>
            <p:nvSpPr>
              <p:cNvPr id="93" name="Text Box 27">
                <a:extLst>
                  <a:ext uri="{FF2B5EF4-FFF2-40B4-BE49-F238E27FC236}">
                    <a16:creationId xmlns:a16="http://schemas.microsoft.com/office/drawing/2014/main" id="{AF3B6734-C868-99F9-3AFD-44614E695816}"/>
                  </a:ext>
                </a:extLst>
              </p:cNvPr>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94" name="Gruppieren 93">
                <a:extLst>
                  <a:ext uri="{FF2B5EF4-FFF2-40B4-BE49-F238E27FC236}">
                    <a16:creationId xmlns:a16="http://schemas.microsoft.com/office/drawing/2014/main" id="{DFE817A0-7E5E-E4CC-A032-70A839F676E5}"/>
                  </a:ext>
                </a:extLst>
              </p:cNvPr>
              <p:cNvGrpSpPr/>
              <p:nvPr/>
            </p:nvGrpSpPr>
            <p:grpSpPr>
              <a:xfrm>
                <a:off x="5987144" y="3956053"/>
                <a:ext cx="220230" cy="174940"/>
                <a:chOff x="5987144" y="3956053"/>
                <a:chExt cx="220230" cy="174940"/>
              </a:xfrm>
            </p:grpSpPr>
            <p:grpSp>
              <p:nvGrpSpPr>
                <p:cNvPr id="95" name="Group 24">
                  <a:extLst>
                    <a:ext uri="{FF2B5EF4-FFF2-40B4-BE49-F238E27FC236}">
                      <a16:creationId xmlns:a16="http://schemas.microsoft.com/office/drawing/2014/main" id="{7A7FC87B-FDE5-8FED-C7AA-B44C9797DC87}"/>
                    </a:ext>
                  </a:extLst>
                </p:cNvPr>
                <p:cNvGrpSpPr>
                  <a:grpSpLocks/>
                </p:cNvGrpSpPr>
                <p:nvPr/>
              </p:nvGrpSpPr>
              <p:grpSpPr bwMode="auto">
                <a:xfrm>
                  <a:off x="6058172" y="4038622"/>
                  <a:ext cx="7200" cy="92371"/>
                  <a:chOff x="3948" y="3731"/>
                  <a:chExt cx="63" cy="809"/>
                </a:xfrm>
                <a:solidFill>
                  <a:schemeClr val="bg2"/>
                </a:solidFill>
              </p:grpSpPr>
              <p:sp>
                <p:nvSpPr>
                  <p:cNvPr id="97" name="Oval 25">
                    <a:extLst>
                      <a:ext uri="{FF2B5EF4-FFF2-40B4-BE49-F238E27FC236}">
                        <a16:creationId xmlns:a16="http://schemas.microsoft.com/office/drawing/2014/main" id="{A1CA5D68-EC73-58C9-E509-5B094D0B2EE3}"/>
                      </a:ext>
                    </a:extLst>
                  </p:cNvPr>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 name="AutoShape 26">
                    <a:extLst>
                      <a:ext uri="{FF2B5EF4-FFF2-40B4-BE49-F238E27FC236}">
                        <a16:creationId xmlns:a16="http://schemas.microsoft.com/office/drawing/2014/main" id="{0980A529-7A76-6FDD-FB0A-0C170AF6CFD3}"/>
                      </a:ext>
                    </a:extLst>
                  </p:cNvPr>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6" name="Text Box 28">
                  <a:extLst>
                    <a:ext uri="{FF2B5EF4-FFF2-40B4-BE49-F238E27FC236}">
                      <a16:creationId xmlns:a16="http://schemas.microsoft.com/office/drawing/2014/main" id="{346F8F97-7A2F-2566-6871-5D4D91EAE5FB}"/>
                    </a:ext>
                  </a:extLst>
                </p:cNvPr>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40" name="Gruppieren 39">
              <a:extLst>
                <a:ext uri="{FF2B5EF4-FFF2-40B4-BE49-F238E27FC236}">
                  <a16:creationId xmlns:a16="http://schemas.microsoft.com/office/drawing/2014/main" id="{139C0B6D-8CBD-9C17-EF4C-A32444E33083}"/>
                </a:ext>
              </a:extLst>
            </p:cNvPr>
            <p:cNvGrpSpPr/>
            <p:nvPr/>
          </p:nvGrpSpPr>
          <p:grpSpPr>
            <a:xfrm>
              <a:off x="-4817531" y="6409666"/>
              <a:ext cx="290519" cy="178068"/>
              <a:chOff x="5916855" y="3952925"/>
              <a:chExt cx="290519" cy="178068"/>
            </a:xfrm>
          </p:grpSpPr>
          <p:sp>
            <p:nvSpPr>
              <p:cNvPr id="87" name="Text Box 27">
                <a:extLst>
                  <a:ext uri="{FF2B5EF4-FFF2-40B4-BE49-F238E27FC236}">
                    <a16:creationId xmlns:a16="http://schemas.microsoft.com/office/drawing/2014/main" id="{A5DF71F0-406C-0BD1-E011-EADF5A4CA73A}"/>
                  </a:ext>
                </a:extLst>
              </p:cNvPr>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8" name="Gruppieren 87">
                <a:extLst>
                  <a:ext uri="{FF2B5EF4-FFF2-40B4-BE49-F238E27FC236}">
                    <a16:creationId xmlns:a16="http://schemas.microsoft.com/office/drawing/2014/main" id="{1A1E60B6-CB13-C0AD-5AC2-D8C1DAE3636F}"/>
                  </a:ext>
                </a:extLst>
              </p:cNvPr>
              <p:cNvGrpSpPr/>
              <p:nvPr/>
            </p:nvGrpSpPr>
            <p:grpSpPr>
              <a:xfrm>
                <a:off x="5987144" y="3956053"/>
                <a:ext cx="220230" cy="174940"/>
                <a:chOff x="5987144" y="3956053"/>
                <a:chExt cx="220230" cy="174940"/>
              </a:xfrm>
            </p:grpSpPr>
            <p:grpSp>
              <p:nvGrpSpPr>
                <p:cNvPr id="89" name="Group 24">
                  <a:extLst>
                    <a:ext uri="{FF2B5EF4-FFF2-40B4-BE49-F238E27FC236}">
                      <a16:creationId xmlns:a16="http://schemas.microsoft.com/office/drawing/2014/main" id="{3FD2CCF5-1405-8851-7E32-5308442BD367}"/>
                    </a:ext>
                  </a:extLst>
                </p:cNvPr>
                <p:cNvGrpSpPr>
                  <a:grpSpLocks/>
                </p:cNvGrpSpPr>
                <p:nvPr/>
              </p:nvGrpSpPr>
              <p:grpSpPr bwMode="auto">
                <a:xfrm>
                  <a:off x="6058172" y="4038622"/>
                  <a:ext cx="7200" cy="92371"/>
                  <a:chOff x="3948" y="3731"/>
                  <a:chExt cx="63" cy="809"/>
                </a:xfrm>
                <a:solidFill>
                  <a:schemeClr val="bg2"/>
                </a:solidFill>
              </p:grpSpPr>
              <p:sp>
                <p:nvSpPr>
                  <p:cNvPr id="91" name="Oval 25">
                    <a:extLst>
                      <a:ext uri="{FF2B5EF4-FFF2-40B4-BE49-F238E27FC236}">
                        <a16:creationId xmlns:a16="http://schemas.microsoft.com/office/drawing/2014/main" id="{AF924236-D74D-CAE5-D794-C5106C5E9CE2}"/>
                      </a:ext>
                    </a:extLst>
                  </p:cNvPr>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 name="AutoShape 26">
                    <a:extLst>
                      <a:ext uri="{FF2B5EF4-FFF2-40B4-BE49-F238E27FC236}">
                        <a16:creationId xmlns:a16="http://schemas.microsoft.com/office/drawing/2014/main" id="{41E6645A-950B-06CF-EF3C-D4A43FAC8C24}"/>
                      </a:ext>
                    </a:extLst>
                  </p:cNvPr>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0" name="Text Box 28">
                  <a:extLst>
                    <a:ext uri="{FF2B5EF4-FFF2-40B4-BE49-F238E27FC236}">
                      <a16:creationId xmlns:a16="http://schemas.microsoft.com/office/drawing/2014/main" id="{A3BC788B-E881-C941-4976-B424D5ADA47F}"/>
                    </a:ext>
                  </a:extLst>
                </p:cNvPr>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41" name="Gruppieren 40">
              <a:extLst>
                <a:ext uri="{FF2B5EF4-FFF2-40B4-BE49-F238E27FC236}">
                  <a16:creationId xmlns:a16="http://schemas.microsoft.com/office/drawing/2014/main" id="{A074E45D-1A79-BD3D-D889-E299777022D3}"/>
                </a:ext>
              </a:extLst>
            </p:cNvPr>
            <p:cNvGrpSpPr/>
            <p:nvPr/>
          </p:nvGrpSpPr>
          <p:grpSpPr>
            <a:xfrm>
              <a:off x="-3376770" y="6363385"/>
              <a:ext cx="290519" cy="178068"/>
              <a:chOff x="5916855" y="3952925"/>
              <a:chExt cx="290519" cy="178068"/>
            </a:xfrm>
          </p:grpSpPr>
          <p:sp>
            <p:nvSpPr>
              <p:cNvPr id="81" name="Text Box 27">
                <a:extLst>
                  <a:ext uri="{FF2B5EF4-FFF2-40B4-BE49-F238E27FC236}">
                    <a16:creationId xmlns:a16="http://schemas.microsoft.com/office/drawing/2014/main" id="{0E09373B-9D4F-71CA-4D71-0A431F83C6EE}"/>
                  </a:ext>
                </a:extLst>
              </p:cNvPr>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2" name="Gruppieren 81">
                <a:extLst>
                  <a:ext uri="{FF2B5EF4-FFF2-40B4-BE49-F238E27FC236}">
                    <a16:creationId xmlns:a16="http://schemas.microsoft.com/office/drawing/2014/main" id="{58D52776-14D7-89D7-D142-DC0816249C5D}"/>
                  </a:ext>
                </a:extLst>
              </p:cNvPr>
              <p:cNvGrpSpPr/>
              <p:nvPr/>
            </p:nvGrpSpPr>
            <p:grpSpPr>
              <a:xfrm>
                <a:off x="5987144" y="3956053"/>
                <a:ext cx="220230" cy="174940"/>
                <a:chOff x="5987144" y="3956053"/>
                <a:chExt cx="220230" cy="174940"/>
              </a:xfrm>
            </p:grpSpPr>
            <p:grpSp>
              <p:nvGrpSpPr>
                <p:cNvPr id="83" name="Group 24">
                  <a:extLst>
                    <a:ext uri="{FF2B5EF4-FFF2-40B4-BE49-F238E27FC236}">
                      <a16:creationId xmlns:a16="http://schemas.microsoft.com/office/drawing/2014/main" id="{75CAEE00-25D2-BDDF-1430-9394743DF492}"/>
                    </a:ext>
                  </a:extLst>
                </p:cNvPr>
                <p:cNvGrpSpPr>
                  <a:grpSpLocks/>
                </p:cNvGrpSpPr>
                <p:nvPr/>
              </p:nvGrpSpPr>
              <p:grpSpPr bwMode="auto">
                <a:xfrm>
                  <a:off x="6058172" y="4038622"/>
                  <a:ext cx="7200" cy="92371"/>
                  <a:chOff x="3948" y="3731"/>
                  <a:chExt cx="63" cy="809"/>
                </a:xfrm>
                <a:solidFill>
                  <a:schemeClr val="bg2"/>
                </a:solidFill>
              </p:grpSpPr>
              <p:sp>
                <p:nvSpPr>
                  <p:cNvPr id="85" name="Oval 25">
                    <a:extLst>
                      <a:ext uri="{FF2B5EF4-FFF2-40B4-BE49-F238E27FC236}">
                        <a16:creationId xmlns:a16="http://schemas.microsoft.com/office/drawing/2014/main" id="{188C9403-F4F0-76E2-FB3D-7CF64321E23C}"/>
                      </a:ext>
                    </a:extLst>
                  </p:cNvPr>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 name="AutoShape 26">
                    <a:extLst>
                      <a:ext uri="{FF2B5EF4-FFF2-40B4-BE49-F238E27FC236}">
                        <a16:creationId xmlns:a16="http://schemas.microsoft.com/office/drawing/2014/main" id="{9C899184-8A6B-1866-D4C0-E9E65E7FEE97}"/>
                      </a:ext>
                    </a:extLst>
                  </p:cNvPr>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84" name="Text Box 28">
                  <a:extLst>
                    <a:ext uri="{FF2B5EF4-FFF2-40B4-BE49-F238E27FC236}">
                      <a16:creationId xmlns:a16="http://schemas.microsoft.com/office/drawing/2014/main" id="{F8395E17-F947-5576-7A07-E10011836460}"/>
                    </a:ext>
                  </a:extLst>
                </p:cNvPr>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42" name="Gruppieren 41">
              <a:extLst>
                <a:ext uri="{FF2B5EF4-FFF2-40B4-BE49-F238E27FC236}">
                  <a16:creationId xmlns:a16="http://schemas.microsoft.com/office/drawing/2014/main" id="{2FF18BA9-B36B-9A95-D5B9-FC3BD42A2E6D}"/>
                </a:ext>
              </a:extLst>
            </p:cNvPr>
            <p:cNvGrpSpPr/>
            <p:nvPr/>
          </p:nvGrpSpPr>
          <p:grpSpPr>
            <a:xfrm>
              <a:off x="-2759682" y="6400661"/>
              <a:ext cx="290519" cy="178068"/>
              <a:chOff x="5916855" y="3952925"/>
              <a:chExt cx="290519" cy="178068"/>
            </a:xfrm>
          </p:grpSpPr>
          <p:sp>
            <p:nvSpPr>
              <p:cNvPr id="75" name="Text Box 27">
                <a:extLst>
                  <a:ext uri="{FF2B5EF4-FFF2-40B4-BE49-F238E27FC236}">
                    <a16:creationId xmlns:a16="http://schemas.microsoft.com/office/drawing/2014/main" id="{5C90F41E-E623-E76F-405A-C5B761642131}"/>
                  </a:ext>
                </a:extLst>
              </p:cNvPr>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6" name="Gruppieren 75">
                <a:extLst>
                  <a:ext uri="{FF2B5EF4-FFF2-40B4-BE49-F238E27FC236}">
                    <a16:creationId xmlns:a16="http://schemas.microsoft.com/office/drawing/2014/main" id="{D09F094F-BE8E-8DA7-83CA-138CC2796806}"/>
                  </a:ext>
                </a:extLst>
              </p:cNvPr>
              <p:cNvGrpSpPr/>
              <p:nvPr/>
            </p:nvGrpSpPr>
            <p:grpSpPr>
              <a:xfrm>
                <a:off x="5987144" y="3956053"/>
                <a:ext cx="220230" cy="174940"/>
                <a:chOff x="5987144" y="3956053"/>
                <a:chExt cx="220230" cy="174940"/>
              </a:xfrm>
            </p:grpSpPr>
            <p:grpSp>
              <p:nvGrpSpPr>
                <p:cNvPr id="77" name="Group 24">
                  <a:extLst>
                    <a:ext uri="{FF2B5EF4-FFF2-40B4-BE49-F238E27FC236}">
                      <a16:creationId xmlns:a16="http://schemas.microsoft.com/office/drawing/2014/main" id="{0C4AAA7B-B8E7-A6CB-CACB-77B029B9D4C1}"/>
                    </a:ext>
                  </a:extLst>
                </p:cNvPr>
                <p:cNvGrpSpPr>
                  <a:grpSpLocks/>
                </p:cNvGrpSpPr>
                <p:nvPr/>
              </p:nvGrpSpPr>
              <p:grpSpPr bwMode="auto">
                <a:xfrm>
                  <a:off x="6058172" y="4038622"/>
                  <a:ext cx="7200" cy="92371"/>
                  <a:chOff x="3948" y="3731"/>
                  <a:chExt cx="63" cy="809"/>
                </a:xfrm>
                <a:solidFill>
                  <a:schemeClr val="bg2"/>
                </a:solidFill>
              </p:grpSpPr>
              <p:sp>
                <p:nvSpPr>
                  <p:cNvPr id="79" name="Oval 25">
                    <a:extLst>
                      <a:ext uri="{FF2B5EF4-FFF2-40B4-BE49-F238E27FC236}">
                        <a16:creationId xmlns:a16="http://schemas.microsoft.com/office/drawing/2014/main" id="{73B134DA-26C1-4A21-955E-5D3A4C5BF265}"/>
                      </a:ext>
                    </a:extLst>
                  </p:cNvPr>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 name="AutoShape 26">
                    <a:extLst>
                      <a:ext uri="{FF2B5EF4-FFF2-40B4-BE49-F238E27FC236}">
                        <a16:creationId xmlns:a16="http://schemas.microsoft.com/office/drawing/2014/main" id="{E08449A0-82A9-A45C-26B7-0F1A90D6BA0E}"/>
                      </a:ext>
                    </a:extLst>
                  </p:cNvPr>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78" name="Text Box 28">
                  <a:extLst>
                    <a:ext uri="{FF2B5EF4-FFF2-40B4-BE49-F238E27FC236}">
                      <a16:creationId xmlns:a16="http://schemas.microsoft.com/office/drawing/2014/main" id="{CBC840FC-6BB7-602C-1D9B-EFFD50063C81}"/>
                    </a:ext>
                  </a:extLst>
                </p:cNvPr>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43" name="Gruppieren 42">
              <a:extLst>
                <a:ext uri="{FF2B5EF4-FFF2-40B4-BE49-F238E27FC236}">
                  <a16:creationId xmlns:a16="http://schemas.microsoft.com/office/drawing/2014/main" id="{3C01E880-1B58-E88A-B374-36386252390F}"/>
                </a:ext>
              </a:extLst>
            </p:cNvPr>
            <p:cNvGrpSpPr/>
            <p:nvPr/>
          </p:nvGrpSpPr>
          <p:grpSpPr>
            <a:xfrm>
              <a:off x="-4198264" y="6384739"/>
              <a:ext cx="290519" cy="178068"/>
              <a:chOff x="5916855" y="3952925"/>
              <a:chExt cx="290519" cy="178068"/>
            </a:xfrm>
          </p:grpSpPr>
          <p:sp>
            <p:nvSpPr>
              <p:cNvPr id="45" name="Text Box 27">
                <a:extLst>
                  <a:ext uri="{FF2B5EF4-FFF2-40B4-BE49-F238E27FC236}">
                    <a16:creationId xmlns:a16="http://schemas.microsoft.com/office/drawing/2014/main" id="{C6CAF39F-C20A-2FE5-73E9-9FCDD3FE0D0A}"/>
                  </a:ext>
                </a:extLst>
              </p:cNvPr>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7" name="Gruppieren 46">
                <a:extLst>
                  <a:ext uri="{FF2B5EF4-FFF2-40B4-BE49-F238E27FC236}">
                    <a16:creationId xmlns:a16="http://schemas.microsoft.com/office/drawing/2014/main" id="{3210F2BE-29F2-9AB0-09D3-7B3FA4260090}"/>
                  </a:ext>
                </a:extLst>
              </p:cNvPr>
              <p:cNvGrpSpPr/>
              <p:nvPr/>
            </p:nvGrpSpPr>
            <p:grpSpPr>
              <a:xfrm>
                <a:off x="5987144" y="3956053"/>
                <a:ext cx="220230" cy="174940"/>
                <a:chOff x="5987144" y="3956053"/>
                <a:chExt cx="220230" cy="174940"/>
              </a:xfrm>
            </p:grpSpPr>
            <p:grpSp>
              <p:nvGrpSpPr>
                <p:cNvPr id="48" name="Group 24">
                  <a:extLst>
                    <a:ext uri="{FF2B5EF4-FFF2-40B4-BE49-F238E27FC236}">
                      <a16:creationId xmlns:a16="http://schemas.microsoft.com/office/drawing/2014/main" id="{3499969D-5A3F-E9DD-21DB-43D3CF3C229A}"/>
                    </a:ext>
                  </a:extLst>
                </p:cNvPr>
                <p:cNvGrpSpPr>
                  <a:grpSpLocks/>
                </p:cNvGrpSpPr>
                <p:nvPr/>
              </p:nvGrpSpPr>
              <p:grpSpPr bwMode="auto">
                <a:xfrm>
                  <a:off x="6058172" y="4038622"/>
                  <a:ext cx="7200" cy="92371"/>
                  <a:chOff x="3948" y="3731"/>
                  <a:chExt cx="63" cy="809"/>
                </a:xfrm>
                <a:solidFill>
                  <a:schemeClr val="bg2"/>
                </a:solidFill>
              </p:grpSpPr>
              <p:sp>
                <p:nvSpPr>
                  <p:cNvPr id="55" name="Oval 25">
                    <a:extLst>
                      <a:ext uri="{FF2B5EF4-FFF2-40B4-BE49-F238E27FC236}">
                        <a16:creationId xmlns:a16="http://schemas.microsoft.com/office/drawing/2014/main" id="{E5EDC260-DB18-E971-BF4B-58B7D80CB8BD}"/>
                      </a:ext>
                    </a:extLst>
                  </p:cNvPr>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 name="AutoShape 26">
                    <a:extLst>
                      <a:ext uri="{FF2B5EF4-FFF2-40B4-BE49-F238E27FC236}">
                        <a16:creationId xmlns:a16="http://schemas.microsoft.com/office/drawing/2014/main" id="{B49AAE74-F33C-CA55-B7E1-0E2B35318ADA}"/>
                      </a:ext>
                    </a:extLst>
                  </p:cNvPr>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4" name="Text Box 28">
                  <a:extLst>
                    <a:ext uri="{FF2B5EF4-FFF2-40B4-BE49-F238E27FC236}">
                      <a16:creationId xmlns:a16="http://schemas.microsoft.com/office/drawing/2014/main" id="{A4A6B1BA-C765-D471-39B3-2F5D878F3C0D}"/>
                    </a:ext>
                  </a:extLst>
                </p:cNvPr>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grpSp>
        <p:nvGrpSpPr>
          <p:cNvPr id="455" name="Gruppieren 454">
            <a:extLst>
              <a:ext uri="{FF2B5EF4-FFF2-40B4-BE49-F238E27FC236}">
                <a16:creationId xmlns:a16="http://schemas.microsoft.com/office/drawing/2014/main" id="{97302C22-0F87-77E8-C642-FA87303AA09A}"/>
              </a:ext>
            </a:extLst>
          </p:cNvPr>
          <p:cNvGrpSpPr/>
          <p:nvPr/>
        </p:nvGrpSpPr>
        <p:grpSpPr>
          <a:xfrm>
            <a:off x="4618643" y="2308079"/>
            <a:ext cx="3801158" cy="2508882"/>
            <a:chOff x="1085167" y="2426976"/>
            <a:chExt cx="3801158" cy="2508882"/>
          </a:xfrm>
        </p:grpSpPr>
        <p:cxnSp>
          <p:nvCxnSpPr>
            <p:cNvPr id="456" name="Gerader Verbinder 1693">
              <a:extLst>
                <a:ext uri="{FF2B5EF4-FFF2-40B4-BE49-F238E27FC236}">
                  <a16:creationId xmlns:a16="http://schemas.microsoft.com/office/drawing/2014/main" id="{A050E184-ED17-E624-11EA-04FE801355F2}"/>
                </a:ext>
              </a:extLst>
            </p:cNvPr>
            <p:cNvCxnSpPr/>
            <p:nvPr/>
          </p:nvCxnSpPr>
          <p:spPr bwMode="auto">
            <a:xfrm>
              <a:off x="2514600" y="2426976"/>
              <a:ext cx="947738" cy="0"/>
            </a:xfrm>
            <a:prstGeom prst="line">
              <a:avLst/>
            </a:prstGeom>
            <a:noFill/>
            <a:ln w="28575">
              <a:solidFill>
                <a:schemeClr val="bg1"/>
              </a:solidFill>
            </a:ln>
            <a:effectLst/>
          </p:spPr>
        </p:cxnSp>
        <p:cxnSp>
          <p:nvCxnSpPr>
            <p:cNvPr id="457" name="Gerader Verbinder 1694">
              <a:extLst>
                <a:ext uri="{FF2B5EF4-FFF2-40B4-BE49-F238E27FC236}">
                  <a16:creationId xmlns:a16="http://schemas.microsoft.com/office/drawing/2014/main" id="{6A1EAD6F-E093-2B95-30C7-5845AB84277F}"/>
                </a:ext>
              </a:extLst>
            </p:cNvPr>
            <p:cNvCxnSpPr/>
            <p:nvPr/>
          </p:nvCxnSpPr>
          <p:spPr bwMode="auto">
            <a:xfrm>
              <a:off x="2038350" y="3263270"/>
              <a:ext cx="1895475" cy="0"/>
            </a:xfrm>
            <a:prstGeom prst="line">
              <a:avLst/>
            </a:prstGeom>
            <a:noFill/>
            <a:ln w="28575">
              <a:solidFill>
                <a:schemeClr val="bg1"/>
              </a:solidFill>
            </a:ln>
            <a:effectLst/>
          </p:spPr>
        </p:cxnSp>
        <p:cxnSp>
          <p:nvCxnSpPr>
            <p:cNvPr id="458" name="Gerader Verbinder 1695">
              <a:extLst>
                <a:ext uri="{FF2B5EF4-FFF2-40B4-BE49-F238E27FC236}">
                  <a16:creationId xmlns:a16="http://schemas.microsoft.com/office/drawing/2014/main" id="{A870C7C0-42F6-9A1B-3635-82881AAAEC96}"/>
                </a:ext>
              </a:extLst>
            </p:cNvPr>
            <p:cNvCxnSpPr/>
            <p:nvPr/>
          </p:nvCxnSpPr>
          <p:spPr bwMode="auto">
            <a:xfrm>
              <a:off x="1564481" y="4099564"/>
              <a:ext cx="2845594" cy="0"/>
            </a:xfrm>
            <a:prstGeom prst="line">
              <a:avLst/>
            </a:prstGeom>
            <a:noFill/>
            <a:ln w="28575">
              <a:solidFill>
                <a:schemeClr val="bg1"/>
              </a:solidFill>
            </a:ln>
            <a:effectLst/>
          </p:spPr>
        </p:cxnSp>
        <p:cxnSp>
          <p:nvCxnSpPr>
            <p:cNvPr id="459" name="Gerader Verbinder 1696">
              <a:extLst>
                <a:ext uri="{FF2B5EF4-FFF2-40B4-BE49-F238E27FC236}">
                  <a16:creationId xmlns:a16="http://schemas.microsoft.com/office/drawing/2014/main" id="{842148FD-47E5-750D-9B8D-4D2B76F73D80}"/>
                </a:ext>
              </a:extLst>
            </p:cNvPr>
            <p:cNvCxnSpPr/>
            <p:nvPr/>
          </p:nvCxnSpPr>
          <p:spPr bwMode="auto">
            <a:xfrm>
              <a:off x="1085167" y="4935858"/>
              <a:ext cx="3801158" cy="0"/>
            </a:xfrm>
            <a:prstGeom prst="line">
              <a:avLst/>
            </a:prstGeom>
            <a:noFill/>
            <a:ln w="28575">
              <a:solidFill>
                <a:schemeClr val="bg1"/>
              </a:solidFill>
            </a:ln>
            <a:effectLst/>
          </p:spPr>
        </p:cxnSp>
      </p:grpSp>
      <p:sp>
        <p:nvSpPr>
          <p:cNvPr id="460" name="Gleichschenkliges Dreieck 1697">
            <a:extLst>
              <a:ext uri="{FF2B5EF4-FFF2-40B4-BE49-F238E27FC236}">
                <a16:creationId xmlns:a16="http://schemas.microsoft.com/office/drawing/2014/main" id="{0733264C-BEEC-51CE-E316-D72DD4FD124E}"/>
              </a:ext>
            </a:extLst>
          </p:cNvPr>
          <p:cNvSpPr/>
          <p:nvPr/>
        </p:nvSpPr>
        <p:spPr bwMode="auto">
          <a:xfrm>
            <a:off x="4003376" y="1471785"/>
            <a:ext cx="5035039" cy="4430704"/>
          </a:xfrm>
          <a:prstGeom prst="triangle">
            <a:avLst/>
          </a:prstGeom>
          <a:noFill/>
          <a:ln w="6350">
            <a:solidFill>
              <a:srgbClr val="003A80"/>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grpSp>
        <p:nvGrpSpPr>
          <p:cNvPr id="461" name="Gruppieren 460">
            <a:extLst>
              <a:ext uri="{FF2B5EF4-FFF2-40B4-BE49-F238E27FC236}">
                <a16:creationId xmlns:a16="http://schemas.microsoft.com/office/drawing/2014/main" id="{3D63EC6B-BECF-F6F5-1C14-AF3278F8081F}"/>
              </a:ext>
            </a:extLst>
          </p:cNvPr>
          <p:cNvGrpSpPr/>
          <p:nvPr/>
        </p:nvGrpSpPr>
        <p:grpSpPr>
          <a:xfrm>
            <a:off x="6172703" y="2538602"/>
            <a:ext cx="698480" cy="419081"/>
            <a:chOff x="9814042" y="2569385"/>
            <a:chExt cx="698480" cy="419081"/>
          </a:xfrm>
        </p:grpSpPr>
        <p:sp>
          <p:nvSpPr>
            <p:cNvPr id="462" name="Abgerundetes Rechteck 625">
              <a:extLst>
                <a:ext uri="{FF2B5EF4-FFF2-40B4-BE49-F238E27FC236}">
                  <a16:creationId xmlns:a16="http://schemas.microsoft.com/office/drawing/2014/main" id="{851FC9EE-9BA2-95B2-5820-FA12F54E9774}"/>
                </a:ext>
              </a:extLst>
            </p:cNvPr>
            <p:cNvSpPr/>
            <p:nvPr/>
          </p:nvSpPr>
          <p:spPr bwMode="auto">
            <a:xfrm>
              <a:off x="9814042" y="2569385"/>
              <a:ext cx="698480" cy="419081"/>
            </a:xfrm>
            <a:custGeom>
              <a:avLst/>
              <a:gdLst>
                <a:gd name="connsiteX0" fmla="*/ 0 w 695324"/>
                <a:gd name="connsiteY0" fmla="*/ 43657 h 261937"/>
                <a:gd name="connsiteX1" fmla="*/ 43657 w 695324"/>
                <a:gd name="connsiteY1" fmla="*/ 0 h 261937"/>
                <a:gd name="connsiteX2" fmla="*/ 651667 w 695324"/>
                <a:gd name="connsiteY2" fmla="*/ 0 h 261937"/>
                <a:gd name="connsiteX3" fmla="*/ 695324 w 695324"/>
                <a:gd name="connsiteY3" fmla="*/ 43657 h 261937"/>
                <a:gd name="connsiteX4" fmla="*/ 695324 w 695324"/>
                <a:gd name="connsiteY4" fmla="*/ 218280 h 261937"/>
                <a:gd name="connsiteX5" fmla="*/ 651667 w 695324"/>
                <a:gd name="connsiteY5" fmla="*/ 261937 h 261937"/>
                <a:gd name="connsiteX6" fmla="*/ 43657 w 695324"/>
                <a:gd name="connsiteY6" fmla="*/ 261937 h 261937"/>
                <a:gd name="connsiteX7" fmla="*/ 0 w 695324"/>
                <a:gd name="connsiteY7" fmla="*/ 218280 h 261937"/>
                <a:gd name="connsiteX8" fmla="*/ 0 w 695324"/>
                <a:gd name="connsiteY8" fmla="*/ 43657 h 261937"/>
                <a:gd name="connsiteX0" fmla="*/ 0 w 695324"/>
                <a:gd name="connsiteY0" fmla="*/ 46038 h 264318"/>
                <a:gd name="connsiteX1" fmla="*/ 43657 w 695324"/>
                <a:gd name="connsiteY1" fmla="*/ 2381 h 264318"/>
                <a:gd name="connsiteX2" fmla="*/ 438149 w 695324"/>
                <a:gd name="connsiteY2" fmla="*/ 0 h 264318"/>
                <a:gd name="connsiteX3" fmla="*/ 651667 w 695324"/>
                <a:gd name="connsiteY3" fmla="*/ 2381 h 264318"/>
                <a:gd name="connsiteX4" fmla="*/ 695324 w 695324"/>
                <a:gd name="connsiteY4" fmla="*/ 46038 h 264318"/>
                <a:gd name="connsiteX5" fmla="*/ 695324 w 695324"/>
                <a:gd name="connsiteY5" fmla="*/ 220661 h 264318"/>
                <a:gd name="connsiteX6" fmla="*/ 651667 w 695324"/>
                <a:gd name="connsiteY6" fmla="*/ 264318 h 264318"/>
                <a:gd name="connsiteX7" fmla="*/ 43657 w 695324"/>
                <a:gd name="connsiteY7" fmla="*/ 264318 h 264318"/>
                <a:gd name="connsiteX8" fmla="*/ 0 w 695324"/>
                <a:gd name="connsiteY8" fmla="*/ 220661 h 264318"/>
                <a:gd name="connsiteX9" fmla="*/ 0 w 695324"/>
                <a:gd name="connsiteY9" fmla="*/ 46038 h 264318"/>
                <a:gd name="connsiteX0" fmla="*/ 0 w 695324"/>
                <a:gd name="connsiteY0" fmla="*/ 129382 h 347662"/>
                <a:gd name="connsiteX1" fmla="*/ 43657 w 695324"/>
                <a:gd name="connsiteY1" fmla="*/ 85725 h 347662"/>
                <a:gd name="connsiteX2" fmla="*/ 490536 w 695324"/>
                <a:gd name="connsiteY2" fmla="*/ 0 h 347662"/>
                <a:gd name="connsiteX3" fmla="*/ 651667 w 695324"/>
                <a:gd name="connsiteY3" fmla="*/ 85725 h 347662"/>
                <a:gd name="connsiteX4" fmla="*/ 695324 w 695324"/>
                <a:gd name="connsiteY4" fmla="*/ 129382 h 347662"/>
                <a:gd name="connsiteX5" fmla="*/ 695324 w 695324"/>
                <a:gd name="connsiteY5" fmla="*/ 304005 h 347662"/>
                <a:gd name="connsiteX6" fmla="*/ 651667 w 695324"/>
                <a:gd name="connsiteY6" fmla="*/ 347662 h 347662"/>
                <a:gd name="connsiteX7" fmla="*/ 43657 w 695324"/>
                <a:gd name="connsiteY7" fmla="*/ 347662 h 347662"/>
                <a:gd name="connsiteX8" fmla="*/ 0 w 695324"/>
                <a:gd name="connsiteY8" fmla="*/ 304005 h 347662"/>
                <a:gd name="connsiteX9" fmla="*/ 0 w 695324"/>
                <a:gd name="connsiteY9" fmla="*/ 129382 h 347662"/>
                <a:gd name="connsiteX0" fmla="*/ 0 w 695324"/>
                <a:gd name="connsiteY0" fmla="*/ 129382 h 347662"/>
                <a:gd name="connsiteX1" fmla="*/ 43657 w 695324"/>
                <a:gd name="connsiteY1" fmla="*/ 85725 h 347662"/>
                <a:gd name="connsiteX2" fmla="*/ 233361 w 695324"/>
                <a:gd name="connsiteY2" fmla="*/ 50007 h 347662"/>
                <a:gd name="connsiteX3" fmla="*/ 490536 w 695324"/>
                <a:gd name="connsiteY3" fmla="*/ 0 h 347662"/>
                <a:gd name="connsiteX4" fmla="*/ 651667 w 695324"/>
                <a:gd name="connsiteY4" fmla="*/ 85725 h 347662"/>
                <a:gd name="connsiteX5" fmla="*/ 695324 w 695324"/>
                <a:gd name="connsiteY5" fmla="*/ 129382 h 347662"/>
                <a:gd name="connsiteX6" fmla="*/ 695324 w 695324"/>
                <a:gd name="connsiteY6" fmla="*/ 304005 h 347662"/>
                <a:gd name="connsiteX7" fmla="*/ 651667 w 695324"/>
                <a:gd name="connsiteY7" fmla="*/ 347662 h 347662"/>
                <a:gd name="connsiteX8" fmla="*/ 43657 w 695324"/>
                <a:gd name="connsiteY8" fmla="*/ 347662 h 347662"/>
                <a:gd name="connsiteX9" fmla="*/ 0 w 695324"/>
                <a:gd name="connsiteY9" fmla="*/ 304005 h 347662"/>
                <a:gd name="connsiteX10" fmla="*/ 0 w 695324"/>
                <a:gd name="connsiteY10" fmla="*/ 129382 h 347662"/>
                <a:gd name="connsiteX0" fmla="*/ 0 w 695324"/>
                <a:gd name="connsiteY0" fmla="*/ 129382 h 347662"/>
                <a:gd name="connsiteX1" fmla="*/ 43657 w 695324"/>
                <a:gd name="connsiteY1" fmla="*/ 85725 h 347662"/>
                <a:gd name="connsiteX2" fmla="*/ 142874 w 695324"/>
                <a:gd name="connsiteY2" fmla="*/ 88107 h 347662"/>
                <a:gd name="connsiteX3" fmla="*/ 490536 w 695324"/>
                <a:gd name="connsiteY3" fmla="*/ 0 h 347662"/>
                <a:gd name="connsiteX4" fmla="*/ 651667 w 695324"/>
                <a:gd name="connsiteY4" fmla="*/ 85725 h 347662"/>
                <a:gd name="connsiteX5" fmla="*/ 695324 w 695324"/>
                <a:gd name="connsiteY5" fmla="*/ 129382 h 347662"/>
                <a:gd name="connsiteX6" fmla="*/ 695324 w 695324"/>
                <a:gd name="connsiteY6" fmla="*/ 304005 h 347662"/>
                <a:gd name="connsiteX7" fmla="*/ 651667 w 695324"/>
                <a:gd name="connsiteY7" fmla="*/ 347662 h 347662"/>
                <a:gd name="connsiteX8" fmla="*/ 43657 w 695324"/>
                <a:gd name="connsiteY8" fmla="*/ 347662 h 347662"/>
                <a:gd name="connsiteX9" fmla="*/ 0 w 695324"/>
                <a:gd name="connsiteY9" fmla="*/ 304005 h 347662"/>
                <a:gd name="connsiteX10" fmla="*/ 0 w 695324"/>
                <a:gd name="connsiteY10" fmla="*/ 129382 h 347662"/>
                <a:gd name="connsiteX0" fmla="*/ 0 w 695324"/>
                <a:gd name="connsiteY0" fmla="*/ 129382 h 347662"/>
                <a:gd name="connsiteX1" fmla="*/ 142874 w 695324"/>
                <a:gd name="connsiteY1" fmla="*/ 88107 h 347662"/>
                <a:gd name="connsiteX2" fmla="*/ 490536 w 695324"/>
                <a:gd name="connsiteY2" fmla="*/ 0 h 347662"/>
                <a:gd name="connsiteX3" fmla="*/ 651667 w 695324"/>
                <a:gd name="connsiteY3" fmla="*/ 85725 h 347662"/>
                <a:gd name="connsiteX4" fmla="*/ 695324 w 695324"/>
                <a:gd name="connsiteY4" fmla="*/ 129382 h 347662"/>
                <a:gd name="connsiteX5" fmla="*/ 695324 w 695324"/>
                <a:gd name="connsiteY5" fmla="*/ 304005 h 347662"/>
                <a:gd name="connsiteX6" fmla="*/ 651667 w 695324"/>
                <a:gd name="connsiteY6" fmla="*/ 347662 h 347662"/>
                <a:gd name="connsiteX7" fmla="*/ 43657 w 695324"/>
                <a:gd name="connsiteY7" fmla="*/ 347662 h 347662"/>
                <a:gd name="connsiteX8" fmla="*/ 0 w 695324"/>
                <a:gd name="connsiteY8" fmla="*/ 304005 h 347662"/>
                <a:gd name="connsiteX9" fmla="*/ 0 w 695324"/>
                <a:gd name="connsiteY9" fmla="*/ 129382 h 347662"/>
                <a:gd name="connsiteX0" fmla="*/ 0 w 695324"/>
                <a:gd name="connsiteY0" fmla="*/ 304005 h 347662"/>
                <a:gd name="connsiteX1" fmla="*/ 142874 w 695324"/>
                <a:gd name="connsiteY1" fmla="*/ 88107 h 347662"/>
                <a:gd name="connsiteX2" fmla="*/ 490536 w 695324"/>
                <a:gd name="connsiteY2" fmla="*/ 0 h 347662"/>
                <a:gd name="connsiteX3" fmla="*/ 651667 w 695324"/>
                <a:gd name="connsiteY3" fmla="*/ 85725 h 347662"/>
                <a:gd name="connsiteX4" fmla="*/ 695324 w 695324"/>
                <a:gd name="connsiteY4" fmla="*/ 129382 h 347662"/>
                <a:gd name="connsiteX5" fmla="*/ 695324 w 695324"/>
                <a:gd name="connsiteY5" fmla="*/ 304005 h 347662"/>
                <a:gd name="connsiteX6" fmla="*/ 651667 w 695324"/>
                <a:gd name="connsiteY6" fmla="*/ 347662 h 347662"/>
                <a:gd name="connsiteX7" fmla="*/ 43657 w 695324"/>
                <a:gd name="connsiteY7" fmla="*/ 347662 h 347662"/>
                <a:gd name="connsiteX8" fmla="*/ 0 w 695324"/>
                <a:gd name="connsiteY8" fmla="*/ 304005 h 347662"/>
                <a:gd name="connsiteX0" fmla="*/ 30767 w 682434"/>
                <a:gd name="connsiteY0" fmla="*/ 347662 h 347662"/>
                <a:gd name="connsiteX1" fmla="*/ 129984 w 682434"/>
                <a:gd name="connsiteY1" fmla="*/ 88107 h 347662"/>
                <a:gd name="connsiteX2" fmla="*/ 477646 w 682434"/>
                <a:gd name="connsiteY2" fmla="*/ 0 h 347662"/>
                <a:gd name="connsiteX3" fmla="*/ 638777 w 682434"/>
                <a:gd name="connsiteY3" fmla="*/ 85725 h 347662"/>
                <a:gd name="connsiteX4" fmla="*/ 682434 w 682434"/>
                <a:gd name="connsiteY4" fmla="*/ 129382 h 347662"/>
                <a:gd name="connsiteX5" fmla="*/ 682434 w 682434"/>
                <a:gd name="connsiteY5" fmla="*/ 304005 h 347662"/>
                <a:gd name="connsiteX6" fmla="*/ 638777 w 682434"/>
                <a:gd name="connsiteY6" fmla="*/ 347662 h 347662"/>
                <a:gd name="connsiteX7" fmla="*/ 30767 w 682434"/>
                <a:gd name="connsiteY7" fmla="*/ 347662 h 347662"/>
                <a:gd name="connsiteX0" fmla="*/ 33751 w 668749"/>
                <a:gd name="connsiteY0" fmla="*/ 342900 h 347662"/>
                <a:gd name="connsiteX1" fmla="*/ 116299 w 668749"/>
                <a:gd name="connsiteY1" fmla="*/ 88107 h 347662"/>
                <a:gd name="connsiteX2" fmla="*/ 463961 w 668749"/>
                <a:gd name="connsiteY2" fmla="*/ 0 h 347662"/>
                <a:gd name="connsiteX3" fmla="*/ 625092 w 668749"/>
                <a:gd name="connsiteY3" fmla="*/ 85725 h 347662"/>
                <a:gd name="connsiteX4" fmla="*/ 668749 w 668749"/>
                <a:gd name="connsiteY4" fmla="*/ 129382 h 347662"/>
                <a:gd name="connsiteX5" fmla="*/ 668749 w 668749"/>
                <a:gd name="connsiteY5" fmla="*/ 304005 h 347662"/>
                <a:gd name="connsiteX6" fmla="*/ 625092 w 668749"/>
                <a:gd name="connsiteY6" fmla="*/ 347662 h 347662"/>
                <a:gd name="connsiteX7" fmla="*/ 33751 w 668749"/>
                <a:gd name="connsiteY7" fmla="*/ 342900 h 347662"/>
                <a:gd name="connsiteX0" fmla="*/ 33751 w 668749"/>
                <a:gd name="connsiteY0" fmla="*/ 342900 h 347662"/>
                <a:gd name="connsiteX1" fmla="*/ 116299 w 668749"/>
                <a:gd name="connsiteY1" fmla="*/ 88107 h 347662"/>
                <a:gd name="connsiteX2" fmla="*/ 463961 w 668749"/>
                <a:gd name="connsiteY2" fmla="*/ 0 h 347662"/>
                <a:gd name="connsiteX3" fmla="*/ 625092 w 668749"/>
                <a:gd name="connsiteY3" fmla="*/ 85725 h 347662"/>
                <a:gd name="connsiteX4" fmla="*/ 668749 w 668749"/>
                <a:gd name="connsiteY4" fmla="*/ 129382 h 347662"/>
                <a:gd name="connsiteX5" fmla="*/ 668749 w 668749"/>
                <a:gd name="connsiteY5" fmla="*/ 304005 h 347662"/>
                <a:gd name="connsiteX6" fmla="*/ 548892 w 668749"/>
                <a:gd name="connsiteY6" fmla="*/ 347662 h 347662"/>
                <a:gd name="connsiteX7" fmla="*/ 33751 w 668749"/>
                <a:gd name="connsiteY7" fmla="*/ 342900 h 347662"/>
                <a:gd name="connsiteX0" fmla="*/ 33751 w 668749"/>
                <a:gd name="connsiteY0" fmla="*/ 342900 h 347662"/>
                <a:gd name="connsiteX1" fmla="*/ 116299 w 668749"/>
                <a:gd name="connsiteY1" fmla="*/ 88107 h 347662"/>
                <a:gd name="connsiteX2" fmla="*/ 463961 w 668749"/>
                <a:gd name="connsiteY2" fmla="*/ 0 h 347662"/>
                <a:gd name="connsiteX3" fmla="*/ 625092 w 668749"/>
                <a:gd name="connsiteY3" fmla="*/ 85725 h 347662"/>
                <a:gd name="connsiteX4" fmla="*/ 668749 w 668749"/>
                <a:gd name="connsiteY4" fmla="*/ 129382 h 347662"/>
                <a:gd name="connsiteX5" fmla="*/ 548892 w 668749"/>
                <a:gd name="connsiteY5" fmla="*/ 347662 h 347662"/>
                <a:gd name="connsiteX6" fmla="*/ 33751 w 668749"/>
                <a:gd name="connsiteY6" fmla="*/ 342900 h 347662"/>
                <a:gd name="connsiteX0" fmla="*/ 33751 w 633548"/>
                <a:gd name="connsiteY0" fmla="*/ 342900 h 347662"/>
                <a:gd name="connsiteX1" fmla="*/ 116299 w 633548"/>
                <a:gd name="connsiteY1" fmla="*/ 88107 h 347662"/>
                <a:gd name="connsiteX2" fmla="*/ 463961 w 633548"/>
                <a:gd name="connsiteY2" fmla="*/ 0 h 347662"/>
                <a:gd name="connsiteX3" fmla="*/ 625092 w 633548"/>
                <a:gd name="connsiteY3" fmla="*/ 85725 h 347662"/>
                <a:gd name="connsiteX4" fmla="*/ 548892 w 633548"/>
                <a:gd name="connsiteY4" fmla="*/ 347662 h 347662"/>
                <a:gd name="connsiteX5" fmla="*/ 33751 w 633548"/>
                <a:gd name="connsiteY5" fmla="*/ 342900 h 347662"/>
                <a:gd name="connsiteX0" fmla="*/ 33751 w 548892"/>
                <a:gd name="connsiteY0" fmla="*/ 342900 h 347662"/>
                <a:gd name="connsiteX1" fmla="*/ 116299 w 548892"/>
                <a:gd name="connsiteY1" fmla="*/ 88107 h 347662"/>
                <a:gd name="connsiteX2" fmla="*/ 463961 w 548892"/>
                <a:gd name="connsiteY2" fmla="*/ 0 h 347662"/>
                <a:gd name="connsiteX3" fmla="*/ 548892 w 548892"/>
                <a:gd name="connsiteY3" fmla="*/ 347662 h 347662"/>
                <a:gd name="connsiteX4" fmla="*/ 33751 w 548892"/>
                <a:gd name="connsiteY4" fmla="*/ 342900 h 347662"/>
                <a:gd name="connsiteX0" fmla="*/ 33751 w 548892"/>
                <a:gd name="connsiteY0" fmla="*/ 380183 h 384945"/>
                <a:gd name="connsiteX1" fmla="*/ 116299 w 548892"/>
                <a:gd name="connsiteY1" fmla="*/ 125390 h 384945"/>
                <a:gd name="connsiteX2" fmla="*/ 463961 w 548892"/>
                <a:gd name="connsiteY2" fmla="*/ 37283 h 384945"/>
                <a:gd name="connsiteX3" fmla="*/ 548892 w 548892"/>
                <a:gd name="connsiteY3" fmla="*/ 384945 h 384945"/>
                <a:gd name="connsiteX4" fmla="*/ 33751 w 548892"/>
                <a:gd name="connsiteY4" fmla="*/ 380183 h 384945"/>
                <a:gd name="connsiteX0" fmla="*/ 33751 w 548892"/>
                <a:gd name="connsiteY0" fmla="*/ 411572 h 416334"/>
                <a:gd name="connsiteX1" fmla="*/ 116299 w 548892"/>
                <a:gd name="connsiteY1" fmla="*/ 156779 h 416334"/>
                <a:gd name="connsiteX2" fmla="*/ 463961 w 548892"/>
                <a:gd name="connsiteY2" fmla="*/ 68672 h 416334"/>
                <a:gd name="connsiteX3" fmla="*/ 548892 w 548892"/>
                <a:gd name="connsiteY3" fmla="*/ 416334 h 416334"/>
                <a:gd name="connsiteX4" fmla="*/ 33751 w 548892"/>
                <a:gd name="connsiteY4" fmla="*/ 411572 h 416334"/>
                <a:gd name="connsiteX0" fmla="*/ 33751 w 548892"/>
                <a:gd name="connsiteY0" fmla="*/ 416700 h 421462"/>
                <a:gd name="connsiteX1" fmla="*/ 116299 w 548892"/>
                <a:gd name="connsiteY1" fmla="*/ 161907 h 421462"/>
                <a:gd name="connsiteX2" fmla="*/ 463961 w 548892"/>
                <a:gd name="connsiteY2" fmla="*/ 73800 h 421462"/>
                <a:gd name="connsiteX3" fmla="*/ 548892 w 548892"/>
                <a:gd name="connsiteY3" fmla="*/ 421462 h 421462"/>
                <a:gd name="connsiteX4" fmla="*/ 33751 w 548892"/>
                <a:gd name="connsiteY4" fmla="*/ 416700 h 421462"/>
                <a:gd name="connsiteX0" fmla="*/ 62624 w 577765"/>
                <a:gd name="connsiteY0" fmla="*/ 416700 h 421462"/>
                <a:gd name="connsiteX1" fmla="*/ 145172 w 577765"/>
                <a:gd name="connsiteY1" fmla="*/ 161907 h 421462"/>
                <a:gd name="connsiteX2" fmla="*/ 492834 w 577765"/>
                <a:gd name="connsiteY2" fmla="*/ 73800 h 421462"/>
                <a:gd name="connsiteX3" fmla="*/ 577765 w 577765"/>
                <a:gd name="connsiteY3" fmla="*/ 421462 h 421462"/>
                <a:gd name="connsiteX4" fmla="*/ 62624 w 577765"/>
                <a:gd name="connsiteY4" fmla="*/ 416700 h 421462"/>
                <a:gd name="connsiteX0" fmla="*/ 69921 w 568393"/>
                <a:gd name="connsiteY0" fmla="*/ 416700 h 421462"/>
                <a:gd name="connsiteX1" fmla="*/ 135800 w 568393"/>
                <a:gd name="connsiteY1" fmla="*/ 161907 h 421462"/>
                <a:gd name="connsiteX2" fmla="*/ 483462 w 568393"/>
                <a:gd name="connsiteY2" fmla="*/ 73800 h 421462"/>
                <a:gd name="connsiteX3" fmla="*/ 568393 w 568393"/>
                <a:gd name="connsiteY3" fmla="*/ 421462 h 421462"/>
                <a:gd name="connsiteX4" fmla="*/ 69921 w 568393"/>
                <a:gd name="connsiteY4" fmla="*/ 416700 h 421462"/>
                <a:gd name="connsiteX0" fmla="*/ 78467 w 576939"/>
                <a:gd name="connsiteY0" fmla="*/ 416700 h 421462"/>
                <a:gd name="connsiteX1" fmla="*/ 144346 w 576939"/>
                <a:gd name="connsiteY1" fmla="*/ 161907 h 421462"/>
                <a:gd name="connsiteX2" fmla="*/ 492008 w 576939"/>
                <a:gd name="connsiteY2" fmla="*/ 73800 h 421462"/>
                <a:gd name="connsiteX3" fmla="*/ 576939 w 576939"/>
                <a:gd name="connsiteY3" fmla="*/ 421462 h 421462"/>
                <a:gd name="connsiteX4" fmla="*/ 78467 w 576939"/>
                <a:gd name="connsiteY4" fmla="*/ 416700 h 421462"/>
                <a:gd name="connsiteX0" fmla="*/ 78467 w 584083"/>
                <a:gd name="connsiteY0" fmla="*/ 416700 h 419081"/>
                <a:gd name="connsiteX1" fmla="*/ 144346 w 584083"/>
                <a:gd name="connsiteY1" fmla="*/ 161907 h 419081"/>
                <a:gd name="connsiteX2" fmla="*/ 492008 w 584083"/>
                <a:gd name="connsiteY2" fmla="*/ 73800 h 419081"/>
                <a:gd name="connsiteX3" fmla="*/ 584083 w 584083"/>
                <a:gd name="connsiteY3" fmla="*/ 419081 h 419081"/>
                <a:gd name="connsiteX4" fmla="*/ 78467 w 584083"/>
                <a:gd name="connsiteY4" fmla="*/ 416700 h 419081"/>
                <a:gd name="connsiteX0" fmla="*/ 78467 w 673400"/>
                <a:gd name="connsiteY0" fmla="*/ 416700 h 419081"/>
                <a:gd name="connsiteX1" fmla="*/ 144346 w 673400"/>
                <a:gd name="connsiteY1" fmla="*/ 161907 h 419081"/>
                <a:gd name="connsiteX2" fmla="*/ 492008 w 673400"/>
                <a:gd name="connsiteY2" fmla="*/ 73800 h 419081"/>
                <a:gd name="connsiteX3" fmla="*/ 584083 w 673400"/>
                <a:gd name="connsiteY3" fmla="*/ 419081 h 419081"/>
                <a:gd name="connsiteX4" fmla="*/ 78467 w 673400"/>
                <a:gd name="connsiteY4" fmla="*/ 416700 h 419081"/>
                <a:gd name="connsiteX0" fmla="*/ 78467 w 713620"/>
                <a:gd name="connsiteY0" fmla="*/ 416700 h 419081"/>
                <a:gd name="connsiteX1" fmla="*/ 144346 w 713620"/>
                <a:gd name="connsiteY1" fmla="*/ 161907 h 419081"/>
                <a:gd name="connsiteX2" fmla="*/ 492008 w 713620"/>
                <a:gd name="connsiteY2" fmla="*/ 73800 h 419081"/>
                <a:gd name="connsiteX3" fmla="*/ 584083 w 713620"/>
                <a:gd name="connsiteY3" fmla="*/ 419081 h 419081"/>
                <a:gd name="connsiteX4" fmla="*/ 78467 w 713620"/>
                <a:gd name="connsiteY4" fmla="*/ 416700 h 419081"/>
                <a:gd name="connsiteX0" fmla="*/ 78467 w 701218"/>
                <a:gd name="connsiteY0" fmla="*/ 416700 h 419081"/>
                <a:gd name="connsiteX1" fmla="*/ 144346 w 701218"/>
                <a:gd name="connsiteY1" fmla="*/ 161907 h 419081"/>
                <a:gd name="connsiteX2" fmla="*/ 492008 w 701218"/>
                <a:gd name="connsiteY2" fmla="*/ 73800 h 419081"/>
                <a:gd name="connsiteX3" fmla="*/ 584083 w 701218"/>
                <a:gd name="connsiteY3" fmla="*/ 419081 h 419081"/>
                <a:gd name="connsiteX4" fmla="*/ 78467 w 701218"/>
                <a:gd name="connsiteY4" fmla="*/ 416700 h 419081"/>
                <a:gd name="connsiteX0" fmla="*/ 78467 w 697099"/>
                <a:gd name="connsiteY0" fmla="*/ 416700 h 419081"/>
                <a:gd name="connsiteX1" fmla="*/ 144346 w 697099"/>
                <a:gd name="connsiteY1" fmla="*/ 161907 h 419081"/>
                <a:gd name="connsiteX2" fmla="*/ 492008 w 697099"/>
                <a:gd name="connsiteY2" fmla="*/ 73800 h 419081"/>
                <a:gd name="connsiteX3" fmla="*/ 584083 w 697099"/>
                <a:gd name="connsiteY3" fmla="*/ 419081 h 419081"/>
                <a:gd name="connsiteX4" fmla="*/ 78467 w 697099"/>
                <a:gd name="connsiteY4" fmla="*/ 416700 h 419081"/>
                <a:gd name="connsiteX0" fmla="*/ 78467 w 697099"/>
                <a:gd name="connsiteY0" fmla="*/ 416700 h 419081"/>
                <a:gd name="connsiteX1" fmla="*/ 144346 w 697099"/>
                <a:gd name="connsiteY1" fmla="*/ 161907 h 419081"/>
                <a:gd name="connsiteX2" fmla="*/ 492008 w 697099"/>
                <a:gd name="connsiteY2" fmla="*/ 73800 h 419081"/>
                <a:gd name="connsiteX3" fmla="*/ 584083 w 697099"/>
                <a:gd name="connsiteY3" fmla="*/ 419081 h 419081"/>
                <a:gd name="connsiteX4" fmla="*/ 78467 w 697099"/>
                <a:gd name="connsiteY4" fmla="*/ 416700 h 419081"/>
                <a:gd name="connsiteX0" fmla="*/ 78467 w 698480"/>
                <a:gd name="connsiteY0" fmla="*/ 416700 h 419081"/>
                <a:gd name="connsiteX1" fmla="*/ 144346 w 698480"/>
                <a:gd name="connsiteY1" fmla="*/ 161907 h 419081"/>
                <a:gd name="connsiteX2" fmla="*/ 492008 w 698480"/>
                <a:gd name="connsiteY2" fmla="*/ 73800 h 419081"/>
                <a:gd name="connsiteX3" fmla="*/ 584083 w 698480"/>
                <a:gd name="connsiteY3" fmla="*/ 419081 h 419081"/>
                <a:gd name="connsiteX4" fmla="*/ 78467 w 698480"/>
                <a:gd name="connsiteY4" fmla="*/ 416700 h 419081"/>
                <a:gd name="connsiteX0" fmla="*/ 78467 w 698480"/>
                <a:gd name="connsiteY0" fmla="*/ 416700 h 419081"/>
                <a:gd name="connsiteX1" fmla="*/ 144346 w 698480"/>
                <a:gd name="connsiteY1" fmla="*/ 161907 h 419081"/>
                <a:gd name="connsiteX2" fmla="*/ 492008 w 698480"/>
                <a:gd name="connsiteY2" fmla="*/ 73800 h 419081"/>
                <a:gd name="connsiteX3" fmla="*/ 584083 w 698480"/>
                <a:gd name="connsiteY3" fmla="*/ 419081 h 419081"/>
                <a:gd name="connsiteX4" fmla="*/ 78467 w 698480"/>
                <a:gd name="connsiteY4" fmla="*/ 416700 h 419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80" h="419081">
                  <a:moveTo>
                    <a:pt x="78467" y="416700"/>
                  </a:moveTo>
                  <a:cubicBezTo>
                    <a:pt x="-27763" y="387729"/>
                    <a:pt x="-44434" y="160319"/>
                    <a:pt x="144346" y="161907"/>
                  </a:cubicBezTo>
                  <a:cubicBezTo>
                    <a:pt x="200702" y="-17481"/>
                    <a:pt x="388028" y="-49232"/>
                    <a:pt x="492008" y="73800"/>
                  </a:cubicBezTo>
                  <a:cubicBezTo>
                    <a:pt x="708437" y="46019"/>
                    <a:pt x="779609" y="323037"/>
                    <a:pt x="584083" y="419081"/>
                  </a:cubicBezTo>
                  <a:lnTo>
                    <a:pt x="78467" y="416700"/>
                  </a:lnTo>
                  <a:close/>
                </a:path>
              </a:pathLst>
            </a:custGeom>
            <a:noFill/>
            <a:ln w="19050">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63" name="Ellipse 1700">
              <a:extLst>
                <a:ext uri="{FF2B5EF4-FFF2-40B4-BE49-F238E27FC236}">
                  <a16:creationId xmlns:a16="http://schemas.microsoft.com/office/drawing/2014/main" id="{D995DF2B-0105-8432-CC94-A7D46F71320C}"/>
                </a:ext>
              </a:extLst>
            </p:cNvPr>
            <p:cNvSpPr/>
            <p:nvPr/>
          </p:nvSpPr>
          <p:spPr bwMode="auto">
            <a:xfrm>
              <a:off x="10140226" y="2831465"/>
              <a:ext cx="45720" cy="45720"/>
            </a:xfrm>
            <a:prstGeom prst="ellipse">
              <a:avLst/>
            </a:prstGeom>
            <a:solidFill>
              <a:schemeClr val="bg1"/>
            </a:solidFill>
            <a:ln w="12700">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64" name="Bogen 463">
              <a:extLst>
                <a:ext uri="{FF2B5EF4-FFF2-40B4-BE49-F238E27FC236}">
                  <a16:creationId xmlns:a16="http://schemas.microsoft.com/office/drawing/2014/main" id="{6458726B-7974-4C75-16E4-4CF372B7D49F}"/>
                </a:ext>
              </a:extLst>
            </p:cNvPr>
            <p:cNvSpPr/>
            <p:nvPr/>
          </p:nvSpPr>
          <p:spPr bwMode="auto">
            <a:xfrm rot="18842574">
              <a:off x="10100504" y="2791652"/>
              <a:ext cx="125165" cy="125165"/>
            </a:xfrm>
            <a:prstGeom prst="arc">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
          <p:nvSpPr>
            <p:cNvPr id="465" name="Bogen 464">
              <a:extLst>
                <a:ext uri="{FF2B5EF4-FFF2-40B4-BE49-F238E27FC236}">
                  <a16:creationId xmlns:a16="http://schemas.microsoft.com/office/drawing/2014/main" id="{4A54EC1F-6AF0-4F2D-797C-DB4CA93D1586}"/>
                </a:ext>
              </a:extLst>
            </p:cNvPr>
            <p:cNvSpPr/>
            <p:nvPr/>
          </p:nvSpPr>
          <p:spPr bwMode="auto">
            <a:xfrm rot="18842574">
              <a:off x="10072542" y="2752977"/>
              <a:ext cx="181088" cy="181088"/>
            </a:xfrm>
            <a:prstGeom prst="arc">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466" name="Gruppieren 465">
            <a:extLst>
              <a:ext uri="{FF2B5EF4-FFF2-40B4-BE49-F238E27FC236}">
                <a16:creationId xmlns:a16="http://schemas.microsoft.com/office/drawing/2014/main" id="{EDD12298-F963-4DE3-3BE9-1A7A617D93B5}"/>
              </a:ext>
            </a:extLst>
          </p:cNvPr>
          <p:cNvGrpSpPr/>
          <p:nvPr/>
        </p:nvGrpSpPr>
        <p:grpSpPr>
          <a:xfrm>
            <a:off x="5539310" y="1941951"/>
            <a:ext cx="1921670" cy="3606008"/>
            <a:chOff x="12426156" y="2251075"/>
            <a:chExt cx="1921670" cy="3606008"/>
          </a:xfrm>
        </p:grpSpPr>
        <p:cxnSp>
          <p:nvCxnSpPr>
            <p:cNvPr id="467" name="Gerader Verbinder 1704">
              <a:extLst>
                <a:ext uri="{FF2B5EF4-FFF2-40B4-BE49-F238E27FC236}">
                  <a16:creationId xmlns:a16="http://schemas.microsoft.com/office/drawing/2014/main" id="{E9682D32-4F5B-7515-BE6D-27B67BA6D5C1}"/>
                </a:ext>
              </a:extLst>
            </p:cNvPr>
            <p:cNvCxnSpPr/>
            <p:nvPr/>
          </p:nvCxnSpPr>
          <p:spPr bwMode="auto">
            <a:xfrm flipH="1">
              <a:off x="13130185" y="2295525"/>
              <a:ext cx="342930" cy="1042715"/>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8" name="Gerader Verbinder 1705">
              <a:extLst>
                <a:ext uri="{FF2B5EF4-FFF2-40B4-BE49-F238E27FC236}">
                  <a16:creationId xmlns:a16="http://schemas.microsoft.com/office/drawing/2014/main" id="{C6F856FE-1534-6897-4E31-CCCA60FE15EF}"/>
                </a:ext>
              </a:extLst>
            </p:cNvPr>
            <p:cNvCxnSpPr/>
            <p:nvPr/>
          </p:nvCxnSpPr>
          <p:spPr bwMode="auto">
            <a:xfrm>
              <a:off x="13473113" y="2281238"/>
              <a:ext cx="247651" cy="704850"/>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9" name="Gerader Verbinder 1706">
              <a:extLst>
                <a:ext uri="{FF2B5EF4-FFF2-40B4-BE49-F238E27FC236}">
                  <a16:creationId xmlns:a16="http://schemas.microsoft.com/office/drawing/2014/main" id="{1715F842-8129-6F4C-569F-E6A896734582}"/>
                </a:ext>
              </a:extLst>
            </p:cNvPr>
            <p:cNvCxnSpPr/>
            <p:nvPr/>
          </p:nvCxnSpPr>
          <p:spPr bwMode="auto">
            <a:xfrm>
              <a:off x="13720763" y="2971800"/>
              <a:ext cx="566709" cy="1323702"/>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0" name="Gerader Verbinder 1707">
              <a:extLst>
                <a:ext uri="{FF2B5EF4-FFF2-40B4-BE49-F238E27FC236}">
                  <a16:creationId xmlns:a16="http://schemas.microsoft.com/office/drawing/2014/main" id="{84B9968D-75EC-DC94-4164-B8987DF86573}"/>
                </a:ext>
              </a:extLst>
            </p:cNvPr>
            <p:cNvCxnSpPr/>
            <p:nvPr/>
          </p:nvCxnSpPr>
          <p:spPr bwMode="auto">
            <a:xfrm flipH="1">
              <a:off x="12768235" y="3338240"/>
              <a:ext cx="361950" cy="923925"/>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 name="Gerader Verbinder 1708">
              <a:extLst>
                <a:ext uri="{FF2B5EF4-FFF2-40B4-BE49-F238E27FC236}">
                  <a16:creationId xmlns:a16="http://schemas.microsoft.com/office/drawing/2014/main" id="{FA3B648C-F7F8-9C5F-563C-75B17D026B30}"/>
                </a:ext>
              </a:extLst>
            </p:cNvPr>
            <p:cNvCxnSpPr/>
            <p:nvPr/>
          </p:nvCxnSpPr>
          <p:spPr bwMode="auto">
            <a:xfrm>
              <a:off x="12772997" y="4262165"/>
              <a:ext cx="328613" cy="1000125"/>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 name="Gerader Verbinder 1709">
              <a:extLst>
                <a:ext uri="{FF2B5EF4-FFF2-40B4-BE49-F238E27FC236}">
                  <a16:creationId xmlns:a16="http://schemas.microsoft.com/office/drawing/2014/main" id="{55AF4510-3DEC-DEB3-5138-207201F99CFC}"/>
                </a:ext>
              </a:extLst>
            </p:cNvPr>
            <p:cNvCxnSpPr/>
            <p:nvPr/>
          </p:nvCxnSpPr>
          <p:spPr bwMode="auto">
            <a:xfrm flipH="1">
              <a:off x="12482515" y="5267052"/>
              <a:ext cx="614332" cy="543198"/>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3" name="Gerader Verbinder 1710">
              <a:extLst>
                <a:ext uri="{FF2B5EF4-FFF2-40B4-BE49-F238E27FC236}">
                  <a16:creationId xmlns:a16="http://schemas.microsoft.com/office/drawing/2014/main" id="{E8321C05-8E2F-819E-16E5-DA7C05FD3AEB}"/>
                </a:ext>
              </a:extLst>
            </p:cNvPr>
            <p:cNvCxnSpPr/>
            <p:nvPr/>
          </p:nvCxnSpPr>
          <p:spPr bwMode="auto">
            <a:xfrm>
              <a:off x="13911264" y="5305425"/>
              <a:ext cx="214311" cy="438150"/>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4" name="Gerader Verbinder 1711">
              <a:extLst>
                <a:ext uri="{FF2B5EF4-FFF2-40B4-BE49-F238E27FC236}">
                  <a16:creationId xmlns:a16="http://schemas.microsoft.com/office/drawing/2014/main" id="{5E64BC2C-E4E1-CA3C-4026-5B73A7602D47}"/>
                </a:ext>
              </a:extLst>
            </p:cNvPr>
            <p:cNvCxnSpPr/>
            <p:nvPr/>
          </p:nvCxnSpPr>
          <p:spPr bwMode="auto">
            <a:xfrm flipH="1">
              <a:off x="13906501" y="4300265"/>
              <a:ext cx="390496" cy="1019448"/>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5" name="Ellipse 1712">
              <a:extLst>
                <a:ext uri="{FF2B5EF4-FFF2-40B4-BE49-F238E27FC236}">
                  <a16:creationId xmlns:a16="http://schemas.microsoft.com/office/drawing/2014/main" id="{8E936798-C987-D892-2E11-FD88AC77B2DF}"/>
                </a:ext>
              </a:extLst>
            </p:cNvPr>
            <p:cNvSpPr/>
            <p:nvPr/>
          </p:nvSpPr>
          <p:spPr bwMode="auto">
            <a:xfrm>
              <a:off x="13423106" y="225107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76" name="Ellipse 1713">
              <a:extLst>
                <a:ext uri="{FF2B5EF4-FFF2-40B4-BE49-F238E27FC236}">
                  <a16:creationId xmlns:a16="http://schemas.microsoft.com/office/drawing/2014/main" id="{84622A5A-45EC-25D9-D23C-12F1D0597203}"/>
                </a:ext>
              </a:extLst>
            </p:cNvPr>
            <p:cNvSpPr/>
            <p:nvPr/>
          </p:nvSpPr>
          <p:spPr bwMode="auto">
            <a:xfrm>
              <a:off x="13670756" y="2927350"/>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77" name="Ellipse 1714">
              <a:extLst>
                <a:ext uri="{FF2B5EF4-FFF2-40B4-BE49-F238E27FC236}">
                  <a16:creationId xmlns:a16="http://schemas.microsoft.com/office/drawing/2014/main" id="{FCE1C39B-B486-B919-BC0E-06C3BC52EBFA}"/>
                </a:ext>
              </a:extLst>
            </p:cNvPr>
            <p:cNvSpPr/>
            <p:nvPr/>
          </p:nvSpPr>
          <p:spPr bwMode="auto">
            <a:xfrm>
              <a:off x="13078618" y="3270250"/>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78" name="Ellipse 1715">
              <a:extLst>
                <a:ext uri="{FF2B5EF4-FFF2-40B4-BE49-F238E27FC236}">
                  <a16:creationId xmlns:a16="http://schemas.microsoft.com/office/drawing/2014/main" id="{81AE4E29-63C9-F443-C135-828CE587F2DC}"/>
                </a:ext>
              </a:extLst>
            </p:cNvPr>
            <p:cNvSpPr/>
            <p:nvPr/>
          </p:nvSpPr>
          <p:spPr bwMode="auto">
            <a:xfrm>
              <a:off x="14240668" y="423862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79" name="Ellipse 1716">
              <a:extLst>
                <a:ext uri="{FF2B5EF4-FFF2-40B4-BE49-F238E27FC236}">
                  <a16:creationId xmlns:a16="http://schemas.microsoft.com/office/drawing/2014/main" id="{A270479A-766C-A14A-B2FC-A484FAD6AA77}"/>
                </a:ext>
              </a:extLst>
            </p:cNvPr>
            <p:cNvSpPr/>
            <p:nvPr/>
          </p:nvSpPr>
          <p:spPr bwMode="auto">
            <a:xfrm>
              <a:off x="12715081" y="420687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80" name="Ellipse 1717">
              <a:extLst>
                <a:ext uri="{FF2B5EF4-FFF2-40B4-BE49-F238E27FC236}">
                  <a16:creationId xmlns:a16="http://schemas.microsoft.com/office/drawing/2014/main" id="{312ECC3F-F6EC-F3B8-455E-12550FE6E5D7}"/>
                </a:ext>
              </a:extLst>
            </p:cNvPr>
            <p:cNvSpPr/>
            <p:nvPr/>
          </p:nvSpPr>
          <p:spPr bwMode="auto">
            <a:xfrm>
              <a:off x="13048456" y="5199062"/>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81" name="Ellipse 1718">
              <a:extLst>
                <a:ext uri="{FF2B5EF4-FFF2-40B4-BE49-F238E27FC236}">
                  <a16:creationId xmlns:a16="http://schemas.microsoft.com/office/drawing/2014/main" id="{B5F22536-93C0-6DA9-8B80-CD347D1B75F1}"/>
                </a:ext>
              </a:extLst>
            </p:cNvPr>
            <p:cNvSpPr/>
            <p:nvPr/>
          </p:nvSpPr>
          <p:spPr bwMode="auto">
            <a:xfrm>
              <a:off x="12426156" y="574992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82" name="Ellipse 1719">
              <a:extLst>
                <a:ext uri="{FF2B5EF4-FFF2-40B4-BE49-F238E27FC236}">
                  <a16:creationId xmlns:a16="http://schemas.microsoft.com/office/drawing/2014/main" id="{BC32B7F7-1860-A871-18A1-3A3322FC172A}"/>
                </a:ext>
              </a:extLst>
            </p:cNvPr>
            <p:cNvSpPr/>
            <p:nvPr/>
          </p:nvSpPr>
          <p:spPr bwMode="auto">
            <a:xfrm>
              <a:off x="14067631" y="568642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83" name="Ellipse 1720">
              <a:extLst>
                <a:ext uri="{FF2B5EF4-FFF2-40B4-BE49-F238E27FC236}">
                  <a16:creationId xmlns:a16="http://schemas.microsoft.com/office/drawing/2014/main" id="{D79735B9-39F8-A2BB-654E-B8D1345C590D}"/>
                </a:ext>
              </a:extLst>
            </p:cNvPr>
            <p:cNvSpPr/>
            <p:nvPr/>
          </p:nvSpPr>
          <p:spPr bwMode="auto">
            <a:xfrm>
              <a:off x="13854906" y="526097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grpSp>
      <p:grpSp>
        <p:nvGrpSpPr>
          <p:cNvPr id="484" name="Gruppieren 483">
            <a:extLst>
              <a:ext uri="{FF2B5EF4-FFF2-40B4-BE49-F238E27FC236}">
                <a16:creationId xmlns:a16="http://schemas.microsoft.com/office/drawing/2014/main" id="{3BFB3246-93C5-DFB4-035C-C3520E078CA6}"/>
              </a:ext>
            </a:extLst>
          </p:cNvPr>
          <p:cNvGrpSpPr/>
          <p:nvPr/>
        </p:nvGrpSpPr>
        <p:grpSpPr>
          <a:xfrm>
            <a:off x="5818739" y="3767783"/>
            <a:ext cx="867745" cy="708555"/>
            <a:chOff x="-4671797" y="76680"/>
            <a:chExt cx="867745" cy="708555"/>
          </a:xfrm>
        </p:grpSpPr>
        <p:sp>
          <p:nvSpPr>
            <p:cNvPr id="485" name="Freeform 64">
              <a:extLst>
                <a:ext uri="{FF2B5EF4-FFF2-40B4-BE49-F238E27FC236}">
                  <a16:creationId xmlns:a16="http://schemas.microsoft.com/office/drawing/2014/main" id="{BECB4F7F-677E-901E-A896-DB75EE2ABD70}"/>
                </a:ext>
              </a:extLst>
            </p:cNvPr>
            <p:cNvSpPr>
              <a:spLocks/>
            </p:cNvSpPr>
            <p:nvPr/>
          </p:nvSpPr>
          <p:spPr bwMode="auto">
            <a:xfrm>
              <a:off x="-4671797" y="76680"/>
              <a:ext cx="867745" cy="708555"/>
            </a:xfrm>
            <a:custGeom>
              <a:avLst/>
              <a:gdLst>
                <a:gd name="T0" fmla="*/ 0 w 233"/>
                <a:gd name="T1" fmla="*/ 65 h 171"/>
                <a:gd name="T2" fmla="*/ 48 w 233"/>
                <a:gd name="T3" fmla="*/ 100 h 171"/>
                <a:gd name="T4" fmla="*/ 48 w 233"/>
                <a:gd name="T5" fmla="*/ 65 h 171"/>
                <a:gd name="T6" fmla="*/ 95 w 233"/>
                <a:gd name="T7" fmla="*/ 100 h 171"/>
                <a:gd name="T8" fmla="*/ 95 w 233"/>
                <a:gd name="T9" fmla="*/ 65 h 171"/>
                <a:gd name="T10" fmla="*/ 142 w 233"/>
                <a:gd name="T11" fmla="*/ 100 h 171"/>
                <a:gd name="T12" fmla="*/ 142 w 233"/>
                <a:gd name="T13" fmla="*/ 78 h 171"/>
                <a:gd name="T14" fmla="*/ 148 w 233"/>
                <a:gd name="T15" fmla="*/ 78 h 171"/>
                <a:gd name="T16" fmla="*/ 157 w 233"/>
                <a:gd name="T17" fmla="*/ 0 h 171"/>
                <a:gd name="T18" fmla="*/ 173 w 233"/>
                <a:gd name="T19" fmla="*/ 0 h 171"/>
                <a:gd name="T20" fmla="*/ 182 w 233"/>
                <a:gd name="T21" fmla="*/ 78 h 171"/>
                <a:gd name="T22" fmla="*/ 193 w 233"/>
                <a:gd name="T23" fmla="*/ 78 h 171"/>
                <a:gd name="T24" fmla="*/ 202 w 233"/>
                <a:gd name="T25" fmla="*/ 0 h 171"/>
                <a:gd name="T26" fmla="*/ 218 w 233"/>
                <a:gd name="T27" fmla="*/ 0 h 171"/>
                <a:gd name="T28" fmla="*/ 227 w 233"/>
                <a:gd name="T29" fmla="*/ 78 h 171"/>
                <a:gd name="T30" fmla="*/ 233 w 233"/>
                <a:gd name="T31" fmla="*/ 78 h 171"/>
                <a:gd name="T32" fmla="*/ 233 w 233"/>
                <a:gd name="T33" fmla="*/ 101 h 171"/>
                <a:gd name="T34" fmla="*/ 233 w 233"/>
                <a:gd name="T35" fmla="*/ 110 h 171"/>
                <a:gd name="T36" fmla="*/ 233 w 233"/>
                <a:gd name="T37" fmla="*/ 171 h 171"/>
                <a:gd name="T38" fmla="*/ 0 w 233"/>
                <a:gd name="T39" fmla="*/ 171 h 171"/>
                <a:gd name="T40" fmla="*/ 0 w 233"/>
                <a:gd name="T41" fmla="*/ 101 h 171"/>
                <a:gd name="T42" fmla="*/ 0 w 233"/>
                <a:gd name="T43" fmla="*/ 101 h 171"/>
                <a:gd name="T44" fmla="*/ 0 w 233"/>
                <a:gd name="T45" fmla="*/ 6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3" h="171">
                  <a:moveTo>
                    <a:pt x="0" y="65"/>
                  </a:moveTo>
                  <a:lnTo>
                    <a:pt x="48" y="100"/>
                  </a:lnTo>
                  <a:lnTo>
                    <a:pt x="48" y="65"/>
                  </a:lnTo>
                  <a:lnTo>
                    <a:pt x="95" y="100"/>
                  </a:lnTo>
                  <a:lnTo>
                    <a:pt x="95" y="65"/>
                  </a:lnTo>
                  <a:lnTo>
                    <a:pt x="142" y="100"/>
                  </a:lnTo>
                  <a:lnTo>
                    <a:pt x="142" y="78"/>
                  </a:lnTo>
                  <a:lnTo>
                    <a:pt x="148" y="78"/>
                  </a:lnTo>
                  <a:lnTo>
                    <a:pt x="157" y="0"/>
                  </a:lnTo>
                  <a:lnTo>
                    <a:pt x="173" y="0"/>
                  </a:lnTo>
                  <a:lnTo>
                    <a:pt x="182" y="78"/>
                  </a:lnTo>
                  <a:lnTo>
                    <a:pt x="193" y="78"/>
                  </a:lnTo>
                  <a:lnTo>
                    <a:pt x="202" y="0"/>
                  </a:lnTo>
                  <a:lnTo>
                    <a:pt x="218" y="0"/>
                  </a:lnTo>
                  <a:lnTo>
                    <a:pt x="227" y="78"/>
                  </a:lnTo>
                  <a:lnTo>
                    <a:pt x="233" y="78"/>
                  </a:lnTo>
                  <a:lnTo>
                    <a:pt x="233" y="101"/>
                  </a:lnTo>
                  <a:lnTo>
                    <a:pt x="233" y="110"/>
                  </a:lnTo>
                  <a:lnTo>
                    <a:pt x="233" y="171"/>
                  </a:lnTo>
                  <a:lnTo>
                    <a:pt x="0" y="171"/>
                  </a:lnTo>
                  <a:lnTo>
                    <a:pt x="0" y="101"/>
                  </a:lnTo>
                  <a:lnTo>
                    <a:pt x="0" y="101"/>
                  </a:lnTo>
                  <a:lnTo>
                    <a:pt x="0" y="65"/>
                  </a:lnTo>
                  <a:close/>
                </a:path>
              </a:pathLst>
            </a:custGeom>
            <a:solidFill>
              <a:schemeClr val="bg2"/>
            </a:solidFill>
            <a:ln>
              <a:solidFill>
                <a:schemeClr val="bg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6" name="Rechteck 485">
              <a:extLst>
                <a:ext uri="{FF2B5EF4-FFF2-40B4-BE49-F238E27FC236}">
                  <a16:creationId xmlns:a16="http://schemas.microsoft.com/office/drawing/2014/main" id="{D4563899-D5B6-01BE-8CE2-E9BE99606370}"/>
                </a:ext>
              </a:extLst>
            </p:cNvPr>
            <p:cNvSpPr/>
            <p:nvPr/>
          </p:nvSpPr>
          <p:spPr bwMode="auto">
            <a:xfrm>
              <a:off x="-4077467" y="548942"/>
              <a:ext cx="57121" cy="78063"/>
            </a:xfrm>
            <a:prstGeom prst="rect">
              <a:avLst/>
            </a:prstGeom>
            <a:solidFill>
              <a:schemeClr val="bg1"/>
            </a:solidFill>
            <a:ln>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7" name="Rechteck 486">
              <a:extLst>
                <a:ext uri="{FF2B5EF4-FFF2-40B4-BE49-F238E27FC236}">
                  <a16:creationId xmlns:a16="http://schemas.microsoft.com/office/drawing/2014/main" id="{46A7A61B-1195-D31F-E00E-5AC632C991D1}"/>
                </a:ext>
              </a:extLst>
            </p:cNvPr>
            <p:cNvSpPr/>
            <p:nvPr/>
          </p:nvSpPr>
          <p:spPr bwMode="auto">
            <a:xfrm>
              <a:off x="-3959208" y="548863"/>
              <a:ext cx="57121" cy="78063"/>
            </a:xfrm>
            <a:prstGeom prst="rect">
              <a:avLst/>
            </a:prstGeom>
            <a:solidFill>
              <a:schemeClr val="bg1"/>
            </a:solidFill>
            <a:ln>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8" name="Rechteck 487">
              <a:extLst>
                <a:ext uri="{FF2B5EF4-FFF2-40B4-BE49-F238E27FC236}">
                  <a16:creationId xmlns:a16="http://schemas.microsoft.com/office/drawing/2014/main" id="{EBF74785-51DD-9D3D-87EA-58E8E0A0C9C8}"/>
                </a:ext>
              </a:extLst>
            </p:cNvPr>
            <p:cNvSpPr/>
            <p:nvPr/>
          </p:nvSpPr>
          <p:spPr bwMode="auto">
            <a:xfrm>
              <a:off x="-4189966" y="548863"/>
              <a:ext cx="57121" cy="78063"/>
            </a:xfrm>
            <a:prstGeom prst="rect">
              <a:avLst/>
            </a:prstGeom>
            <a:solidFill>
              <a:schemeClr val="bg1"/>
            </a:solidFill>
            <a:ln>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9" name="Rechteck 488">
              <a:extLst>
                <a:ext uri="{FF2B5EF4-FFF2-40B4-BE49-F238E27FC236}">
                  <a16:creationId xmlns:a16="http://schemas.microsoft.com/office/drawing/2014/main" id="{DE09262B-0591-762E-EF4E-AB4DFDE04E54}"/>
                </a:ext>
              </a:extLst>
            </p:cNvPr>
            <p:cNvSpPr/>
            <p:nvPr/>
          </p:nvSpPr>
          <p:spPr bwMode="auto">
            <a:xfrm>
              <a:off x="-4507921" y="640766"/>
              <a:ext cx="115858" cy="142681"/>
            </a:xfrm>
            <a:prstGeom prst="rect">
              <a:avLst/>
            </a:prstGeom>
            <a:solidFill>
              <a:schemeClr val="bg2"/>
            </a:solidFill>
            <a:ln>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90" name="Gruppieren 489">
            <a:extLst>
              <a:ext uri="{FF2B5EF4-FFF2-40B4-BE49-F238E27FC236}">
                <a16:creationId xmlns:a16="http://schemas.microsoft.com/office/drawing/2014/main" id="{B924A008-234A-C343-E318-FA321B84E1CD}"/>
              </a:ext>
            </a:extLst>
          </p:cNvPr>
          <p:cNvGrpSpPr/>
          <p:nvPr/>
        </p:nvGrpSpPr>
        <p:grpSpPr>
          <a:xfrm>
            <a:off x="4003375" y="3020072"/>
            <a:ext cx="5036401" cy="1914890"/>
            <a:chOff x="469899" y="3138969"/>
            <a:chExt cx="5036401" cy="1914890"/>
          </a:xfrm>
        </p:grpSpPr>
        <p:cxnSp>
          <p:nvCxnSpPr>
            <p:cNvPr id="491" name="Gerader Verbinder 1728">
              <a:extLst>
                <a:ext uri="{FF2B5EF4-FFF2-40B4-BE49-F238E27FC236}">
                  <a16:creationId xmlns:a16="http://schemas.microsoft.com/office/drawing/2014/main" id="{DD28E034-5BA3-9BD3-5785-7426D6B66A83}"/>
                </a:ext>
              </a:extLst>
            </p:cNvPr>
            <p:cNvCxnSpPr/>
            <p:nvPr/>
          </p:nvCxnSpPr>
          <p:spPr bwMode="auto">
            <a:xfrm>
              <a:off x="469900" y="3338513"/>
              <a:ext cx="0" cy="1509712"/>
            </a:xfrm>
            <a:prstGeom prst="line">
              <a:avLst/>
            </a:prstGeom>
            <a:solidFill>
              <a:srgbClr val="EDEDEE"/>
            </a:solidFill>
            <a:ln w="28575">
              <a:solidFill>
                <a:schemeClr val="bg1"/>
              </a:solidFill>
            </a:ln>
            <a:effectLst/>
          </p:spPr>
        </p:cxnSp>
        <p:cxnSp>
          <p:nvCxnSpPr>
            <p:cNvPr id="492" name="Gerader Verbinder 1729">
              <a:extLst>
                <a:ext uri="{FF2B5EF4-FFF2-40B4-BE49-F238E27FC236}">
                  <a16:creationId xmlns:a16="http://schemas.microsoft.com/office/drawing/2014/main" id="{77AF4F3C-5497-19C1-BD53-A884D21ACDED}"/>
                </a:ext>
              </a:extLst>
            </p:cNvPr>
            <p:cNvCxnSpPr/>
            <p:nvPr/>
          </p:nvCxnSpPr>
          <p:spPr bwMode="auto">
            <a:xfrm flipH="1">
              <a:off x="5506300" y="3338513"/>
              <a:ext cx="0" cy="1509712"/>
            </a:xfrm>
            <a:prstGeom prst="line">
              <a:avLst/>
            </a:prstGeom>
            <a:solidFill>
              <a:srgbClr val="EDEDEE"/>
            </a:solidFill>
            <a:ln w="28575">
              <a:solidFill>
                <a:schemeClr val="bg1"/>
              </a:solidFill>
            </a:ln>
            <a:effectLst/>
          </p:spPr>
        </p:cxnSp>
        <p:sp>
          <p:nvSpPr>
            <p:cNvPr id="493" name="Rechteck 492">
              <a:extLst>
                <a:ext uri="{FF2B5EF4-FFF2-40B4-BE49-F238E27FC236}">
                  <a16:creationId xmlns:a16="http://schemas.microsoft.com/office/drawing/2014/main" id="{0820CD5B-9A97-C4B9-5B00-C54751952A3B}"/>
                </a:ext>
              </a:extLst>
            </p:cNvPr>
            <p:cNvSpPr/>
            <p:nvPr/>
          </p:nvSpPr>
          <p:spPr bwMode="auto">
            <a:xfrm>
              <a:off x="469900" y="3144315"/>
              <a:ext cx="5036400" cy="235529"/>
            </a:xfrm>
            <a:prstGeom prst="rect">
              <a:avLst/>
            </a:prstGeom>
            <a:solidFill>
              <a:srgbClr val="EDEDEE"/>
            </a:solidFill>
            <a:ln w="28575">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494" name="Rechteck 493">
              <a:extLst>
                <a:ext uri="{FF2B5EF4-FFF2-40B4-BE49-F238E27FC236}">
                  <a16:creationId xmlns:a16="http://schemas.microsoft.com/office/drawing/2014/main" id="{6FE3CC0A-7039-E3A6-AB5B-038625684829}"/>
                </a:ext>
              </a:extLst>
            </p:cNvPr>
            <p:cNvSpPr/>
            <p:nvPr/>
          </p:nvSpPr>
          <p:spPr bwMode="auto">
            <a:xfrm>
              <a:off x="469900" y="4818330"/>
              <a:ext cx="5036400" cy="235529"/>
            </a:xfrm>
            <a:prstGeom prst="rect">
              <a:avLst/>
            </a:prstGeom>
            <a:solidFill>
              <a:srgbClr val="B7D6A0"/>
            </a:solidFill>
            <a:ln w="28575">
              <a:solidFill>
                <a:schemeClr val="bg1"/>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Horizontal integration</a:t>
              </a:r>
            </a:p>
          </p:txBody>
        </p:sp>
        <p:sp>
          <p:nvSpPr>
            <p:cNvPr id="495" name="Textfeld 494">
              <a:extLst>
                <a:ext uri="{FF2B5EF4-FFF2-40B4-BE49-F238E27FC236}">
                  <a16:creationId xmlns:a16="http://schemas.microsoft.com/office/drawing/2014/main" id="{91B32946-E265-865B-4DB2-08FA4ED8310B}"/>
                </a:ext>
              </a:extLst>
            </p:cNvPr>
            <p:cNvSpPr txBox="1"/>
            <p:nvPr/>
          </p:nvSpPr>
          <p:spPr>
            <a:xfrm>
              <a:off x="547649" y="3138969"/>
              <a:ext cx="960519"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Procurement</a:t>
              </a:r>
              <a:endPar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6" name="Textfeld 495">
              <a:extLst>
                <a:ext uri="{FF2B5EF4-FFF2-40B4-BE49-F238E27FC236}">
                  <a16:creationId xmlns:a16="http://schemas.microsoft.com/office/drawing/2014/main" id="{87805463-37D0-B54B-F895-C0F10E80DD0E}"/>
                </a:ext>
              </a:extLst>
            </p:cNvPr>
            <p:cNvSpPr txBox="1"/>
            <p:nvPr/>
          </p:nvSpPr>
          <p:spPr>
            <a:xfrm>
              <a:off x="2557537" y="3138969"/>
              <a:ext cx="861133"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Production</a:t>
              </a:r>
              <a:endPar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7" name="Rechteck 613">
              <a:extLst>
                <a:ext uri="{FF2B5EF4-FFF2-40B4-BE49-F238E27FC236}">
                  <a16:creationId xmlns:a16="http://schemas.microsoft.com/office/drawing/2014/main" id="{6E91D88F-797B-895C-D3D1-3C469FFA8949}"/>
                </a:ext>
              </a:extLst>
            </p:cNvPr>
            <p:cNvSpPr/>
            <p:nvPr/>
          </p:nvSpPr>
          <p:spPr bwMode="auto">
            <a:xfrm>
              <a:off x="469900" y="3379844"/>
              <a:ext cx="1470819" cy="1435609"/>
            </a:xfrm>
            <a:custGeom>
              <a:avLst/>
              <a:gdLst>
                <a:gd name="connsiteX0" fmla="*/ 0 w 630238"/>
                <a:gd name="connsiteY0" fmla="*/ 0 h 1435609"/>
                <a:gd name="connsiteX1" fmla="*/ 630238 w 630238"/>
                <a:gd name="connsiteY1" fmla="*/ 0 h 1435609"/>
                <a:gd name="connsiteX2" fmla="*/ 630238 w 630238"/>
                <a:gd name="connsiteY2" fmla="*/ 1435609 h 1435609"/>
                <a:gd name="connsiteX3" fmla="*/ 0 w 630238"/>
                <a:gd name="connsiteY3" fmla="*/ 1435609 h 1435609"/>
                <a:gd name="connsiteX4" fmla="*/ 0 w 630238"/>
                <a:gd name="connsiteY4" fmla="*/ 0 h 1435609"/>
                <a:gd name="connsiteX0" fmla="*/ 0 w 1447007"/>
                <a:gd name="connsiteY0" fmla="*/ 0 h 1435609"/>
                <a:gd name="connsiteX1" fmla="*/ 1447007 w 1447007"/>
                <a:gd name="connsiteY1" fmla="*/ 2382 h 1435609"/>
                <a:gd name="connsiteX2" fmla="*/ 630238 w 1447007"/>
                <a:gd name="connsiteY2" fmla="*/ 1435609 h 1435609"/>
                <a:gd name="connsiteX3" fmla="*/ 0 w 1447007"/>
                <a:gd name="connsiteY3" fmla="*/ 1435609 h 1435609"/>
                <a:gd name="connsiteX4" fmla="*/ 0 w 1447007"/>
                <a:gd name="connsiteY4" fmla="*/ 0 h 1435609"/>
                <a:gd name="connsiteX0" fmla="*/ 0 w 1447007"/>
                <a:gd name="connsiteY0" fmla="*/ 0 h 1435609"/>
                <a:gd name="connsiteX1" fmla="*/ 1447007 w 1447007"/>
                <a:gd name="connsiteY1" fmla="*/ 2382 h 1435609"/>
                <a:gd name="connsiteX2" fmla="*/ 635001 w 1447007"/>
                <a:gd name="connsiteY2" fmla="*/ 1435609 h 1435609"/>
                <a:gd name="connsiteX3" fmla="*/ 0 w 1447007"/>
                <a:gd name="connsiteY3" fmla="*/ 1435609 h 1435609"/>
                <a:gd name="connsiteX4" fmla="*/ 0 w 1447007"/>
                <a:gd name="connsiteY4" fmla="*/ 0 h 1435609"/>
                <a:gd name="connsiteX0" fmla="*/ 0 w 1461294"/>
                <a:gd name="connsiteY0" fmla="*/ 0 h 1435609"/>
                <a:gd name="connsiteX1" fmla="*/ 1461294 w 1461294"/>
                <a:gd name="connsiteY1" fmla="*/ 2382 h 1435609"/>
                <a:gd name="connsiteX2" fmla="*/ 635001 w 1461294"/>
                <a:gd name="connsiteY2" fmla="*/ 1435609 h 1435609"/>
                <a:gd name="connsiteX3" fmla="*/ 0 w 1461294"/>
                <a:gd name="connsiteY3" fmla="*/ 1435609 h 1435609"/>
                <a:gd name="connsiteX4" fmla="*/ 0 w 1461294"/>
                <a:gd name="connsiteY4" fmla="*/ 0 h 1435609"/>
                <a:gd name="connsiteX0" fmla="*/ 0 w 1461294"/>
                <a:gd name="connsiteY0" fmla="*/ 0 h 1437990"/>
                <a:gd name="connsiteX1" fmla="*/ 1461294 w 1461294"/>
                <a:gd name="connsiteY1" fmla="*/ 2382 h 1437990"/>
                <a:gd name="connsiteX2" fmla="*/ 644526 w 1461294"/>
                <a:gd name="connsiteY2" fmla="*/ 1437990 h 1437990"/>
                <a:gd name="connsiteX3" fmla="*/ 0 w 1461294"/>
                <a:gd name="connsiteY3" fmla="*/ 1435609 h 1437990"/>
                <a:gd name="connsiteX4" fmla="*/ 0 w 1461294"/>
                <a:gd name="connsiteY4" fmla="*/ 0 h 1437990"/>
                <a:gd name="connsiteX0" fmla="*/ 0 w 1458913"/>
                <a:gd name="connsiteY0" fmla="*/ 0 h 1437990"/>
                <a:gd name="connsiteX1" fmla="*/ 1458913 w 1458913"/>
                <a:gd name="connsiteY1" fmla="*/ 4763 h 1437990"/>
                <a:gd name="connsiteX2" fmla="*/ 644526 w 1458913"/>
                <a:gd name="connsiteY2" fmla="*/ 1437990 h 1437990"/>
                <a:gd name="connsiteX3" fmla="*/ 0 w 1458913"/>
                <a:gd name="connsiteY3" fmla="*/ 1435609 h 1437990"/>
                <a:gd name="connsiteX4" fmla="*/ 0 w 1458913"/>
                <a:gd name="connsiteY4" fmla="*/ 0 h 1437990"/>
                <a:gd name="connsiteX0" fmla="*/ 0 w 1458913"/>
                <a:gd name="connsiteY0" fmla="*/ 0 h 1437990"/>
                <a:gd name="connsiteX1" fmla="*/ 1458913 w 1458913"/>
                <a:gd name="connsiteY1" fmla="*/ 2382 h 1437990"/>
                <a:gd name="connsiteX2" fmla="*/ 644526 w 1458913"/>
                <a:gd name="connsiteY2" fmla="*/ 1437990 h 1437990"/>
                <a:gd name="connsiteX3" fmla="*/ 0 w 1458913"/>
                <a:gd name="connsiteY3" fmla="*/ 1435609 h 1437990"/>
                <a:gd name="connsiteX4" fmla="*/ 0 w 1458913"/>
                <a:gd name="connsiteY4" fmla="*/ 0 h 1437990"/>
                <a:gd name="connsiteX0" fmla="*/ 0 w 1458913"/>
                <a:gd name="connsiteY0" fmla="*/ 0 h 1435609"/>
                <a:gd name="connsiteX1" fmla="*/ 1458913 w 1458913"/>
                <a:gd name="connsiteY1" fmla="*/ 2382 h 1435609"/>
                <a:gd name="connsiteX2" fmla="*/ 644526 w 1458913"/>
                <a:gd name="connsiteY2" fmla="*/ 1435609 h 1435609"/>
                <a:gd name="connsiteX3" fmla="*/ 0 w 1458913"/>
                <a:gd name="connsiteY3" fmla="*/ 1435609 h 1435609"/>
                <a:gd name="connsiteX4" fmla="*/ 0 w 1458913"/>
                <a:gd name="connsiteY4" fmla="*/ 0 h 1435609"/>
                <a:gd name="connsiteX0" fmla="*/ 0 w 1466057"/>
                <a:gd name="connsiteY0" fmla="*/ 0 h 1435609"/>
                <a:gd name="connsiteX1" fmla="*/ 1466057 w 1466057"/>
                <a:gd name="connsiteY1" fmla="*/ 2382 h 1435609"/>
                <a:gd name="connsiteX2" fmla="*/ 644526 w 1466057"/>
                <a:gd name="connsiteY2" fmla="*/ 1435609 h 1435609"/>
                <a:gd name="connsiteX3" fmla="*/ 0 w 1466057"/>
                <a:gd name="connsiteY3" fmla="*/ 1435609 h 1435609"/>
                <a:gd name="connsiteX4" fmla="*/ 0 w 1466057"/>
                <a:gd name="connsiteY4" fmla="*/ 0 h 1435609"/>
                <a:gd name="connsiteX0" fmla="*/ 0 w 1466057"/>
                <a:gd name="connsiteY0" fmla="*/ 0 h 1435609"/>
                <a:gd name="connsiteX1" fmla="*/ 1466057 w 1466057"/>
                <a:gd name="connsiteY1" fmla="*/ 2382 h 1435609"/>
                <a:gd name="connsiteX2" fmla="*/ 654051 w 1466057"/>
                <a:gd name="connsiteY2" fmla="*/ 1435609 h 1435609"/>
                <a:gd name="connsiteX3" fmla="*/ 0 w 1466057"/>
                <a:gd name="connsiteY3" fmla="*/ 1435609 h 1435609"/>
                <a:gd name="connsiteX4" fmla="*/ 0 w 1466057"/>
                <a:gd name="connsiteY4" fmla="*/ 0 h 1435609"/>
                <a:gd name="connsiteX0" fmla="*/ 0 w 1470819"/>
                <a:gd name="connsiteY0" fmla="*/ 0 h 1435609"/>
                <a:gd name="connsiteX1" fmla="*/ 1470819 w 1470819"/>
                <a:gd name="connsiteY1" fmla="*/ 4764 h 1435609"/>
                <a:gd name="connsiteX2" fmla="*/ 654051 w 1470819"/>
                <a:gd name="connsiteY2" fmla="*/ 1435609 h 1435609"/>
                <a:gd name="connsiteX3" fmla="*/ 0 w 1470819"/>
                <a:gd name="connsiteY3" fmla="*/ 1435609 h 1435609"/>
                <a:gd name="connsiteX4" fmla="*/ 0 w 1470819"/>
                <a:gd name="connsiteY4" fmla="*/ 0 h 143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819" h="1435609">
                  <a:moveTo>
                    <a:pt x="0" y="0"/>
                  </a:moveTo>
                  <a:lnTo>
                    <a:pt x="1470819" y="4764"/>
                  </a:lnTo>
                  <a:lnTo>
                    <a:pt x="654051" y="1435609"/>
                  </a:lnTo>
                  <a:lnTo>
                    <a:pt x="0" y="1435609"/>
                  </a:lnTo>
                  <a:lnTo>
                    <a:pt x="0" y="0"/>
                  </a:lnTo>
                  <a:close/>
                </a:path>
              </a:pathLst>
            </a:custGeom>
            <a:solidFill>
              <a:srgbClr val="EDEDEE">
                <a:alpha val="50196"/>
              </a:srgbClr>
            </a:solidFill>
            <a:ln w="28575">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Arial"/>
                <a:ea typeface="+mn-ea"/>
                <a:cs typeface="+mn-cs"/>
              </a:endParaRPr>
            </a:p>
          </p:txBody>
        </p:sp>
        <p:sp>
          <p:nvSpPr>
            <p:cNvPr id="498" name="Rechteck 613">
              <a:extLst>
                <a:ext uri="{FF2B5EF4-FFF2-40B4-BE49-F238E27FC236}">
                  <a16:creationId xmlns:a16="http://schemas.microsoft.com/office/drawing/2014/main" id="{39281DE6-5157-B331-FB3A-1DEA8AD1CCAF}"/>
                </a:ext>
              </a:extLst>
            </p:cNvPr>
            <p:cNvSpPr/>
            <p:nvPr/>
          </p:nvSpPr>
          <p:spPr bwMode="auto">
            <a:xfrm flipH="1">
              <a:off x="4035481" y="3379844"/>
              <a:ext cx="1470819" cy="1435609"/>
            </a:xfrm>
            <a:custGeom>
              <a:avLst/>
              <a:gdLst>
                <a:gd name="connsiteX0" fmla="*/ 0 w 630238"/>
                <a:gd name="connsiteY0" fmla="*/ 0 h 1435609"/>
                <a:gd name="connsiteX1" fmla="*/ 630238 w 630238"/>
                <a:gd name="connsiteY1" fmla="*/ 0 h 1435609"/>
                <a:gd name="connsiteX2" fmla="*/ 630238 w 630238"/>
                <a:gd name="connsiteY2" fmla="*/ 1435609 h 1435609"/>
                <a:gd name="connsiteX3" fmla="*/ 0 w 630238"/>
                <a:gd name="connsiteY3" fmla="*/ 1435609 h 1435609"/>
                <a:gd name="connsiteX4" fmla="*/ 0 w 630238"/>
                <a:gd name="connsiteY4" fmla="*/ 0 h 1435609"/>
                <a:gd name="connsiteX0" fmla="*/ 0 w 1447007"/>
                <a:gd name="connsiteY0" fmla="*/ 0 h 1435609"/>
                <a:gd name="connsiteX1" fmla="*/ 1447007 w 1447007"/>
                <a:gd name="connsiteY1" fmla="*/ 2382 h 1435609"/>
                <a:gd name="connsiteX2" fmla="*/ 630238 w 1447007"/>
                <a:gd name="connsiteY2" fmla="*/ 1435609 h 1435609"/>
                <a:gd name="connsiteX3" fmla="*/ 0 w 1447007"/>
                <a:gd name="connsiteY3" fmla="*/ 1435609 h 1435609"/>
                <a:gd name="connsiteX4" fmla="*/ 0 w 1447007"/>
                <a:gd name="connsiteY4" fmla="*/ 0 h 1435609"/>
                <a:gd name="connsiteX0" fmla="*/ 0 w 1447007"/>
                <a:gd name="connsiteY0" fmla="*/ 0 h 1435609"/>
                <a:gd name="connsiteX1" fmla="*/ 1447007 w 1447007"/>
                <a:gd name="connsiteY1" fmla="*/ 2382 h 1435609"/>
                <a:gd name="connsiteX2" fmla="*/ 635001 w 1447007"/>
                <a:gd name="connsiteY2" fmla="*/ 1435609 h 1435609"/>
                <a:gd name="connsiteX3" fmla="*/ 0 w 1447007"/>
                <a:gd name="connsiteY3" fmla="*/ 1435609 h 1435609"/>
                <a:gd name="connsiteX4" fmla="*/ 0 w 1447007"/>
                <a:gd name="connsiteY4" fmla="*/ 0 h 1435609"/>
                <a:gd name="connsiteX0" fmla="*/ 0 w 1461294"/>
                <a:gd name="connsiteY0" fmla="*/ 0 h 1435609"/>
                <a:gd name="connsiteX1" fmla="*/ 1461294 w 1461294"/>
                <a:gd name="connsiteY1" fmla="*/ 2382 h 1435609"/>
                <a:gd name="connsiteX2" fmla="*/ 635001 w 1461294"/>
                <a:gd name="connsiteY2" fmla="*/ 1435609 h 1435609"/>
                <a:gd name="connsiteX3" fmla="*/ 0 w 1461294"/>
                <a:gd name="connsiteY3" fmla="*/ 1435609 h 1435609"/>
                <a:gd name="connsiteX4" fmla="*/ 0 w 1461294"/>
                <a:gd name="connsiteY4" fmla="*/ 0 h 1435609"/>
                <a:gd name="connsiteX0" fmla="*/ 0 w 1461294"/>
                <a:gd name="connsiteY0" fmla="*/ 0 h 1437990"/>
                <a:gd name="connsiteX1" fmla="*/ 1461294 w 1461294"/>
                <a:gd name="connsiteY1" fmla="*/ 2382 h 1437990"/>
                <a:gd name="connsiteX2" fmla="*/ 644526 w 1461294"/>
                <a:gd name="connsiteY2" fmla="*/ 1437990 h 1437990"/>
                <a:gd name="connsiteX3" fmla="*/ 0 w 1461294"/>
                <a:gd name="connsiteY3" fmla="*/ 1435609 h 1437990"/>
                <a:gd name="connsiteX4" fmla="*/ 0 w 1461294"/>
                <a:gd name="connsiteY4" fmla="*/ 0 h 1437990"/>
                <a:gd name="connsiteX0" fmla="*/ 0 w 1458913"/>
                <a:gd name="connsiteY0" fmla="*/ 0 h 1437990"/>
                <a:gd name="connsiteX1" fmla="*/ 1458913 w 1458913"/>
                <a:gd name="connsiteY1" fmla="*/ 4763 h 1437990"/>
                <a:gd name="connsiteX2" fmla="*/ 644526 w 1458913"/>
                <a:gd name="connsiteY2" fmla="*/ 1437990 h 1437990"/>
                <a:gd name="connsiteX3" fmla="*/ 0 w 1458913"/>
                <a:gd name="connsiteY3" fmla="*/ 1435609 h 1437990"/>
                <a:gd name="connsiteX4" fmla="*/ 0 w 1458913"/>
                <a:gd name="connsiteY4" fmla="*/ 0 h 1437990"/>
                <a:gd name="connsiteX0" fmla="*/ 0 w 1458913"/>
                <a:gd name="connsiteY0" fmla="*/ 0 h 1437990"/>
                <a:gd name="connsiteX1" fmla="*/ 1458913 w 1458913"/>
                <a:gd name="connsiteY1" fmla="*/ 2382 h 1437990"/>
                <a:gd name="connsiteX2" fmla="*/ 644526 w 1458913"/>
                <a:gd name="connsiteY2" fmla="*/ 1437990 h 1437990"/>
                <a:gd name="connsiteX3" fmla="*/ 0 w 1458913"/>
                <a:gd name="connsiteY3" fmla="*/ 1435609 h 1437990"/>
                <a:gd name="connsiteX4" fmla="*/ 0 w 1458913"/>
                <a:gd name="connsiteY4" fmla="*/ 0 h 1437990"/>
                <a:gd name="connsiteX0" fmla="*/ 0 w 1458913"/>
                <a:gd name="connsiteY0" fmla="*/ 0 h 1435609"/>
                <a:gd name="connsiteX1" fmla="*/ 1458913 w 1458913"/>
                <a:gd name="connsiteY1" fmla="*/ 2382 h 1435609"/>
                <a:gd name="connsiteX2" fmla="*/ 644526 w 1458913"/>
                <a:gd name="connsiteY2" fmla="*/ 1435609 h 1435609"/>
                <a:gd name="connsiteX3" fmla="*/ 0 w 1458913"/>
                <a:gd name="connsiteY3" fmla="*/ 1435609 h 1435609"/>
                <a:gd name="connsiteX4" fmla="*/ 0 w 1458913"/>
                <a:gd name="connsiteY4" fmla="*/ 0 h 1435609"/>
                <a:gd name="connsiteX0" fmla="*/ 0 w 1466057"/>
                <a:gd name="connsiteY0" fmla="*/ 0 h 1435609"/>
                <a:gd name="connsiteX1" fmla="*/ 1466057 w 1466057"/>
                <a:gd name="connsiteY1" fmla="*/ 2382 h 1435609"/>
                <a:gd name="connsiteX2" fmla="*/ 644526 w 1466057"/>
                <a:gd name="connsiteY2" fmla="*/ 1435609 h 1435609"/>
                <a:gd name="connsiteX3" fmla="*/ 0 w 1466057"/>
                <a:gd name="connsiteY3" fmla="*/ 1435609 h 1435609"/>
                <a:gd name="connsiteX4" fmla="*/ 0 w 1466057"/>
                <a:gd name="connsiteY4" fmla="*/ 0 h 1435609"/>
                <a:gd name="connsiteX0" fmla="*/ 0 w 1466057"/>
                <a:gd name="connsiteY0" fmla="*/ 0 h 1435609"/>
                <a:gd name="connsiteX1" fmla="*/ 1466057 w 1466057"/>
                <a:gd name="connsiteY1" fmla="*/ 2382 h 1435609"/>
                <a:gd name="connsiteX2" fmla="*/ 654051 w 1466057"/>
                <a:gd name="connsiteY2" fmla="*/ 1435609 h 1435609"/>
                <a:gd name="connsiteX3" fmla="*/ 0 w 1466057"/>
                <a:gd name="connsiteY3" fmla="*/ 1435609 h 1435609"/>
                <a:gd name="connsiteX4" fmla="*/ 0 w 1466057"/>
                <a:gd name="connsiteY4" fmla="*/ 0 h 1435609"/>
                <a:gd name="connsiteX0" fmla="*/ 0 w 1470819"/>
                <a:gd name="connsiteY0" fmla="*/ 0 h 1435609"/>
                <a:gd name="connsiteX1" fmla="*/ 1470819 w 1470819"/>
                <a:gd name="connsiteY1" fmla="*/ 4764 h 1435609"/>
                <a:gd name="connsiteX2" fmla="*/ 654051 w 1470819"/>
                <a:gd name="connsiteY2" fmla="*/ 1435609 h 1435609"/>
                <a:gd name="connsiteX3" fmla="*/ 0 w 1470819"/>
                <a:gd name="connsiteY3" fmla="*/ 1435609 h 1435609"/>
                <a:gd name="connsiteX4" fmla="*/ 0 w 1470819"/>
                <a:gd name="connsiteY4" fmla="*/ 0 h 143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819" h="1435609">
                  <a:moveTo>
                    <a:pt x="0" y="0"/>
                  </a:moveTo>
                  <a:lnTo>
                    <a:pt x="1470819" y="4764"/>
                  </a:lnTo>
                  <a:lnTo>
                    <a:pt x="654051" y="1435609"/>
                  </a:lnTo>
                  <a:lnTo>
                    <a:pt x="0" y="1435609"/>
                  </a:lnTo>
                  <a:lnTo>
                    <a:pt x="0" y="0"/>
                  </a:lnTo>
                  <a:close/>
                </a:path>
              </a:pathLst>
            </a:custGeom>
            <a:solidFill>
              <a:srgbClr val="EDEDEE">
                <a:alpha val="50196"/>
              </a:srgbClr>
            </a:solidFill>
            <a:ln w="28575">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Arial"/>
                <a:ea typeface="+mn-ea"/>
                <a:cs typeface="+mn-cs"/>
              </a:endParaRPr>
            </a:p>
          </p:txBody>
        </p:sp>
        <p:sp>
          <p:nvSpPr>
            <p:cNvPr id="499" name="Rechteck 498">
              <a:extLst>
                <a:ext uri="{FF2B5EF4-FFF2-40B4-BE49-F238E27FC236}">
                  <a16:creationId xmlns:a16="http://schemas.microsoft.com/office/drawing/2014/main" id="{E6962CCB-4FF4-97F9-908D-8AF91EC9DB27}"/>
                </a:ext>
              </a:extLst>
            </p:cNvPr>
            <p:cNvSpPr/>
            <p:nvPr/>
          </p:nvSpPr>
          <p:spPr bwMode="auto">
            <a:xfrm>
              <a:off x="469899" y="3144315"/>
              <a:ext cx="5036399" cy="1909544"/>
            </a:xfrm>
            <a:prstGeom prst="rect">
              <a:avLst/>
            </a:prstGeom>
            <a:noFill/>
            <a:ln w="3175">
              <a:solidFill>
                <a:schemeClr val="tx1">
                  <a:lumMod val="50000"/>
                  <a:lumOff val="50000"/>
                </a:schemeClr>
              </a:solidFill>
              <a:prstDash val="sysDot"/>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cxnSp>
          <p:nvCxnSpPr>
            <p:cNvPr id="500" name="Gerader Verbinder 1737">
              <a:extLst>
                <a:ext uri="{FF2B5EF4-FFF2-40B4-BE49-F238E27FC236}">
                  <a16:creationId xmlns:a16="http://schemas.microsoft.com/office/drawing/2014/main" id="{D078634F-1729-D8E7-B9CE-E60A162BACC7}"/>
                </a:ext>
              </a:extLst>
            </p:cNvPr>
            <p:cNvCxnSpPr/>
            <p:nvPr/>
          </p:nvCxnSpPr>
          <p:spPr bwMode="auto">
            <a:xfrm flipH="1">
              <a:off x="469899" y="3381375"/>
              <a:ext cx="5036400" cy="0"/>
            </a:xfrm>
            <a:prstGeom prst="line">
              <a:avLst/>
            </a:prstGeom>
            <a:noFill/>
            <a:ln w="3175">
              <a:solidFill>
                <a:schemeClr val="tx1">
                  <a:lumMod val="50000"/>
                  <a:lumOff val="50000"/>
                </a:schemeClr>
              </a:solidFill>
              <a:prstDash val="sysDot"/>
            </a:ln>
            <a:effectLst/>
          </p:spPr>
        </p:cxnSp>
        <p:cxnSp>
          <p:nvCxnSpPr>
            <p:cNvPr id="501" name="Gerader Verbinder 1738">
              <a:extLst>
                <a:ext uri="{FF2B5EF4-FFF2-40B4-BE49-F238E27FC236}">
                  <a16:creationId xmlns:a16="http://schemas.microsoft.com/office/drawing/2014/main" id="{E0357B81-3398-A7A1-A963-202371ACFD2D}"/>
                </a:ext>
              </a:extLst>
            </p:cNvPr>
            <p:cNvCxnSpPr/>
            <p:nvPr/>
          </p:nvCxnSpPr>
          <p:spPr bwMode="auto">
            <a:xfrm flipH="1">
              <a:off x="469899" y="4819650"/>
              <a:ext cx="5036400" cy="0"/>
            </a:xfrm>
            <a:prstGeom prst="line">
              <a:avLst/>
            </a:prstGeom>
            <a:noFill/>
            <a:ln w="3175">
              <a:solidFill>
                <a:schemeClr val="tx1">
                  <a:lumMod val="50000"/>
                  <a:lumOff val="50000"/>
                </a:schemeClr>
              </a:solidFill>
              <a:prstDash val="sysDot"/>
            </a:ln>
            <a:effectLst/>
          </p:spPr>
        </p:cxnSp>
        <p:sp>
          <p:nvSpPr>
            <p:cNvPr id="502" name="Textfeld 501">
              <a:extLst>
                <a:ext uri="{FF2B5EF4-FFF2-40B4-BE49-F238E27FC236}">
                  <a16:creationId xmlns:a16="http://schemas.microsoft.com/office/drawing/2014/main" id="{84B4EB73-6A75-FD8F-E32C-E3D8BBF7D493}"/>
                </a:ext>
              </a:extLst>
            </p:cNvPr>
            <p:cNvSpPr txBox="1"/>
            <p:nvPr/>
          </p:nvSpPr>
          <p:spPr>
            <a:xfrm>
              <a:off x="4528948" y="3138969"/>
              <a:ext cx="904415"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Distribution</a:t>
              </a:r>
            </a:p>
          </p:txBody>
        </p:sp>
      </p:grpSp>
      <p:grpSp>
        <p:nvGrpSpPr>
          <p:cNvPr id="503" name="Gruppieren 502">
            <a:extLst>
              <a:ext uri="{FF2B5EF4-FFF2-40B4-BE49-F238E27FC236}">
                <a16:creationId xmlns:a16="http://schemas.microsoft.com/office/drawing/2014/main" id="{3077CD64-B6FE-BA93-DEEC-D77514E5AAE2}"/>
              </a:ext>
            </a:extLst>
          </p:cNvPr>
          <p:cNvGrpSpPr/>
          <p:nvPr/>
        </p:nvGrpSpPr>
        <p:grpSpPr>
          <a:xfrm>
            <a:off x="4004449" y="3428515"/>
            <a:ext cx="5530605" cy="1261745"/>
            <a:chOff x="470973" y="3547412"/>
            <a:chExt cx="5530605" cy="1261745"/>
          </a:xfrm>
        </p:grpSpPr>
        <p:sp>
          <p:nvSpPr>
            <p:cNvPr id="504" name="Textfeld 503">
              <a:extLst>
                <a:ext uri="{FF2B5EF4-FFF2-40B4-BE49-F238E27FC236}">
                  <a16:creationId xmlns:a16="http://schemas.microsoft.com/office/drawing/2014/main" id="{7B2B0700-9F4E-9969-85EB-8E86FFE3DBDC}"/>
                </a:ext>
              </a:extLst>
            </p:cNvPr>
            <p:cNvSpPr txBox="1"/>
            <p:nvPr/>
          </p:nvSpPr>
          <p:spPr>
            <a:xfrm>
              <a:off x="470973" y="4562936"/>
              <a:ext cx="724878" cy="246221"/>
            </a:xfrm>
            <a:prstGeom prst="rect">
              <a:avLst/>
            </a:prstGeom>
            <a:noFill/>
          </p:spPr>
          <p:txBody>
            <a:bodyPr wrap="none" rtlCol="0" anchor="b">
              <a:spAutoFit/>
            </a:bodyPr>
            <a:lstStyle>
              <a:defPPr>
                <a:defRPr lang="de-DE"/>
              </a:defPPr>
              <a:lvl1pPr>
                <a:defRPr sz="10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Suppliers </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505" name="Textfeld 504">
              <a:extLst>
                <a:ext uri="{FF2B5EF4-FFF2-40B4-BE49-F238E27FC236}">
                  <a16:creationId xmlns:a16="http://schemas.microsoft.com/office/drawing/2014/main" id="{393E70A9-AE08-231F-93BC-4F47A11AC6B4}"/>
                </a:ext>
              </a:extLst>
            </p:cNvPr>
            <p:cNvSpPr txBox="1"/>
            <p:nvPr/>
          </p:nvSpPr>
          <p:spPr>
            <a:xfrm>
              <a:off x="4889065" y="4562936"/>
              <a:ext cx="551754" cy="246221"/>
            </a:xfrm>
            <a:prstGeom prst="rect">
              <a:avLst/>
            </a:prstGeom>
            <a:noFill/>
          </p:spPr>
          <p:txBody>
            <a:bodyPr wrap="none" rtlCol="0" anchor="b">
              <a:spAutoFit/>
            </a:bodyPr>
            <a:lstStyle>
              <a:defPPr>
                <a:defRPr lang="de-DE"/>
              </a:defPPr>
              <a:lvl1pPr>
                <a:defRPr sz="10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Customer </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nvGrpSpPr>
            <p:cNvPr id="506" name="Gruppieren 505">
              <a:extLst>
                <a:ext uri="{FF2B5EF4-FFF2-40B4-BE49-F238E27FC236}">
                  <a16:creationId xmlns:a16="http://schemas.microsoft.com/office/drawing/2014/main" id="{AB5ACA24-D920-B981-9BFA-D836F63D30A3}"/>
                </a:ext>
              </a:extLst>
            </p:cNvPr>
            <p:cNvGrpSpPr/>
            <p:nvPr/>
          </p:nvGrpSpPr>
          <p:grpSpPr>
            <a:xfrm>
              <a:off x="4195705" y="3547412"/>
              <a:ext cx="1805873" cy="1074520"/>
              <a:chOff x="-10206095" y="3547412"/>
              <a:chExt cx="1805873" cy="1074520"/>
            </a:xfrm>
          </p:grpSpPr>
          <p:sp>
            <p:nvSpPr>
              <p:cNvPr id="543" name="Sechseck 542">
                <a:extLst>
                  <a:ext uri="{FF2B5EF4-FFF2-40B4-BE49-F238E27FC236}">
                    <a16:creationId xmlns:a16="http://schemas.microsoft.com/office/drawing/2014/main" id="{B02CFDB5-5BA6-AEBF-368B-99C49770151C}"/>
                  </a:ext>
                </a:extLst>
              </p:cNvPr>
              <p:cNvSpPr/>
              <p:nvPr/>
            </p:nvSpPr>
            <p:spPr bwMode="auto">
              <a:xfrm>
                <a:off x="-9906871" y="3690269"/>
                <a:ext cx="419720" cy="360040"/>
              </a:xfrm>
              <a:prstGeom prst="hexagon">
                <a:avLst/>
              </a:prstGeom>
              <a:solidFill>
                <a:srgbClr val="EDEDEE"/>
              </a:solidFill>
              <a:ln w="3175">
                <a:solidFill>
                  <a:schemeClr val="tx1">
                    <a:lumMod val="85000"/>
                    <a:lumOff val="15000"/>
                  </a:schemeClr>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4" name="Sechseck 543">
                <a:extLst>
                  <a:ext uri="{FF2B5EF4-FFF2-40B4-BE49-F238E27FC236}">
                    <a16:creationId xmlns:a16="http://schemas.microsoft.com/office/drawing/2014/main" id="{AEF2E11D-C37C-DFAA-A46B-973E1BC64ACF}"/>
                  </a:ext>
                </a:extLst>
              </p:cNvPr>
              <p:cNvSpPr/>
              <p:nvPr/>
            </p:nvSpPr>
            <p:spPr bwMode="auto">
              <a:xfrm>
                <a:off x="-9362362" y="3945209"/>
                <a:ext cx="419720" cy="360040"/>
              </a:xfrm>
              <a:prstGeom prst="hexagon">
                <a:avLst/>
              </a:prstGeom>
              <a:solidFill>
                <a:srgbClr val="EDEDEE"/>
              </a:solidFill>
              <a:ln w="3175">
                <a:solidFill>
                  <a:schemeClr val="tx1">
                    <a:lumMod val="85000"/>
                    <a:lumOff val="15000"/>
                  </a:schemeClr>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5" name="Textfeld 544">
                <a:extLst>
                  <a:ext uri="{FF2B5EF4-FFF2-40B4-BE49-F238E27FC236}">
                    <a16:creationId xmlns:a16="http://schemas.microsoft.com/office/drawing/2014/main" id="{FE2E501D-9374-CE2F-4580-A41A35424BC8}"/>
                  </a:ext>
                </a:extLst>
              </p:cNvPr>
              <p:cNvSpPr txBox="1"/>
              <p:nvPr/>
            </p:nvSpPr>
            <p:spPr>
              <a:xfrm>
                <a:off x="-9357879" y="4031755"/>
                <a:ext cx="514107" cy="18466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Customer</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6" name="Textfeld 545">
                <a:extLst>
                  <a:ext uri="{FF2B5EF4-FFF2-40B4-BE49-F238E27FC236}">
                    <a16:creationId xmlns:a16="http://schemas.microsoft.com/office/drawing/2014/main" id="{36883D1B-5E32-0435-309A-D611E00AA248}"/>
                  </a:ext>
                </a:extLst>
              </p:cNvPr>
              <p:cNvSpPr txBox="1"/>
              <p:nvPr/>
            </p:nvSpPr>
            <p:spPr>
              <a:xfrm>
                <a:off x="-9923608" y="3750922"/>
                <a:ext cx="483532" cy="18466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Stock</a:t>
                </a:r>
              </a:p>
            </p:txBody>
          </p:sp>
          <p:sp>
            <p:nvSpPr>
              <p:cNvPr id="547" name="Freeform 246">
                <a:extLst>
                  <a:ext uri="{FF2B5EF4-FFF2-40B4-BE49-F238E27FC236}">
                    <a16:creationId xmlns:a16="http://schemas.microsoft.com/office/drawing/2014/main" id="{934C92F7-824B-027A-76D8-A07DA13DAA60}"/>
                  </a:ext>
                </a:extLst>
              </p:cNvPr>
              <p:cNvSpPr>
                <a:spLocks/>
              </p:cNvSpPr>
              <p:nvPr/>
            </p:nvSpPr>
            <p:spPr bwMode="auto">
              <a:xfrm>
                <a:off x="-9899476" y="3949977"/>
                <a:ext cx="318076" cy="154925"/>
              </a:xfrm>
              <a:custGeom>
                <a:avLst/>
                <a:gdLst>
                  <a:gd name="T0" fmla="*/ 0 w 49"/>
                  <a:gd name="T1" fmla="*/ 0 h 26"/>
                  <a:gd name="T2" fmla="*/ 49 w 49"/>
                  <a:gd name="T3" fmla="*/ 0 h 26"/>
                  <a:gd name="T4" fmla="*/ 49 w 49"/>
                  <a:gd name="T5" fmla="*/ 26 h 26"/>
                  <a:gd name="T6" fmla="*/ 34 w 49"/>
                  <a:gd name="T7" fmla="*/ 26 h 26"/>
                  <a:gd name="T8" fmla="*/ 34 w 49"/>
                  <a:gd name="T9" fmla="*/ 13 h 26"/>
                  <a:gd name="T10" fmla="*/ 15 w 49"/>
                  <a:gd name="T11" fmla="*/ 13 h 26"/>
                  <a:gd name="T12" fmla="*/ 15 w 49"/>
                  <a:gd name="T13" fmla="*/ 26 h 26"/>
                  <a:gd name="T14" fmla="*/ 0 w 49"/>
                  <a:gd name="T15" fmla="*/ 26 h 26"/>
                  <a:gd name="T16" fmla="*/ 0 w 4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6">
                    <a:moveTo>
                      <a:pt x="0" y="0"/>
                    </a:moveTo>
                    <a:lnTo>
                      <a:pt x="49" y="0"/>
                    </a:lnTo>
                    <a:lnTo>
                      <a:pt x="49" y="26"/>
                    </a:lnTo>
                    <a:lnTo>
                      <a:pt x="34" y="26"/>
                    </a:lnTo>
                    <a:lnTo>
                      <a:pt x="34" y="13"/>
                    </a:lnTo>
                    <a:lnTo>
                      <a:pt x="15" y="13"/>
                    </a:lnTo>
                    <a:lnTo>
                      <a:pt x="15" y="26"/>
                    </a:lnTo>
                    <a:lnTo>
                      <a:pt x="0" y="26"/>
                    </a:lnTo>
                    <a:lnTo>
                      <a:pt x="0" y="0"/>
                    </a:lnTo>
                    <a:close/>
                  </a:path>
                </a:pathLst>
              </a:custGeom>
              <a:solidFill>
                <a:schemeClr val="bg2"/>
              </a:solidFill>
              <a:ln w="19050" cmpd="sng">
                <a:noFill/>
                <a:round/>
                <a:headEnd/>
                <a:tailEnd/>
              </a:ln>
            </p:spPr>
            <p:txBody>
              <a:bodyPr lIns="36000" tIns="72000" rIns="36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8" name="Freeform 54">
                <a:extLst>
                  <a:ext uri="{FF2B5EF4-FFF2-40B4-BE49-F238E27FC236}">
                    <a16:creationId xmlns:a16="http://schemas.microsoft.com/office/drawing/2014/main" id="{65832292-A9E1-C2E1-97B5-F57CCDBD593E}"/>
                  </a:ext>
                </a:extLst>
              </p:cNvPr>
              <p:cNvSpPr>
                <a:spLocks noEditPoints="1"/>
              </p:cNvSpPr>
              <p:nvPr/>
            </p:nvSpPr>
            <p:spPr bwMode="auto">
              <a:xfrm>
                <a:off x="-9310267" y="4176636"/>
                <a:ext cx="114793" cy="313494"/>
              </a:xfrm>
              <a:custGeom>
                <a:avLst/>
                <a:gdLst>
                  <a:gd name="T0" fmla="*/ 21 w 42"/>
                  <a:gd name="T1" fmla="*/ 0 h 135"/>
                  <a:gd name="T2" fmla="*/ 31 w 42"/>
                  <a:gd name="T3" fmla="*/ 10 h 135"/>
                  <a:gd name="T4" fmla="*/ 21 w 42"/>
                  <a:gd name="T5" fmla="*/ 20 h 135"/>
                  <a:gd name="T6" fmla="*/ 11 w 42"/>
                  <a:gd name="T7" fmla="*/ 10 h 135"/>
                  <a:gd name="T8" fmla="*/ 21 w 42"/>
                  <a:gd name="T9" fmla="*/ 0 h 135"/>
                  <a:gd name="T10" fmla="*/ 37 w 42"/>
                  <a:gd name="T11" fmla="*/ 76 h 135"/>
                  <a:gd name="T12" fmla="*/ 37 w 42"/>
                  <a:gd name="T13" fmla="*/ 129 h 135"/>
                  <a:gd name="T14" fmla="*/ 31 w 42"/>
                  <a:gd name="T15" fmla="*/ 135 h 135"/>
                  <a:gd name="T16" fmla="*/ 22 w 42"/>
                  <a:gd name="T17" fmla="*/ 135 h 135"/>
                  <a:gd name="T18" fmla="*/ 22 w 42"/>
                  <a:gd name="T19" fmla="*/ 84 h 135"/>
                  <a:gd name="T20" fmla="*/ 20 w 42"/>
                  <a:gd name="T21" fmla="*/ 84 h 135"/>
                  <a:gd name="T22" fmla="*/ 20 w 42"/>
                  <a:gd name="T23" fmla="*/ 135 h 135"/>
                  <a:gd name="T24" fmla="*/ 11 w 42"/>
                  <a:gd name="T25" fmla="*/ 135 h 135"/>
                  <a:gd name="T26" fmla="*/ 5 w 42"/>
                  <a:gd name="T27" fmla="*/ 129 h 135"/>
                  <a:gd name="T28" fmla="*/ 5 w 42"/>
                  <a:gd name="T29" fmla="*/ 76 h 135"/>
                  <a:gd name="T30" fmla="*/ 0 w 42"/>
                  <a:gd name="T31" fmla="*/ 69 h 135"/>
                  <a:gd name="T32" fmla="*/ 0 w 42"/>
                  <a:gd name="T33" fmla="*/ 64 h 135"/>
                  <a:gd name="T34" fmla="*/ 0 w 42"/>
                  <a:gd name="T35" fmla="*/ 44 h 135"/>
                  <a:gd name="T36" fmla="*/ 0 w 42"/>
                  <a:gd name="T37" fmla="*/ 32 h 135"/>
                  <a:gd name="T38" fmla="*/ 8 w 42"/>
                  <a:gd name="T39" fmla="*/ 24 h 135"/>
                  <a:gd name="T40" fmla="*/ 34 w 42"/>
                  <a:gd name="T41" fmla="*/ 24 h 135"/>
                  <a:gd name="T42" fmla="*/ 42 w 42"/>
                  <a:gd name="T43" fmla="*/ 32 h 135"/>
                  <a:gd name="T44" fmla="*/ 42 w 42"/>
                  <a:gd name="T45" fmla="*/ 44 h 135"/>
                  <a:gd name="T46" fmla="*/ 42 w 42"/>
                  <a:gd name="T47" fmla="*/ 64 h 135"/>
                  <a:gd name="T48" fmla="*/ 42 w 42"/>
                  <a:gd name="T49" fmla="*/ 69 h 135"/>
                  <a:gd name="T50" fmla="*/ 37 w 42"/>
                  <a:gd name="T51" fmla="*/ 7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135">
                    <a:moveTo>
                      <a:pt x="21" y="0"/>
                    </a:moveTo>
                    <a:cubicBezTo>
                      <a:pt x="26" y="0"/>
                      <a:pt x="31" y="4"/>
                      <a:pt x="31" y="10"/>
                    </a:cubicBezTo>
                    <a:cubicBezTo>
                      <a:pt x="31" y="15"/>
                      <a:pt x="26" y="20"/>
                      <a:pt x="21" y="20"/>
                    </a:cubicBezTo>
                    <a:cubicBezTo>
                      <a:pt x="16" y="20"/>
                      <a:pt x="11" y="15"/>
                      <a:pt x="11" y="10"/>
                    </a:cubicBezTo>
                    <a:cubicBezTo>
                      <a:pt x="11" y="4"/>
                      <a:pt x="16" y="0"/>
                      <a:pt x="21" y="0"/>
                    </a:cubicBezTo>
                    <a:close/>
                    <a:moveTo>
                      <a:pt x="37" y="76"/>
                    </a:moveTo>
                    <a:lnTo>
                      <a:pt x="37" y="129"/>
                    </a:lnTo>
                    <a:cubicBezTo>
                      <a:pt x="37" y="132"/>
                      <a:pt x="34" y="135"/>
                      <a:pt x="31" y="135"/>
                    </a:cubicBezTo>
                    <a:lnTo>
                      <a:pt x="22" y="135"/>
                    </a:lnTo>
                    <a:lnTo>
                      <a:pt x="22" y="84"/>
                    </a:lnTo>
                    <a:lnTo>
                      <a:pt x="20" y="84"/>
                    </a:lnTo>
                    <a:lnTo>
                      <a:pt x="20" y="135"/>
                    </a:lnTo>
                    <a:lnTo>
                      <a:pt x="11" y="135"/>
                    </a:lnTo>
                    <a:cubicBezTo>
                      <a:pt x="8" y="135"/>
                      <a:pt x="5" y="132"/>
                      <a:pt x="5" y="129"/>
                    </a:cubicBezTo>
                    <a:lnTo>
                      <a:pt x="5" y="76"/>
                    </a:lnTo>
                    <a:cubicBezTo>
                      <a:pt x="2" y="75"/>
                      <a:pt x="0" y="72"/>
                      <a:pt x="0" y="69"/>
                    </a:cubicBezTo>
                    <a:lnTo>
                      <a:pt x="0" y="64"/>
                    </a:lnTo>
                    <a:lnTo>
                      <a:pt x="0" y="44"/>
                    </a:lnTo>
                    <a:lnTo>
                      <a:pt x="0" y="32"/>
                    </a:lnTo>
                    <a:cubicBezTo>
                      <a:pt x="0" y="27"/>
                      <a:pt x="4" y="24"/>
                      <a:pt x="8" y="24"/>
                    </a:cubicBezTo>
                    <a:lnTo>
                      <a:pt x="34" y="24"/>
                    </a:lnTo>
                    <a:cubicBezTo>
                      <a:pt x="38" y="24"/>
                      <a:pt x="42" y="27"/>
                      <a:pt x="42" y="32"/>
                    </a:cubicBezTo>
                    <a:lnTo>
                      <a:pt x="42" y="44"/>
                    </a:lnTo>
                    <a:lnTo>
                      <a:pt x="42" y="64"/>
                    </a:lnTo>
                    <a:lnTo>
                      <a:pt x="42" y="69"/>
                    </a:lnTo>
                    <a:cubicBezTo>
                      <a:pt x="42" y="72"/>
                      <a:pt x="40" y="75"/>
                      <a:pt x="37" y="76"/>
                    </a:cubicBezTo>
                    <a:close/>
                  </a:path>
                </a:pathLst>
              </a:custGeom>
              <a:solidFill>
                <a:schemeClr val="bg2"/>
              </a:solidFill>
              <a:ln w="190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9" name="Bogen 548">
                <a:extLst>
                  <a:ext uri="{FF2B5EF4-FFF2-40B4-BE49-F238E27FC236}">
                    <a16:creationId xmlns:a16="http://schemas.microsoft.com/office/drawing/2014/main" id="{90598AB4-B58E-88A9-CF30-E2D84FE12F0C}"/>
                  </a:ext>
                </a:extLst>
              </p:cNvPr>
              <p:cNvSpPr/>
              <p:nvPr/>
            </p:nvSpPr>
            <p:spPr bwMode="auto">
              <a:xfrm rot="18443393">
                <a:off x="-10382205" y="3971208"/>
                <a:ext cx="826834" cy="474614"/>
              </a:xfrm>
              <a:prstGeom prst="arc">
                <a:avLst>
                  <a:gd name="adj1" fmla="val 15954225"/>
                  <a:gd name="adj2" fmla="val 19957604"/>
                </a:avLst>
              </a:prstGeom>
              <a:noFill/>
              <a:ln w="19050" cap="flat" cmpd="sng" algn="ctr">
                <a:solidFill>
                  <a:srgbClr val="92D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0" name="Bogen 549">
                <a:extLst>
                  <a:ext uri="{FF2B5EF4-FFF2-40B4-BE49-F238E27FC236}">
                    <a16:creationId xmlns:a16="http://schemas.microsoft.com/office/drawing/2014/main" id="{8B51B14F-D4AA-0580-D2A8-B359CCDB5D5C}"/>
                  </a:ext>
                </a:extLst>
              </p:cNvPr>
              <p:cNvSpPr/>
              <p:nvPr/>
            </p:nvSpPr>
            <p:spPr bwMode="auto">
              <a:xfrm rot="10000826">
                <a:off x="-10200422" y="3547412"/>
                <a:ext cx="1800200" cy="582257"/>
              </a:xfrm>
              <a:prstGeom prst="arc">
                <a:avLst>
                  <a:gd name="adj1" fmla="val 17527734"/>
                  <a:gd name="adj2" fmla="val 21522579"/>
                </a:avLst>
              </a:prstGeom>
              <a:noFill/>
              <a:ln w="19050" cap="flat" cmpd="sng" algn="ctr">
                <a:solidFill>
                  <a:srgbClr val="92D05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1" name="Bogen 550">
                <a:extLst>
                  <a:ext uri="{FF2B5EF4-FFF2-40B4-BE49-F238E27FC236}">
                    <a16:creationId xmlns:a16="http://schemas.microsoft.com/office/drawing/2014/main" id="{F518002F-0161-94C8-2034-30EB663730F6}"/>
                  </a:ext>
                </a:extLst>
              </p:cNvPr>
              <p:cNvSpPr/>
              <p:nvPr/>
            </p:nvSpPr>
            <p:spPr bwMode="auto">
              <a:xfrm rot="388274">
                <a:off x="-9854639" y="3867066"/>
                <a:ext cx="694789" cy="378342"/>
              </a:xfrm>
              <a:prstGeom prst="arc">
                <a:avLst>
                  <a:gd name="adj1" fmla="val 16200000"/>
                  <a:gd name="adj2" fmla="val 19625677"/>
                </a:avLst>
              </a:prstGeom>
              <a:noFill/>
              <a:ln w="19050" cap="flat" cmpd="sng" algn="ctr">
                <a:solidFill>
                  <a:srgbClr val="92D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52" name="Gruppieren 551">
                <a:extLst>
                  <a:ext uri="{FF2B5EF4-FFF2-40B4-BE49-F238E27FC236}">
                    <a16:creationId xmlns:a16="http://schemas.microsoft.com/office/drawing/2014/main" id="{2E1F1B50-F2CB-D725-E942-2BDA60ECCB23}"/>
                  </a:ext>
                </a:extLst>
              </p:cNvPr>
              <p:cNvGrpSpPr/>
              <p:nvPr/>
            </p:nvGrpSpPr>
            <p:grpSpPr>
              <a:xfrm>
                <a:off x="-9991820" y="3822270"/>
                <a:ext cx="290519" cy="178068"/>
                <a:chOff x="5916855" y="3952925"/>
                <a:chExt cx="290519" cy="178068"/>
              </a:xfrm>
            </p:grpSpPr>
            <p:sp>
              <p:nvSpPr>
                <p:cNvPr id="553" name="Text Box 27">
                  <a:extLst>
                    <a:ext uri="{FF2B5EF4-FFF2-40B4-BE49-F238E27FC236}">
                      <a16:creationId xmlns:a16="http://schemas.microsoft.com/office/drawing/2014/main" id="{D04EE205-DB53-FD83-1B8C-2440AAFD426E}"/>
                    </a:ext>
                  </a:extLst>
                </p:cNvPr>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54" name="Gruppieren 553">
                  <a:extLst>
                    <a:ext uri="{FF2B5EF4-FFF2-40B4-BE49-F238E27FC236}">
                      <a16:creationId xmlns:a16="http://schemas.microsoft.com/office/drawing/2014/main" id="{B886F8A9-E95F-5428-B163-159DFDDB7648}"/>
                    </a:ext>
                  </a:extLst>
                </p:cNvPr>
                <p:cNvGrpSpPr/>
                <p:nvPr/>
              </p:nvGrpSpPr>
              <p:grpSpPr>
                <a:xfrm>
                  <a:off x="5987144" y="3956053"/>
                  <a:ext cx="220230" cy="174940"/>
                  <a:chOff x="5987144" y="3956053"/>
                  <a:chExt cx="220230" cy="174940"/>
                </a:xfrm>
              </p:grpSpPr>
              <p:grpSp>
                <p:nvGrpSpPr>
                  <p:cNvPr id="555" name="Group 24">
                    <a:extLst>
                      <a:ext uri="{FF2B5EF4-FFF2-40B4-BE49-F238E27FC236}">
                        <a16:creationId xmlns:a16="http://schemas.microsoft.com/office/drawing/2014/main" id="{D850B546-B11A-5BEE-8912-ED49512BC71A}"/>
                      </a:ext>
                    </a:extLst>
                  </p:cNvPr>
                  <p:cNvGrpSpPr>
                    <a:grpSpLocks/>
                  </p:cNvGrpSpPr>
                  <p:nvPr/>
                </p:nvGrpSpPr>
                <p:grpSpPr bwMode="auto">
                  <a:xfrm>
                    <a:off x="6058172" y="4038622"/>
                    <a:ext cx="7200" cy="92371"/>
                    <a:chOff x="3948" y="3731"/>
                    <a:chExt cx="63" cy="809"/>
                  </a:xfrm>
                  <a:solidFill>
                    <a:schemeClr val="bg2"/>
                  </a:solidFill>
                </p:grpSpPr>
                <p:sp>
                  <p:nvSpPr>
                    <p:cNvPr id="557" name="Oval 25">
                      <a:extLst>
                        <a:ext uri="{FF2B5EF4-FFF2-40B4-BE49-F238E27FC236}">
                          <a16:creationId xmlns:a16="http://schemas.microsoft.com/office/drawing/2014/main" id="{6CB15675-84E7-DAFA-79A6-976EEBACA648}"/>
                        </a:ext>
                      </a:extLst>
                    </p:cNvPr>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8" name="AutoShape 26">
                      <a:extLst>
                        <a:ext uri="{FF2B5EF4-FFF2-40B4-BE49-F238E27FC236}">
                          <a16:creationId xmlns:a16="http://schemas.microsoft.com/office/drawing/2014/main" id="{FED5767B-7718-DC60-32D0-A142D4AC6E84}"/>
                        </a:ext>
                      </a:extLst>
                    </p:cNvPr>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56" name="Text Box 28">
                    <a:extLst>
                      <a:ext uri="{FF2B5EF4-FFF2-40B4-BE49-F238E27FC236}">
                        <a16:creationId xmlns:a16="http://schemas.microsoft.com/office/drawing/2014/main" id="{E63CE2D3-8584-7FB7-E3E7-E8C700D2EA2B}"/>
                      </a:ext>
                    </a:extLst>
                  </p:cNvPr>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grpSp>
          <p:nvGrpSpPr>
            <p:cNvPr id="507" name="Gruppieren 506">
              <a:extLst>
                <a:ext uri="{FF2B5EF4-FFF2-40B4-BE49-F238E27FC236}">
                  <a16:creationId xmlns:a16="http://schemas.microsoft.com/office/drawing/2014/main" id="{CC8F69DC-93A7-9FD1-31E3-075BAF0C0581}"/>
                </a:ext>
              </a:extLst>
            </p:cNvPr>
            <p:cNvGrpSpPr/>
            <p:nvPr/>
          </p:nvGrpSpPr>
          <p:grpSpPr>
            <a:xfrm>
              <a:off x="495748" y="3603606"/>
              <a:ext cx="2225126" cy="1042497"/>
              <a:chOff x="-3161853" y="3603606"/>
              <a:chExt cx="2225126" cy="1042497"/>
            </a:xfrm>
          </p:grpSpPr>
          <p:sp>
            <p:nvSpPr>
              <p:cNvPr id="508" name="Bogen 507">
                <a:extLst>
                  <a:ext uri="{FF2B5EF4-FFF2-40B4-BE49-F238E27FC236}">
                    <a16:creationId xmlns:a16="http://schemas.microsoft.com/office/drawing/2014/main" id="{53FF04E1-F0B1-B3F0-1DA5-B226D9BF4962}"/>
                  </a:ext>
                </a:extLst>
              </p:cNvPr>
              <p:cNvSpPr/>
              <p:nvPr/>
            </p:nvSpPr>
            <p:spPr bwMode="auto">
              <a:xfrm rot="968963">
                <a:off x="-2884078" y="3603606"/>
                <a:ext cx="1947351" cy="1042497"/>
              </a:xfrm>
              <a:prstGeom prst="arc">
                <a:avLst>
                  <a:gd name="adj1" fmla="val 11143400"/>
                  <a:gd name="adj2" fmla="val 16602802"/>
                </a:avLst>
              </a:prstGeom>
              <a:noFill/>
              <a:ln w="19050" cap="rnd" cmpd="sng" algn="ctr">
                <a:solidFill>
                  <a:srgbClr val="92D05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09" name="Gruppieren 508">
                <a:extLst>
                  <a:ext uri="{FF2B5EF4-FFF2-40B4-BE49-F238E27FC236}">
                    <a16:creationId xmlns:a16="http://schemas.microsoft.com/office/drawing/2014/main" id="{0125AF25-6C74-9418-B06E-2932A4E2FC32}"/>
                  </a:ext>
                </a:extLst>
              </p:cNvPr>
              <p:cNvGrpSpPr/>
              <p:nvPr/>
            </p:nvGrpSpPr>
            <p:grpSpPr>
              <a:xfrm>
                <a:off x="-3161853" y="3688547"/>
                <a:ext cx="1549951" cy="784307"/>
                <a:chOff x="-3161853" y="3688547"/>
                <a:chExt cx="1549951" cy="784307"/>
              </a:xfrm>
            </p:grpSpPr>
            <p:sp>
              <p:nvSpPr>
                <p:cNvPr id="510" name="Sechseck 509">
                  <a:extLst>
                    <a:ext uri="{FF2B5EF4-FFF2-40B4-BE49-F238E27FC236}">
                      <a16:creationId xmlns:a16="http://schemas.microsoft.com/office/drawing/2014/main" id="{BA15A58F-964A-08B4-0AC5-C45844CBDEAC}"/>
                    </a:ext>
                  </a:extLst>
                </p:cNvPr>
                <p:cNvSpPr/>
                <p:nvPr/>
              </p:nvSpPr>
              <p:spPr bwMode="auto">
                <a:xfrm>
                  <a:off x="-2628660" y="3978412"/>
                  <a:ext cx="419720" cy="360040"/>
                </a:xfrm>
                <a:prstGeom prst="hexagon">
                  <a:avLst/>
                </a:prstGeom>
                <a:solidFill>
                  <a:srgbClr val="EDEDEE"/>
                </a:solidFill>
                <a:ln w="3175">
                  <a:solidFill>
                    <a:schemeClr val="tx1">
                      <a:lumMod val="85000"/>
                      <a:lumOff val="15000"/>
                    </a:schemeClr>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1" name="Textfeld 510">
                  <a:extLst>
                    <a:ext uri="{FF2B5EF4-FFF2-40B4-BE49-F238E27FC236}">
                      <a16:creationId xmlns:a16="http://schemas.microsoft.com/office/drawing/2014/main" id="{ECFC4C87-ACDC-9645-701E-BEBA21196202}"/>
                    </a:ext>
                  </a:extLst>
                </p:cNvPr>
                <p:cNvSpPr txBox="1"/>
                <p:nvPr/>
              </p:nvSpPr>
              <p:spPr>
                <a:xfrm>
                  <a:off x="-2696054" y="4066537"/>
                  <a:ext cx="566771" cy="18466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Suppliers</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12" name="Group 19">
                  <a:extLst>
                    <a:ext uri="{FF2B5EF4-FFF2-40B4-BE49-F238E27FC236}">
                      <a16:creationId xmlns:a16="http://schemas.microsoft.com/office/drawing/2014/main" id="{DCD7E5FA-E091-F5EA-94C9-ACC15EB79494}"/>
                    </a:ext>
                  </a:extLst>
                </p:cNvPr>
                <p:cNvGrpSpPr>
                  <a:grpSpLocks/>
                </p:cNvGrpSpPr>
                <p:nvPr/>
              </p:nvGrpSpPr>
              <p:grpSpPr bwMode="auto">
                <a:xfrm flipH="1">
                  <a:off x="-2803406" y="4261377"/>
                  <a:ext cx="462417" cy="211477"/>
                  <a:chOff x="2322" y="598"/>
                  <a:chExt cx="1380" cy="546"/>
                </a:xfrm>
              </p:grpSpPr>
              <p:sp>
                <p:nvSpPr>
                  <p:cNvPr id="537" name="Rectangle 21">
                    <a:extLst>
                      <a:ext uri="{FF2B5EF4-FFF2-40B4-BE49-F238E27FC236}">
                        <a16:creationId xmlns:a16="http://schemas.microsoft.com/office/drawing/2014/main" id="{F5FAEE88-A695-DB96-9497-5281B17D6DAF}"/>
                      </a:ext>
                    </a:extLst>
                  </p:cNvPr>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8" name="Oval 22">
                    <a:extLst>
                      <a:ext uri="{FF2B5EF4-FFF2-40B4-BE49-F238E27FC236}">
                        <a16:creationId xmlns:a16="http://schemas.microsoft.com/office/drawing/2014/main" id="{0A42FBBF-14B3-3886-D063-B0910B0CD06A}"/>
                      </a:ext>
                    </a:extLst>
                  </p:cNvPr>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9" name="Oval 23">
                    <a:extLst>
                      <a:ext uri="{FF2B5EF4-FFF2-40B4-BE49-F238E27FC236}">
                        <a16:creationId xmlns:a16="http://schemas.microsoft.com/office/drawing/2014/main" id="{5C9CEADA-53AA-2053-6ACA-121406B1166A}"/>
                      </a:ext>
                    </a:extLst>
                  </p:cNvPr>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0" name="Freeform 20">
                    <a:extLst>
                      <a:ext uri="{FF2B5EF4-FFF2-40B4-BE49-F238E27FC236}">
                        <a16:creationId xmlns:a16="http://schemas.microsoft.com/office/drawing/2014/main" id="{7E4C5C91-4BF4-88FD-3FF9-EE7974241280}"/>
                      </a:ext>
                    </a:extLst>
                  </p:cNvPr>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1" name="Oval 24">
                    <a:extLst>
                      <a:ext uri="{FF2B5EF4-FFF2-40B4-BE49-F238E27FC236}">
                        <a16:creationId xmlns:a16="http://schemas.microsoft.com/office/drawing/2014/main" id="{DFB22C02-C47A-16E6-C7FF-499D468AA392}"/>
                      </a:ext>
                    </a:extLst>
                  </p:cNvPr>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2" name="Freeform 26">
                    <a:extLst>
                      <a:ext uri="{FF2B5EF4-FFF2-40B4-BE49-F238E27FC236}">
                        <a16:creationId xmlns:a16="http://schemas.microsoft.com/office/drawing/2014/main" id="{97E22E20-7709-BDD3-A6A0-636A296428A2}"/>
                      </a:ext>
                    </a:extLst>
                  </p:cNvPr>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513" name="Bogen 512">
                  <a:extLst>
                    <a:ext uri="{FF2B5EF4-FFF2-40B4-BE49-F238E27FC236}">
                      <a16:creationId xmlns:a16="http://schemas.microsoft.com/office/drawing/2014/main" id="{D806129C-7681-A91A-1DB1-6DD7DB2D0E50}"/>
                    </a:ext>
                  </a:extLst>
                </p:cNvPr>
                <p:cNvSpPr/>
                <p:nvPr/>
              </p:nvSpPr>
              <p:spPr bwMode="auto">
                <a:xfrm rot="19167506">
                  <a:off x="-2635975" y="3858107"/>
                  <a:ext cx="1024073" cy="236400"/>
                </a:xfrm>
                <a:prstGeom prst="arc">
                  <a:avLst>
                    <a:gd name="adj1" fmla="val 13291619"/>
                    <a:gd name="adj2" fmla="val 21419425"/>
                  </a:avLst>
                </a:prstGeom>
                <a:noFill/>
                <a:ln w="1905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14" name="Gruppieren 513">
                  <a:extLst>
                    <a:ext uri="{FF2B5EF4-FFF2-40B4-BE49-F238E27FC236}">
                      <a16:creationId xmlns:a16="http://schemas.microsoft.com/office/drawing/2014/main" id="{DBB0CE83-962E-061C-C37B-78DB5624D675}"/>
                    </a:ext>
                  </a:extLst>
                </p:cNvPr>
                <p:cNvGrpSpPr/>
                <p:nvPr/>
              </p:nvGrpSpPr>
              <p:grpSpPr>
                <a:xfrm>
                  <a:off x="-2648148" y="4119590"/>
                  <a:ext cx="290519" cy="178068"/>
                  <a:chOff x="5916855" y="3952925"/>
                  <a:chExt cx="290519" cy="178068"/>
                </a:xfrm>
              </p:grpSpPr>
              <p:sp>
                <p:nvSpPr>
                  <p:cNvPr id="531" name="Text Box 27">
                    <a:extLst>
                      <a:ext uri="{FF2B5EF4-FFF2-40B4-BE49-F238E27FC236}">
                        <a16:creationId xmlns:a16="http://schemas.microsoft.com/office/drawing/2014/main" id="{D428F327-D1BB-DE89-F603-B33FE52288FE}"/>
                      </a:ext>
                    </a:extLst>
                  </p:cNvPr>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32" name="Gruppieren 531">
                    <a:extLst>
                      <a:ext uri="{FF2B5EF4-FFF2-40B4-BE49-F238E27FC236}">
                        <a16:creationId xmlns:a16="http://schemas.microsoft.com/office/drawing/2014/main" id="{B450D93C-99AB-52A7-96F1-CC22D78F1D43}"/>
                      </a:ext>
                    </a:extLst>
                  </p:cNvPr>
                  <p:cNvGrpSpPr/>
                  <p:nvPr/>
                </p:nvGrpSpPr>
                <p:grpSpPr>
                  <a:xfrm>
                    <a:off x="5987144" y="3956053"/>
                    <a:ext cx="220230" cy="174940"/>
                    <a:chOff x="5987144" y="3956053"/>
                    <a:chExt cx="220230" cy="174940"/>
                  </a:xfrm>
                </p:grpSpPr>
                <p:grpSp>
                  <p:nvGrpSpPr>
                    <p:cNvPr id="533" name="Group 24">
                      <a:extLst>
                        <a:ext uri="{FF2B5EF4-FFF2-40B4-BE49-F238E27FC236}">
                          <a16:creationId xmlns:a16="http://schemas.microsoft.com/office/drawing/2014/main" id="{579CB2D5-80BE-F0F0-5FFA-29C724B1697B}"/>
                        </a:ext>
                      </a:extLst>
                    </p:cNvPr>
                    <p:cNvGrpSpPr>
                      <a:grpSpLocks/>
                    </p:cNvGrpSpPr>
                    <p:nvPr/>
                  </p:nvGrpSpPr>
                  <p:grpSpPr bwMode="auto">
                    <a:xfrm>
                      <a:off x="6058172" y="4038622"/>
                      <a:ext cx="7200" cy="92371"/>
                      <a:chOff x="3948" y="3731"/>
                      <a:chExt cx="63" cy="809"/>
                    </a:xfrm>
                    <a:solidFill>
                      <a:schemeClr val="bg2"/>
                    </a:solidFill>
                  </p:grpSpPr>
                  <p:sp>
                    <p:nvSpPr>
                      <p:cNvPr id="535" name="Oval 25">
                        <a:extLst>
                          <a:ext uri="{FF2B5EF4-FFF2-40B4-BE49-F238E27FC236}">
                            <a16:creationId xmlns:a16="http://schemas.microsoft.com/office/drawing/2014/main" id="{391CECD4-552C-53F3-4F59-99945FC2D4EC}"/>
                          </a:ext>
                        </a:extLst>
                      </p:cNvPr>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6" name="AutoShape 26">
                        <a:extLst>
                          <a:ext uri="{FF2B5EF4-FFF2-40B4-BE49-F238E27FC236}">
                            <a16:creationId xmlns:a16="http://schemas.microsoft.com/office/drawing/2014/main" id="{8B206CE2-EF1E-740A-471F-6B55132B9EC6}"/>
                          </a:ext>
                        </a:extLst>
                      </p:cNvPr>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34" name="Text Box 28">
                      <a:extLst>
                        <a:ext uri="{FF2B5EF4-FFF2-40B4-BE49-F238E27FC236}">
                          <a16:creationId xmlns:a16="http://schemas.microsoft.com/office/drawing/2014/main" id="{2A0B2217-97D6-F80F-2C97-5358AD2830E1}"/>
                        </a:ext>
                      </a:extLst>
                    </p:cNvPr>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515" name="Sechseck 514">
                  <a:extLst>
                    <a:ext uri="{FF2B5EF4-FFF2-40B4-BE49-F238E27FC236}">
                      <a16:creationId xmlns:a16="http://schemas.microsoft.com/office/drawing/2014/main" id="{6CFF8414-3E6B-92BE-0CA6-7258F0706BD1}"/>
                    </a:ext>
                  </a:extLst>
                </p:cNvPr>
                <p:cNvSpPr/>
                <p:nvPr/>
              </p:nvSpPr>
              <p:spPr bwMode="auto">
                <a:xfrm>
                  <a:off x="-3087444" y="3688547"/>
                  <a:ext cx="419720" cy="360040"/>
                </a:xfrm>
                <a:prstGeom prst="hexagon">
                  <a:avLst/>
                </a:prstGeom>
                <a:solidFill>
                  <a:srgbClr val="EDEDEE"/>
                </a:solidFill>
                <a:ln w="3175">
                  <a:solidFill>
                    <a:schemeClr val="tx1">
                      <a:lumMod val="85000"/>
                      <a:lumOff val="15000"/>
                    </a:schemeClr>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6" name="Textfeld 515">
                  <a:extLst>
                    <a:ext uri="{FF2B5EF4-FFF2-40B4-BE49-F238E27FC236}">
                      <a16:creationId xmlns:a16="http://schemas.microsoft.com/office/drawing/2014/main" id="{A0C60EFC-9834-119D-8C2B-EB28F27850F1}"/>
                    </a:ext>
                  </a:extLst>
                </p:cNvPr>
                <p:cNvSpPr txBox="1"/>
                <p:nvPr/>
              </p:nvSpPr>
              <p:spPr>
                <a:xfrm>
                  <a:off x="-3158264" y="3777025"/>
                  <a:ext cx="566771" cy="18466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Suppliers</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17" name="Group 19">
                  <a:extLst>
                    <a:ext uri="{FF2B5EF4-FFF2-40B4-BE49-F238E27FC236}">
                      <a16:creationId xmlns:a16="http://schemas.microsoft.com/office/drawing/2014/main" id="{3080E87E-6A20-F6AA-F48F-53959ECEE881}"/>
                    </a:ext>
                  </a:extLst>
                </p:cNvPr>
                <p:cNvGrpSpPr>
                  <a:grpSpLocks/>
                </p:cNvGrpSpPr>
                <p:nvPr/>
              </p:nvGrpSpPr>
              <p:grpSpPr bwMode="auto">
                <a:xfrm flipH="1">
                  <a:off x="-3161853" y="4002815"/>
                  <a:ext cx="462417" cy="211477"/>
                  <a:chOff x="2322" y="598"/>
                  <a:chExt cx="1380" cy="546"/>
                </a:xfrm>
              </p:grpSpPr>
              <p:sp>
                <p:nvSpPr>
                  <p:cNvPr id="525" name="Rectangle 21">
                    <a:extLst>
                      <a:ext uri="{FF2B5EF4-FFF2-40B4-BE49-F238E27FC236}">
                        <a16:creationId xmlns:a16="http://schemas.microsoft.com/office/drawing/2014/main" id="{E7984B69-1371-7F43-B975-F23A30D33801}"/>
                      </a:ext>
                    </a:extLst>
                  </p:cNvPr>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6" name="Oval 22">
                    <a:extLst>
                      <a:ext uri="{FF2B5EF4-FFF2-40B4-BE49-F238E27FC236}">
                        <a16:creationId xmlns:a16="http://schemas.microsoft.com/office/drawing/2014/main" id="{F73F656D-FAAB-17E2-8FC0-72B0144315E1}"/>
                      </a:ext>
                    </a:extLst>
                  </p:cNvPr>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7" name="Oval 23">
                    <a:extLst>
                      <a:ext uri="{FF2B5EF4-FFF2-40B4-BE49-F238E27FC236}">
                        <a16:creationId xmlns:a16="http://schemas.microsoft.com/office/drawing/2014/main" id="{442585C1-B81A-AE9D-6A53-3CC07B2C720A}"/>
                      </a:ext>
                    </a:extLst>
                  </p:cNvPr>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8" name="Freeform 20">
                    <a:extLst>
                      <a:ext uri="{FF2B5EF4-FFF2-40B4-BE49-F238E27FC236}">
                        <a16:creationId xmlns:a16="http://schemas.microsoft.com/office/drawing/2014/main" id="{547E6E6B-6142-5F2F-B7F0-CD26B08F41C5}"/>
                      </a:ext>
                    </a:extLst>
                  </p:cNvPr>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9" name="Oval 24">
                    <a:extLst>
                      <a:ext uri="{FF2B5EF4-FFF2-40B4-BE49-F238E27FC236}">
                        <a16:creationId xmlns:a16="http://schemas.microsoft.com/office/drawing/2014/main" id="{90C27EC3-4094-5B8E-241D-3B55A66A5A80}"/>
                      </a:ext>
                    </a:extLst>
                  </p:cNvPr>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0" name="Freeform 26">
                    <a:extLst>
                      <a:ext uri="{FF2B5EF4-FFF2-40B4-BE49-F238E27FC236}">
                        <a16:creationId xmlns:a16="http://schemas.microsoft.com/office/drawing/2014/main" id="{7A9CA275-7AB8-3054-2C39-FB17E63575F6}"/>
                      </a:ext>
                    </a:extLst>
                  </p:cNvPr>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518" name="Gruppieren 517">
                  <a:extLst>
                    <a:ext uri="{FF2B5EF4-FFF2-40B4-BE49-F238E27FC236}">
                      <a16:creationId xmlns:a16="http://schemas.microsoft.com/office/drawing/2014/main" id="{847AAAD8-73D5-6627-F342-F0C4F239324E}"/>
                    </a:ext>
                  </a:extLst>
                </p:cNvPr>
                <p:cNvGrpSpPr/>
                <p:nvPr/>
              </p:nvGrpSpPr>
              <p:grpSpPr>
                <a:xfrm>
                  <a:off x="-2997996" y="3873322"/>
                  <a:ext cx="290519" cy="178068"/>
                  <a:chOff x="5916855" y="3952925"/>
                  <a:chExt cx="290519" cy="178068"/>
                </a:xfrm>
              </p:grpSpPr>
              <p:sp>
                <p:nvSpPr>
                  <p:cNvPr id="519" name="Text Box 27">
                    <a:extLst>
                      <a:ext uri="{FF2B5EF4-FFF2-40B4-BE49-F238E27FC236}">
                        <a16:creationId xmlns:a16="http://schemas.microsoft.com/office/drawing/2014/main" id="{10B5F3D8-2422-CAA2-C312-4A31B33B0248}"/>
                      </a:ext>
                    </a:extLst>
                  </p:cNvPr>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20" name="Gruppieren 519">
                    <a:extLst>
                      <a:ext uri="{FF2B5EF4-FFF2-40B4-BE49-F238E27FC236}">
                        <a16:creationId xmlns:a16="http://schemas.microsoft.com/office/drawing/2014/main" id="{B597322C-82C1-1368-FFF4-C22F72CAFDED}"/>
                      </a:ext>
                    </a:extLst>
                  </p:cNvPr>
                  <p:cNvGrpSpPr/>
                  <p:nvPr/>
                </p:nvGrpSpPr>
                <p:grpSpPr>
                  <a:xfrm>
                    <a:off x="5987144" y="3956053"/>
                    <a:ext cx="220230" cy="174940"/>
                    <a:chOff x="5987144" y="3956053"/>
                    <a:chExt cx="220230" cy="174940"/>
                  </a:xfrm>
                </p:grpSpPr>
                <p:grpSp>
                  <p:nvGrpSpPr>
                    <p:cNvPr id="521" name="Group 24">
                      <a:extLst>
                        <a:ext uri="{FF2B5EF4-FFF2-40B4-BE49-F238E27FC236}">
                          <a16:creationId xmlns:a16="http://schemas.microsoft.com/office/drawing/2014/main" id="{DE4168F0-521A-C7BD-0DDF-5B599D851DDD}"/>
                        </a:ext>
                      </a:extLst>
                    </p:cNvPr>
                    <p:cNvGrpSpPr>
                      <a:grpSpLocks/>
                    </p:cNvGrpSpPr>
                    <p:nvPr/>
                  </p:nvGrpSpPr>
                  <p:grpSpPr bwMode="auto">
                    <a:xfrm>
                      <a:off x="6058172" y="4038622"/>
                      <a:ext cx="7200" cy="92371"/>
                      <a:chOff x="3948" y="3731"/>
                      <a:chExt cx="63" cy="809"/>
                    </a:xfrm>
                    <a:solidFill>
                      <a:schemeClr val="bg2"/>
                    </a:solidFill>
                  </p:grpSpPr>
                  <p:sp>
                    <p:nvSpPr>
                      <p:cNvPr id="523" name="Oval 25">
                        <a:extLst>
                          <a:ext uri="{FF2B5EF4-FFF2-40B4-BE49-F238E27FC236}">
                            <a16:creationId xmlns:a16="http://schemas.microsoft.com/office/drawing/2014/main" id="{8432C4E1-CD21-4EB7-F02A-686DE850FE65}"/>
                          </a:ext>
                        </a:extLst>
                      </p:cNvPr>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4" name="AutoShape 26">
                        <a:extLst>
                          <a:ext uri="{FF2B5EF4-FFF2-40B4-BE49-F238E27FC236}">
                            <a16:creationId xmlns:a16="http://schemas.microsoft.com/office/drawing/2014/main" id="{16B462D6-94EB-C995-8154-D9E85FA95C75}"/>
                          </a:ext>
                        </a:extLst>
                      </p:cNvPr>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22" name="Text Box 28">
                      <a:extLst>
                        <a:ext uri="{FF2B5EF4-FFF2-40B4-BE49-F238E27FC236}">
                          <a16:creationId xmlns:a16="http://schemas.microsoft.com/office/drawing/2014/main" id="{B695B453-7357-A368-EB7E-323E30EC2375}"/>
                        </a:ext>
                      </a:extLst>
                    </p:cNvPr>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grpSp>
      </p:grpSp>
      <p:grpSp>
        <p:nvGrpSpPr>
          <p:cNvPr id="559" name="Gruppieren 558">
            <a:extLst>
              <a:ext uri="{FF2B5EF4-FFF2-40B4-BE49-F238E27FC236}">
                <a16:creationId xmlns:a16="http://schemas.microsoft.com/office/drawing/2014/main" id="{77128E8D-1814-69FB-525E-7F77AB12C287}"/>
              </a:ext>
            </a:extLst>
          </p:cNvPr>
          <p:cNvGrpSpPr/>
          <p:nvPr/>
        </p:nvGrpSpPr>
        <p:grpSpPr>
          <a:xfrm>
            <a:off x="7127307" y="3663753"/>
            <a:ext cx="575799" cy="696498"/>
            <a:chOff x="-2281103" y="1413672"/>
            <a:chExt cx="575799" cy="696498"/>
          </a:xfrm>
        </p:grpSpPr>
        <p:sp>
          <p:nvSpPr>
            <p:cNvPr id="560" name="AutoShape 90">
              <a:extLst>
                <a:ext uri="{FF2B5EF4-FFF2-40B4-BE49-F238E27FC236}">
                  <a16:creationId xmlns:a16="http://schemas.microsoft.com/office/drawing/2014/main" id="{BBED5EA8-2AD4-7768-A322-D6B2B04EA9DD}"/>
                </a:ext>
              </a:extLst>
            </p:cNvPr>
            <p:cNvSpPr>
              <a:spLocks noChangeArrowheads="1"/>
            </p:cNvSpPr>
            <p:nvPr/>
          </p:nvSpPr>
          <p:spPr bwMode="auto">
            <a:xfrm>
              <a:off x="-1960847" y="1700933"/>
              <a:ext cx="255543" cy="249071"/>
            </a:xfrm>
            <a:prstGeom prst="cube">
              <a:avLst>
                <a:gd name="adj" fmla="val 25000"/>
              </a:avLst>
            </a:prstGeom>
            <a:solidFill>
              <a:schemeClr val="bg2"/>
            </a:solidFill>
            <a:ln w="6350">
              <a:solidFill>
                <a:schemeClr val="bg1"/>
              </a:solidFill>
              <a:miter lim="800000"/>
              <a:headEnd/>
              <a:tailEnd/>
            </a:ln>
            <a:effectLst>
              <a:outerShdw blurRad="76200" dir="18900000" sy="23000" kx="-1200000" algn="bl" rotWithShape="0">
                <a:prstClr val="black">
                  <a:alpha val="2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1" name="Ellipse 1798">
              <a:extLst>
                <a:ext uri="{FF2B5EF4-FFF2-40B4-BE49-F238E27FC236}">
                  <a16:creationId xmlns:a16="http://schemas.microsoft.com/office/drawing/2014/main" id="{10B3D331-74BD-F5A2-CA5E-4AC0B0AF4830}"/>
                </a:ext>
              </a:extLst>
            </p:cNvPr>
            <p:cNvSpPr/>
            <p:nvPr/>
          </p:nvSpPr>
          <p:spPr bwMode="auto">
            <a:xfrm>
              <a:off x="-1887996" y="1802205"/>
              <a:ext cx="52902" cy="100267"/>
            </a:xfrm>
            <a:prstGeom prst="ellipse">
              <a:avLst/>
            </a:prstGeom>
            <a:solidFill>
              <a:schemeClr val="bg1"/>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2" name="AutoShape 90">
              <a:extLst>
                <a:ext uri="{FF2B5EF4-FFF2-40B4-BE49-F238E27FC236}">
                  <a16:creationId xmlns:a16="http://schemas.microsoft.com/office/drawing/2014/main" id="{E75BA80C-8CBE-0F5E-B17A-8B8A6AC852B5}"/>
                </a:ext>
              </a:extLst>
            </p:cNvPr>
            <p:cNvSpPr>
              <a:spLocks noChangeArrowheads="1"/>
            </p:cNvSpPr>
            <p:nvPr/>
          </p:nvSpPr>
          <p:spPr bwMode="auto">
            <a:xfrm>
              <a:off x="-2281103" y="1861099"/>
              <a:ext cx="255543" cy="249071"/>
            </a:xfrm>
            <a:prstGeom prst="cube">
              <a:avLst>
                <a:gd name="adj" fmla="val 25000"/>
              </a:avLst>
            </a:prstGeom>
            <a:solidFill>
              <a:schemeClr val="bg2"/>
            </a:solidFill>
            <a:ln w="6350">
              <a:solidFill>
                <a:schemeClr val="bg1"/>
              </a:solidFill>
              <a:miter lim="800000"/>
              <a:headEnd/>
              <a:tailEnd/>
            </a:ln>
            <a:effectLst>
              <a:outerShdw blurRad="76200" dir="18900000" sy="23000" kx="-1200000" algn="bl" rotWithShape="0">
                <a:prstClr val="black">
                  <a:alpha val="2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3" name="Ellipse 1800">
              <a:extLst>
                <a:ext uri="{FF2B5EF4-FFF2-40B4-BE49-F238E27FC236}">
                  <a16:creationId xmlns:a16="http://schemas.microsoft.com/office/drawing/2014/main" id="{E3BA1EF6-4314-8E25-3EB0-005EF7463A19}"/>
                </a:ext>
              </a:extLst>
            </p:cNvPr>
            <p:cNvSpPr/>
            <p:nvPr/>
          </p:nvSpPr>
          <p:spPr bwMode="auto">
            <a:xfrm>
              <a:off x="-2208252" y="1962371"/>
              <a:ext cx="52902" cy="100267"/>
            </a:xfrm>
            <a:prstGeom prst="ellipse">
              <a:avLst/>
            </a:prstGeom>
            <a:solidFill>
              <a:schemeClr val="bg1"/>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4" name="AutoShape 90">
              <a:extLst>
                <a:ext uri="{FF2B5EF4-FFF2-40B4-BE49-F238E27FC236}">
                  <a16:creationId xmlns:a16="http://schemas.microsoft.com/office/drawing/2014/main" id="{CD67D7BA-889A-8EF2-6088-09AEA5C6D473}"/>
                </a:ext>
              </a:extLst>
            </p:cNvPr>
            <p:cNvSpPr>
              <a:spLocks noChangeArrowheads="1"/>
            </p:cNvSpPr>
            <p:nvPr/>
          </p:nvSpPr>
          <p:spPr bwMode="auto">
            <a:xfrm>
              <a:off x="-2154882" y="1413672"/>
              <a:ext cx="255543" cy="249071"/>
            </a:xfrm>
            <a:prstGeom prst="cube">
              <a:avLst>
                <a:gd name="adj" fmla="val 25000"/>
              </a:avLst>
            </a:prstGeom>
            <a:solidFill>
              <a:schemeClr val="bg2"/>
            </a:solidFill>
            <a:ln w="6350">
              <a:solidFill>
                <a:schemeClr val="bg1"/>
              </a:solidFill>
              <a:miter lim="800000"/>
              <a:headEnd/>
              <a:tailEnd/>
            </a:ln>
            <a:effectLst>
              <a:outerShdw blurRad="76200" dir="18900000" sy="23000" kx="-1200000" algn="bl" rotWithShape="0">
                <a:prstClr val="black">
                  <a:alpha val="2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5" name="Ellipse 1802">
              <a:extLst>
                <a:ext uri="{FF2B5EF4-FFF2-40B4-BE49-F238E27FC236}">
                  <a16:creationId xmlns:a16="http://schemas.microsoft.com/office/drawing/2014/main" id="{23343721-2270-8335-0A8D-813A71D341D1}"/>
                </a:ext>
              </a:extLst>
            </p:cNvPr>
            <p:cNvSpPr/>
            <p:nvPr/>
          </p:nvSpPr>
          <p:spPr bwMode="auto">
            <a:xfrm>
              <a:off x="-2082031" y="1514944"/>
              <a:ext cx="52902" cy="100267"/>
            </a:xfrm>
            <a:prstGeom prst="ellipse">
              <a:avLst/>
            </a:prstGeom>
            <a:solidFill>
              <a:schemeClr val="bg1"/>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66" name="Textfeld 565">
            <a:extLst>
              <a:ext uri="{FF2B5EF4-FFF2-40B4-BE49-F238E27FC236}">
                <a16:creationId xmlns:a16="http://schemas.microsoft.com/office/drawing/2014/main" id="{90E5774F-51AA-C610-070B-289C4E8C05DD}"/>
              </a:ext>
            </a:extLst>
          </p:cNvPr>
          <p:cNvSpPr txBox="1"/>
          <p:nvPr/>
        </p:nvSpPr>
        <p:spPr>
          <a:xfrm>
            <a:off x="4277463" y="5252913"/>
            <a:ext cx="546945"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Field-</a:t>
            </a:r>
            <a:b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plane</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567" name="Textfeld 566">
            <a:extLst>
              <a:ext uri="{FF2B5EF4-FFF2-40B4-BE49-F238E27FC236}">
                <a16:creationId xmlns:a16="http://schemas.microsoft.com/office/drawing/2014/main" id="{1DDB30B8-8CD0-DC52-0370-ACCF2570654C}"/>
              </a:ext>
            </a:extLst>
          </p:cNvPr>
          <p:cNvSpPr txBox="1"/>
          <p:nvPr/>
        </p:nvSpPr>
        <p:spPr>
          <a:xfrm>
            <a:off x="4785099" y="4277836"/>
            <a:ext cx="949299"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Control-</a:t>
            </a:r>
            <a:br>
              <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control level</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568" name="Textfeld 567">
            <a:extLst>
              <a:ext uri="{FF2B5EF4-FFF2-40B4-BE49-F238E27FC236}">
                <a16:creationId xmlns:a16="http://schemas.microsoft.com/office/drawing/2014/main" id="{361C92A2-B418-219A-7742-8A98094EC76B}"/>
              </a:ext>
            </a:extLst>
          </p:cNvPr>
          <p:cNvSpPr txBox="1"/>
          <p:nvPr/>
        </p:nvSpPr>
        <p:spPr>
          <a:xfrm>
            <a:off x="5176287" y="3551146"/>
            <a:ext cx="760144"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Process-</a:t>
            </a:r>
            <a:br>
              <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control level</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569" name="Textfeld 568">
            <a:extLst>
              <a:ext uri="{FF2B5EF4-FFF2-40B4-BE49-F238E27FC236}">
                <a16:creationId xmlns:a16="http://schemas.microsoft.com/office/drawing/2014/main" id="{577715C2-4E8D-6867-FC93-FEF70CC19A84}"/>
              </a:ext>
            </a:extLst>
          </p:cNvPr>
          <p:cNvSpPr txBox="1"/>
          <p:nvPr/>
        </p:nvSpPr>
        <p:spPr>
          <a:xfrm>
            <a:off x="6077800" y="1780123"/>
            <a:ext cx="822661" cy="553998"/>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Sub-</a:t>
            </a:r>
            <a:b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de-DE"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corporate</a:t>
            </a:r>
            <a:b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management level</a:t>
            </a:r>
          </a:p>
        </p:txBody>
      </p:sp>
      <p:sp>
        <p:nvSpPr>
          <p:cNvPr id="570" name="Rechteck 551">
            <a:extLst>
              <a:ext uri="{FF2B5EF4-FFF2-40B4-BE49-F238E27FC236}">
                <a16:creationId xmlns:a16="http://schemas.microsoft.com/office/drawing/2014/main" id="{BB9DEA56-826D-24F5-C76A-185A4DB61108}"/>
              </a:ext>
            </a:extLst>
          </p:cNvPr>
          <p:cNvSpPr/>
          <p:nvPr/>
        </p:nvSpPr>
        <p:spPr bwMode="auto">
          <a:xfrm>
            <a:off x="5346818" y="5655635"/>
            <a:ext cx="2349517" cy="246855"/>
          </a:xfrm>
          <a:custGeom>
            <a:avLst/>
            <a:gdLst>
              <a:gd name="connsiteX0" fmla="*/ 0 w 5036400"/>
              <a:gd name="connsiteY0" fmla="*/ 0 h 249236"/>
              <a:gd name="connsiteX1" fmla="*/ 5036400 w 5036400"/>
              <a:gd name="connsiteY1" fmla="*/ 0 h 249236"/>
              <a:gd name="connsiteX2" fmla="*/ 5036400 w 5036400"/>
              <a:gd name="connsiteY2" fmla="*/ 249236 h 249236"/>
              <a:gd name="connsiteX3" fmla="*/ 0 w 5036400"/>
              <a:gd name="connsiteY3" fmla="*/ 249236 h 249236"/>
              <a:gd name="connsiteX4" fmla="*/ 0 w 5036400"/>
              <a:gd name="connsiteY4" fmla="*/ 0 h 249236"/>
              <a:gd name="connsiteX0" fmla="*/ 0 w 5036400"/>
              <a:gd name="connsiteY0" fmla="*/ 0 h 249236"/>
              <a:gd name="connsiteX1" fmla="*/ 4895906 w 5036400"/>
              <a:gd name="connsiteY1" fmla="*/ 2382 h 249236"/>
              <a:gd name="connsiteX2" fmla="*/ 5036400 w 5036400"/>
              <a:gd name="connsiteY2" fmla="*/ 249236 h 249236"/>
              <a:gd name="connsiteX3" fmla="*/ 0 w 5036400"/>
              <a:gd name="connsiteY3" fmla="*/ 249236 h 249236"/>
              <a:gd name="connsiteX4" fmla="*/ 0 w 5036400"/>
              <a:gd name="connsiteY4" fmla="*/ 0 h 249236"/>
              <a:gd name="connsiteX0" fmla="*/ 140494 w 5036400"/>
              <a:gd name="connsiteY0" fmla="*/ 0 h 246855"/>
              <a:gd name="connsiteX1" fmla="*/ 4895906 w 5036400"/>
              <a:gd name="connsiteY1" fmla="*/ 1 h 246855"/>
              <a:gd name="connsiteX2" fmla="*/ 5036400 w 5036400"/>
              <a:gd name="connsiteY2" fmla="*/ 246855 h 246855"/>
              <a:gd name="connsiteX3" fmla="*/ 0 w 5036400"/>
              <a:gd name="connsiteY3" fmla="*/ 246855 h 246855"/>
              <a:gd name="connsiteX4" fmla="*/ 140494 w 5036400"/>
              <a:gd name="connsiteY4" fmla="*/ 0 h 24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0" h="246855">
                <a:moveTo>
                  <a:pt x="140494" y="0"/>
                </a:moveTo>
                <a:lnTo>
                  <a:pt x="4895906" y="1"/>
                </a:lnTo>
                <a:lnTo>
                  <a:pt x="5036400" y="246855"/>
                </a:lnTo>
                <a:lnTo>
                  <a:pt x="0" y="246855"/>
                </a:lnTo>
                <a:lnTo>
                  <a:pt x="140494" y="0"/>
                </a:lnTo>
                <a:close/>
              </a:path>
            </a:pathLst>
          </a:custGeom>
          <a:noFill/>
          <a:ln w="28575">
            <a:no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en-US" sz="10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Vertical </a:t>
            </a: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integration</a:t>
            </a:r>
          </a:p>
        </p:txBody>
      </p:sp>
      <p:sp>
        <p:nvSpPr>
          <p:cNvPr id="571" name="Bogen 945">
            <a:extLst>
              <a:ext uri="{FF2B5EF4-FFF2-40B4-BE49-F238E27FC236}">
                <a16:creationId xmlns:a16="http://schemas.microsoft.com/office/drawing/2014/main" id="{DD4CD3FA-2CB5-76CF-B61B-7EBC894B3A18}"/>
              </a:ext>
            </a:extLst>
          </p:cNvPr>
          <p:cNvSpPr/>
          <p:nvPr/>
        </p:nvSpPr>
        <p:spPr bwMode="auto">
          <a:xfrm rot="1400625">
            <a:off x="5229019" y="2290596"/>
            <a:ext cx="1011220" cy="520876"/>
          </a:xfrm>
          <a:custGeom>
            <a:avLst/>
            <a:gdLst>
              <a:gd name="connsiteX0" fmla="*/ 16628 w 1947351"/>
              <a:gd name="connsiteY0" fmla="*/ 425329 h 1042497"/>
              <a:gd name="connsiteX1" fmla="*/ 936842 w 1947351"/>
              <a:gd name="connsiteY1" fmla="*/ 373 h 1042497"/>
              <a:gd name="connsiteX2" fmla="*/ 973676 w 1947351"/>
              <a:gd name="connsiteY2" fmla="*/ 521249 h 1042497"/>
              <a:gd name="connsiteX3" fmla="*/ 16628 w 1947351"/>
              <a:gd name="connsiteY3" fmla="*/ 425329 h 1042497"/>
              <a:gd name="connsiteX0" fmla="*/ 16628 w 1947351"/>
              <a:gd name="connsiteY0" fmla="*/ 425329 h 1042497"/>
              <a:gd name="connsiteX1" fmla="*/ 936842 w 1947351"/>
              <a:gd name="connsiteY1" fmla="*/ 373 h 1042497"/>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7153 h 523073"/>
              <a:gd name="connsiteX1" fmla="*/ 995773 w 1032607"/>
              <a:gd name="connsiteY1" fmla="*/ 2197 h 523073"/>
              <a:gd name="connsiteX2" fmla="*/ 1032607 w 1032607"/>
              <a:gd name="connsiteY2" fmla="*/ 523073 h 523073"/>
              <a:gd name="connsiteX3" fmla="*/ 75559 w 1032607"/>
              <a:gd name="connsiteY3" fmla="*/ 427153 h 523073"/>
              <a:gd name="connsiteX0" fmla="*/ 0 w 1032607"/>
              <a:gd name="connsiteY0" fmla="*/ 243269 h 523073"/>
              <a:gd name="connsiteX1" fmla="*/ 995773 w 1032607"/>
              <a:gd name="connsiteY1" fmla="*/ 2197 h 523073"/>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1032607 w 1032607"/>
              <a:gd name="connsiteY0" fmla="*/ 520876 h 520876"/>
              <a:gd name="connsiteX1" fmla="*/ 995773 w 1032607"/>
              <a:gd name="connsiteY1" fmla="*/ 0 h 520876"/>
              <a:gd name="connsiteX2" fmla="*/ 1032607 w 1032607"/>
              <a:gd name="connsiteY2" fmla="*/ 520876 h 520876"/>
              <a:gd name="connsiteX0" fmla="*/ 0 w 1032607"/>
              <a:gd name="connsiteY0" fmla="*/ 241072 h 520876"/>
              <a:gd name="connsiteX1" fmla="*/ 995773 w 1032607"/>
              <a:gd name="connsiteY1" fmla="*/ 0 h 520876"/>
              <a:gd name="connsiteX0" fmla="*/ 1032607 w 1032607"/>
              <a:gd name="connsiteY0" fmla="*/ 520876 h 520876"/>
              <a:gd name="connsiteX1" fmla="*/ 995773 w 1032607"/>
              <a:gd name="connsiteY1" fmla="*/ 0 h 520876"/>
              <a:gd name="connsiteX2" fmla="*/ 1032607 w 1032607"/>
              <a:gd name="connsiteY2" fmla="*/ 520876 h 520876"/>
              <a:gd name="connsiteX0" fmla="*/ 0 w 1032607"/>
              <a:gd name="connsiteY0" fmla="*/ 241072 h 520876"/>
              <a:gd name="connsiteX1" fmla="*/ 1003321 w 1032607"/>
              <a:gd name="connsiteY1" fmla="*/ 17490 h 520876"/>
              <a:gd name="connsiteX0" fmla="*/ 1032607 w 1032607"/>
              <a:gd name="connsiteY0" fmla="*/ 520876 h 520876"/>
              <a:gd name="connsiteX1" fmla="*/ 995773 w 1032607"/>
              <a:gd name="connsiteY1" fmla="*/ 0 h 520876"/>
              <a:gd name="connsiteX2" fmla="*/ 1032607 w 1032607"/>
              <a:gd name="connsiteY2" fmla="*/ 520876 h 520876"/>
              <a:gd name="connsiteX0" fmla="*/ 0 w 1032607"/>
              <a:gd name="connsiteY0" fmla="*/ 241072 h 520876"/>
              <a:gd name="connsiteX1" fmla="*/ 1003321 w 1032607"/>
              <a:gd name="connsiteY1" fmla="*/ 17490 h 520876"/>
              <a:gd name="connsiteX0" fmla="*/ 1032607 w 1032607"/>
              <a:gd name="connsiteY0" fmla="*/ 521946 h 521946"/>
              <a:gd name="connsiteX1" fmla="*/ 995773 w 1032607"/>
              <a:gd name="connsiteY1" fmla="*/ 1070 h 521946"/>
              <a:gd name="connsiteX2" fmla="*/ 1032607 w 1032607"/>
              <a:gd name="connsiteY2" fmla="*/ 521946 h 521946"/>
              <a:gd name="connsiteX0" fmla="*/ 0 w 1032607"/>
              <a:gd name="connsiteY0" fmla="*/ 242142 h 521946"/>
              <a:gd name="connsiteX1" fmla="*/ 1003321 w 1032607"/>
              <a:gd name="connsiteY1" fmla="*/ 18560 h 521946"/>
              <a:gd name="connsiteX0" fmla="*/ 1018768 w 1018768"/>
              <a:gd name="connsiteY0" fmla="*/ 520876 h 520876"/>
              <a:gd name="connsiteX1" fmla="*/ 981934 w 1018768"/>
              <a:gd name="connsiteY1" fmla="*/ 0 h 520876"/>
              <a:gd name="connsiteX2" fmla="*/ 1018768 w 1018768"/>
              <a:gd name="connsiteY2" fmla="*/ 520876 h 520876"/>
              <a:gd name="connsiteX0" fmla="*/ 0 w 1018768"/>
              <a:gd name="connsiteY0" fmla="*/ 273138 h 520876"/>
              <a:gd name="connsiteX1" fmla="*/ 989482 w 1018768"/>
              <a:gd name="connsiteY1" fmla="*/ 17490 h 520876"/>
              <a:gd name="connsiteX0" fmla="*/ 1018768 w 1018768"/>
              <a:gd name="connsiteY0" fmla="*/ 520876 h 520876"/>
              <a:gd name="connsiteX1" fmla="*/ 981934 w 1018768"/>
              <a:gd name="connsiteY1" fmla="*/ 0 h 520876"/>
              <a:gd name="connsiteX2" fmla="*/ 1018768 w 1018768"/>
              <a:gd name="connsiteY2" fmla="*/ 520876 h 520876"/>
              <a:gd name="connsiteX0" fmla="*/ 0 w 1018768"/>
              <a:gd name="connsiteY0" fmla="*/ 273138 h 520876"/>
              <a:gd name="connsiteX1" fmla="*/ 989482 w 1018768"/>
              <a:gd name="connsiteY1" fmla="*/ 17490 h 520876"/>
              <a:gd name="connsiteX0" fmla="*/ 1011220 w 1011220"/>
              <a:gd name="connsiteY0" fmla="*/ 520876 h 520876"/>
              <a:gd name="connsiteX1" fmla="*/ 974386 w 1011220"/>
              <a:gd name="connsiteY1" fmla="*/ 0 h 520876"/>
              <a:gd name="connsiteX2" fmla="*/ 1011220 w 1011220"/>
              <a:gd name="connsiteY2" fmla="*/ 520876 h 520876"/>
              <a:gd name="connsiteX0" fmla="*/ 0 w 1011220"/>
              <a:gd name="connsiteY0" fmla="*/ 290629 h 520876"/>
              <a:gd name="connsiteX1" fmla="*/ 981934 w 1011220"/>
              <a:gd name="connsiteY1" fmla="*/ 17490 h 520876"/>
              <a:gd name="connsiteX0" fmla="*/ 1011220 w 1011220"/>
              <a:gd name="connsiteY0" fmla="*/ 520876 h 520876"/>
              <a:gd name="connsiteX1" fmla="*/ 974386 w 1011220"/>
              <a:gd name="connsiteY1" fmla="*/ 0 h 520876"/>
              <a:gd name="connsiteX2" fmla="*/ 1011220 w 1011220"/>
              <a:gd name="connsiteY2" fmla="*/ 520876 h 520876"/>
              <a:gd name="connsiteX0" fmla="*/ 0 w 1011220"/>
              <a:gd name="connsiteY0" fmla="*/ 290629 h 520876"/>
              <a:gd name="connsiteX1" fmla="*/ 981934 w 1011220"/>
              <a:gd name="connsiteY1" fmla="*/ 17490 h 520876"/>
              <a:gd name="connsiteX0" fmla="*/ 1011220 w 1011220"/>
              <a:gd name="connsiteY0" fmla="*/ 520876 h 520876"/>
              <a:gd name="connsiteX1" fmla="*/ 974386 w 1011220"/>
              <a:gd name="connsiteY1" fmla="*/ 0 h 520876"/>
              <a:gd name="connsiteX2" fmla="*/ 1011220 w 1011220"/>
              <a:gd name="connsiteY2" fmla="*/ 520876 h 520876"/>
              <a:gd name="connsiteX0" fmla="*/ 0 w 1011220"/>
              <a:gd name="connsiteY0" fmla="*/ 290629 h 520876"/>
              <a:gd name="connsiteX1" fmla="*/ 981934 w 1011220"/>
              <a:gd name="connsiteY1" fmla="*/ 17490 h 520876"/>
            </a:gdLst>
            <a:ahLst/>
            <a:cxnLst>
              <a:cxn ang="0">
                <a:pos x="connsiteX0" y="connsiteY0"/>
              </a:cxn>
              <a:cxn ang="0">
                <a:pos x="connsiteX1" y="connsiteY1"/>
              </a:cxn>
            </a:cxnLst>
            <a:rect l="l" t="t" r="r" b="b"/>
            <a:pathLst>
              <a:path w="1011220" h="520876" stroke="0" extrusionOk="0">
                <a:moveTo>
                  <a:pt x="1011220" y="520876"/>
                </a:moveTo>
                <a:lnTo>
                  <a:pt x="974386" y="0"/>
                </a:lnTo>
                <a:lnTo>
                  <a:pt x="1011220" y="520876"/>
                </a:lnTo>
                <a:close/>
              </a:path>
              <a:path w="1011220" h="520876" fill="none">
                <a:moveTo>
                  <a:pt x="0" y="290629"/>
                </a:moveTo>
                <a:cubicBezTo>
                  <a:pt x="244589" y="75174"/>
                  <a:pt x="636962" y="-24021"/>
                  <a:pt x="981934" y="17490"/>
                </a:cubicBezTo>
              </a:path>
            </a:pathLst>
          </a:custGeom>
          <a:noFill/>
          <a:ln w="19050" cap="rnd" cmpd="sng" algn="ctr">
            <a:solidFill>
              <a:srgbClr val="92D05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2" name="Bogen 945">
            <a:extLst>
              <a:ext uri="{FF2B5EF4-FFF2-40B4-BE49-F238E27FC236}">
                <a16:creationId xmlns:a16="http://schemas.microsoft.com/office/drawing/2014/main" id="{760D9A6E-0208-43A7-C91D-35ABCBAB54F3}"/>
              </a:ext>
            </a:extLst>
          </p:cNvPr>
          <p:cNvSpPr/>
          <p:nvPr/>
        </p:nvSpPr>
        <p:spPr bwMode="auto">
          <a:xfrm rot="12103717">
            <a:off x="4948103" y="2491507"/>
            <a:ext cx="1156149" cy="468035"/>
          </a:xfrm>
          <a:custGeom>
            <a:avLst/>
            <a:gdLst>
              <a:gd name="connsiteX0" fmla="*/ 16628 w 1947351"/>
              <a:gd name="connsiteY0" fmla="*/ 425329 h 1042497"/>
              <a:gd name="connsiteX1" fmla="*/ 936842 w 1947351"/>
              <a:gd name="connsiteY1" fmla="*/ 373 h 1042497"/>
              <a:gd name="connsiteX2" fmla="*/ 973676 w 1947351"/>
              <a:gd name="connsiteY2" fmla="*/ 521249 h 1042497"/>
              <a:gd name="connsiteX3" fmla="*/ 16628 w 1947351"/>
              <a:gd name="connsiteY3" fmla="*/ 425329 h 1042497"/>
              <a:gd name="connsiteX0" fmla="*/ 16628 w 1947351"/>
              <a:gd name="connsiteY0" fmla="*/ 425329 h 1042497"/>
              <a:gd name="connsiteX1" fmla="*/ 936842 w 1947351"/>
              <a:gd name="connsiteY1" fmla="*/ 373 h 1042497"/>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7153 h 523073"/>
              <a:gd name="connsiteX1" fmla="*/ 995773 w 1032607"/>
              <a:gd name="connsiteY1" fmla="*/ 2197 h 523073"/>
              <a:gd name="connsiteX2" fmla="*/ 1032607 w 1032607"/>
              <a:gd name="connsiteY2" fmla="*/ 523073 h 523073"/>
              <a:gd name="connsiteX3" fmla="*/ 75559 w 1032607"/>
              <a:gd name="connsiteY3" fmla="*/ 427153 h 523073"/>
              <a:gd name="connsiteX0" fmla="*/ 0 w 1032607"/>
              <a:gd name="connsiteY0" fmla="*/ 243269 h 523073"/>
              <a:gd name="connsiteX1" fmla="*/ 995773 w 1032607"/>
              <a:gd name="connsiteY1" fmla="*/ 2197 h 523073"/>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62000 w 1019048"/>
              <a:gd name="connsiteY0" fmla="*/ 430742 h 526662"/>
              <a:gd name="connsiteX1" fmla="*/ 982214 w 1019048"/>
              <a:gd name="connsiteY1" fmla="*/ 5786 h 526662"/>
              <a:gd name="connsiteX2" fmla="*/ 1019048 w 1019048"/>
              <a:gd name="connsiteY2" fmla="*/ 526662 h 526662"/>
              <a:gd name="connsiteX3" fmla="*/ 62000 w 1019048"/>
              <a:gd name="connsiteY3" fmla="*/ 430742 h 526662"/>
              <a:gd name="connsiteX0" fmla="*/ 0 w 1019048"/>
              <a:gd name="connsiteY0" fmla="*/ 297461 h 526662"/>
              <a:gd name="connsiteX1" fmla="*/ 982214 w 1019048"/>
              <a:gd name="connsiteY1" fmla="*/ 5786 h 526662"/>
              <a:gd name="connsiteX0" fmla="*/ 77319 w 1034367"/>
              <a:gd name="connsiteY0" fmla="*/ 430742 h 526662"/>
              <a:gd name="connsiteX1" fmla="*/ 997533 w 1034367"/>
              <a:gd name="connsiteY1" fmla="*/ 5786 h 526662"/>
              <a:gd name="connsiteX2" fmla="*/ 1034367 w 1034367"/>
              <a:gd name="connsiteY2" fmla="*/ 526662 h 526662"/>
              <a:gd name="connsiteX3" fmla="*/ 77319 w 1034367"/>
              <a:gd name="connsiteY3" fmla="*/ 430742 h 526662"/>
              <a:gd name="connsiteX0" fmla="*/ 0 w 1034367"/>
              <a:gd name="connsiteY0" fmla="*/ 313892 h 526662"/>
              <a:gd name="connsiteX1" fmla="*/ 997533 w 1034367"/>
              <a:gd name="connsiteY1" fmla="*/ 5786 h 526662"/>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97533 w 1034367"/>
              <a:gd name="connsiteY1" fmla="*/ 3328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97533 w 1034367"/>
              <a:gd name="connsiteY1" fmla="*/ 3328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97533 w 1034367"/>
              <a:gd name="connsiteY1" fmla="*/ 3328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72232 w 1034367"/>
              <a:gd name="connsiteY1" fmla="*/ 10107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72232 w 1034367"/>
              <a:gd name="connsiteY1" fmla="*/ 10107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72232 w 1034367"/>
              <a:gd name="connsiteY1" fmla="*/ 10107 h 524204"/>
              <a:gd name="connsiteX0" fmla="*/ 1034367 w 1034367"/>
              <a:gd name="connsiteY0" fmla="*/ 520876 h 520876"/>
              <a:gd name="connsiteX1" fmla="*/ 997533 w 1034367"/>
              <a:gd name="connsiteY1" fmla="*/ 0 h 520876"/>
              <a:gd name="connsiteX2" fmla="*/ 1034367 w 1034367"/>
              <a:gd name="connsiteY2" fmla="*/ 520876 h 520876"/>
              <a:gd name="connsiteX0" fmla="*/ 0 w 1034367"/>
              <a:gd name="connsiteY0" fmla="*/ 308106 h 520876"/>
              <a:gd name="connsiteX1" fmla="*/ 972232 w 1034367"/>
              <a:gd name="connsiteY1" fmla="*/ 6779 h 520876"/>
              <a:gd name="connsiteX0" fmla="*/ 1034367 w 1156149"/>
              <a:gd name="connsiteY0" fmla="*/ 515099 h 515099"/>
              <a:gd name="connsiteX1" fmla="*/ 1156149 w 1156149"/>
              <a:gd name="connsiteY1" fmla="*/ 443687 h 515099"/>
              <a:gd name="connsiteX2" fmla="*/ 1034367 w 1156149"/>
              <a:gd name="connsiteY2" fmla="*/ 515099 h 515099"/>
              <a:gd name="connsiteX0" fmla="*/ 0 w 1156149"/>
              <a:gd name="connsiteY0" fmla="*/ 302329 h 515099"/>
              <a:gd name="connsiteX1" fmla="*/ 972232 w 1156149"/>
              <a:gd name="connsiteY1" fmla="*/ 1002 h 515099"/>
              <a:gd name="connsiteX0" fmla="*/ 1034367 w 1156149"/>
              <a:gd name="connsiteY0" fmla="*/ 484914 h 484914"/>
              <a:gd name="connsiteX1" fmla="*/ 1156149 w 1156149"/>
              <a:gd name="connsiteY1" fmla="*/ 413502 h 484914"/>
              <a:gd name="connsiteX2" fmla="*/ 1034367 w 1156149"/>
              <a:gd name="connsiteY2" fmla="*/ 484914 h 484914"/>
              <a:gd name="connsiteX0" fmla="*/ 0 w 1156149"/>
              <a:gd name="connsiteY0" fmla="*/ 272144 h 484914"/>
              <a:gd name="connsiteX1" fmla="*/ 929743 w 1156149"/>
              <a:gd name="connsiteY1" fmla="*/ 1421 h 484914"/>
              <a:gd name="connsiteX0" fmla="*/ 1034367 w 1156149"/>
              <a:gd name="connsiteY0" fmla="*/ 460264 h 460264"/>
              <a:gd name="connsiteX1" fmla="*/ 1156149 w 1156149"/>
              <a:gd name="connsiteY1" fmla="*/ 388852 h 460264"/>
              <a:gd name="connsiteX2" fmla="*/ 1034367 w 1156149"/>
              <a:gd name="connsiteY2" fmla="*/ 460264 h 460264"/>
              <a:gd name="connsiteX0" fmla="*/ 0 w 1156149"/>
              <a:gd name="connsiteY0" fmla="*/ 247494 h 460264"/>
              <a:gd name="connsiteX1" fmla="*/ 909075 w 1156149"/>
              <a:gd name="connsiteY1" fmla="*/ 2097 h 460264"/>
              <a:gd name="connsiteX0" fmla="*/ 1034367 w 1156149"/>
              <a:gd name="connsiteY0" fmla="*/ 468035 h 468035"/>
              <a:gd name="connsiteX1" fmla="*/ 1156149 w 1156149"/>
              <a:gd name="connsiteY1" fmla="*/ 396623 h 468035"/>
              <a:gd name="connsiteX2" fmla="*/ 1034367 w 1156149"/>
              <a:gd name="connsiteY2" fmla="*/ 468035 h 468035"/>
              <a:gd name="connsiteX0" fmla="*/ 0 w 1156149"/>
              <a:gd name="connsiteY0" fmla="*/ 255265 h 468035"/>
              <a:gd name="connsiteX1" fmla="*/ 909075 w 1156149"/>
              <a:gd name="connsiteY1" fmla="*/ 9868 h 468035"/>
            </a:gdLst>
            <a:ahLst/>
            <a:cxnLst>
              <a:cxn ang="0">
                <a:pos x="connsiteX0" y="connsiteY0"/>
              </a:cxn>
              <a:cxn ang="0">
                <a:pos x="connsiteX1" y="connsiteY1"/>
              </a:cxn>
            </a:cxnLst>
            <a:rect l="l" t="t" r="r" b="b"/>
            <a:pathLst>
              <a:path w="1156149" h="468035" stroke="0" extrusionOk="0">
                <a:moveTo>
                  <a:pt x="1034367" y="468035"/>
                </a:moveTo>
                <a:lnTo>
                  <a:pt x="1156149" y="396623"/>
                </a:lnTo>
                <a:lnTo>
                  <a:pt x="1034367" y="468035"/>
                </a:lnTo>
                <a:close/>
              </a:path>
              <a:path w="1156149" h="468035" fill="none">
                <a:moveTo>
                  <a:pt x="0" y="255265"/>
                </a:moveTo>
                <a:cubicBezTo>
                  <a:pt x="325130" y="27039"/>
                  <a:pt x="535180" y="-25011"/>
                  <a:pt x="909075" y="9868"/>
                </a:cubicBezTo>
              </a:path>
            </a:pathLst>
          </a:custGeom>
          <a:noFill/>
          <a:ln w="19050" cap="rnd" cmpd="sng" algn="ctr">
            <a:solidFill>
              <a:srgbClr val="92D05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73" name="Gruppieren 572">
            <a:extLst>
              <a:ext uri="{FF2B5EF4-FFF2-40B4-BE49-F238E27FC236}">
                <a16:creationId xmlns:a16="http://schemas.microsoft.com/office/drawing/2014/main" id="{0F038A0B-83F8-517D-050B-27013D8DD0A9}"/>
              </a:ext>
            </a:extLst>
          </p:cNvPr>
          <p:cNvGrpSpPr/>
          <p:nvPr/>
        </p:nvGrpSpPr>
        <p:grpSpPr>
          <a:xfrm>
            <a:off x="6879786" y="1994115"/>
            <a:ext cx="1106017" cy="817684"/>
            <a:chOff x="10346283" y="2113012"/>
            <a:chExt cx="1106017" cy="817684"/>
          </a:xfrm>
        </p:grpSpPr>
        <p:sp>
          <p:nvSpPr>
            <p:cNvPr id="574" name="Bogen 945">
              <a:extLst>
                <a:ext uri="{FF2B5EF4-FFF2-40B4-BE49-F238E27FC236}">
                  <a16:creationId xmlns:a16="http://schemas.microsoft.com/office/drawing/2014/main" id="{60117D9B-212E-C956-EBC8-A9F90877285D}"/>
                </a:ext>
              </a:extLst>
            </p:cNvPr>
            <p:cNvSpPr/>
            <p:nvPr/>
          </p:nvSpPr>
          <p:spPr bwMode="auto">
            <a:xfrm rot="10228132">
              <a:off x="10346283" y="2399350"/>
              <a:ext cx="548448" cy="520876"/>
            </a:xfrm>
            <a:custGeom>
              <a:avLst/>
              <a:gdLst>
                <a:gd name="connsiteX0" fmla="*/ 16628 w 1947351"/>
                <a:gd name="connsiteY0" fmla="*/ 425329 h 1042497"/>
                <a:gd name="connsiteX1" fmla="*/ 936842 w 1947351"/>
                <a:gd name="connsiteY1" fmla="*/ 373 h 1042497"/>
                <a:gd name="connsiteX2" fmla="*/ 973676 w 1947351"/>
                <a:gd name="connsiteY2" fmla="*/ 521249 h 1042497"/>
                <a:gd name="connsiteX3" fmla="*/ 16628 w 1947351"/>
                <a:gd name="connsiteY3" fmla="*/ 425329 h 1042497"/>
                <a:gd name="connsiteX0" fmla="*/ 16628 w 1947351"/>
                <a:gd name="connsiteY0" fmla="*/ 425329 h 1042497"/>
                <a:gd name="connsiteX1" fmla="*/ 936842 w 1947351"/>
                <a:gd name="connsiteY1" fmla="*/ 373 h 1042497"/>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7153 h 523073"/>
                <a:gd name="connsiteX1" fmla="*/ 995773 w 1032607"/>
                <a:gd name="connsiteY1" fmla="*/ 2197 h 523073"/>
                <a:gd name="connsiteX2" fmla="*/ 1032607 w 1032607"/>
                <a:gd name="connsiteY2" fmla="*/ 523073 h 523073"/>
                <a:gd name="connsiteX3" fmla="*/ 75559 w 1032607"/>
                <a:gd name="connsiteY3" fmla="*/ 427153 h 523073"/>
                <a:gd name="connsiteX0" fmla="*/ 0 w 1032607"/>
                <a:gd name="connsiteY0" fmla="*/ 243269 h 523073"/>
                <a:gd name="connsiteX1" fmla="*/ 995773 w 1032607"/>
                <a:gd name="connsiteY1" fmla="*/ 2197 h 523073"/>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0 w 957048"/>
                <a:gd name="connsiteY0" fmla="*/ 430742 h 526662"/>
                <a:gd name="connsiteX1" fmla="*/ 920214 w 957048"/>
                <a:gd name="connsiteY1" fmla="*/ 5786 h 526662"/>
                <a:gd name="connsiteX2" fmla="*/ 957048 w 957048"/>
                <a:gd name="connsiteY2" fmla="*/ 526662 h 526662"/>
                <a:gd name="connsiteX3" fmla="*/ 0 w 957048"/>
                <a:gd name="connsiteY3" fmla="*/ 430742 h 526662"/>
                <a:gd name="connsiteX0" fmla="*/ 420754 w 957048"/>
                <a:gd name="connsiteY0" fmla="*/ 310873 h 526662"/>
                <a:gd name="connsiteX1" fmla="*/ 920214 w 957048"/>
                <a:gd name="connsiteY1" fmla="*/ 5786 h 526662"/>
                <a:gd name="connsiteX0" fmla="*/ 0 w 957048"/>
                <a:gd name="connsiteY0" fmla="*/ 430742 h 526662"/>
                <a:gd name="connsiteX1" fmla="*/ 920214 w 957048"/>
                <a:gd name="connsiteY1" fmla="*/ 5786 h 526662"/>
                <a:gd name="connsiteX2" fmla="*/ 957048 w 957048"/>
                <a:gd name="connsiteY2" fmla="*/ 526662 h 526662"/>
                <a:gd name="connsiteX3" fmla="*/ 0 w 957048"/>
                <a:gd name="connsiteY3" fmla="*/ 430742 h 526662"/>
                <a:gd name="connsiteX0" fmla="*/ 420754 w 957048"/>
                <a:gd name="connsiteY0" fmla="*/ 310873 h 526662"/>
                <a:gd name="connsiteX1" fmla="*/ 920214 w 957048"/>
                <a:gd name="connsiteY1" fmla="*/ 5786 h 526662"/>
                <a:gd name="connsiteX0" fmla="*/ 0 w 957048"/>
                <a:gd name="connsiteY0" fmla="*/ 430742 h 526662"/>
                <a:gd name="connsiteX1" fmla="*/ 920214 w 957048"/>
                <a:gd name="connsiteY1" fmla="*/ 5786 h 526662"/>
                <a:gd name="connsiteX2" fmla="*/ 957048 w 957048"/>
                <a:gd name="connsiteY2" fmla="*/ 526662 h 526662"/>
                <a:gd name="connsiteX3" fmla="*/ 0 w 957048"/>
                <a:gd name="connsiteY3" fmla="*/ 430742 h 526662"/>
                <a:gd name="connsiteX0" fmla="*/ 420754 w 957048"/>
                <a:gd name="connsiteY0" fmla="*/ 310873 h 526662"/>
                <a:gd name="connsiteX1" fmla="*/ 920214 w 957048"/>
                <a:gd name="connsiteY1" fmla="*/ 5786 h 526662"/>
                <a:gd name="connsiteX0" fmla="*/ 0 w 957048"/>
                <a:gd name="connsiteY0" fmla="*/ 429357 h 525277"/>
                <a:gd name="connsiteX1" fmla="*/ 920214 w 957048"/>
                <a:gd name="connsiteY1" fmla="*/ 4401 h 525277"/>
                <a:gd name="connsiteX2" fmla="*/ 957048 w 957048"/>
                <a:gd name="connsiteY2" fmla="*/ 525277 h 525277"/>
                <a:gd name="connsiteX3" fmla="*/ 0 w 957048"/>
                <a:gd name="connsiteY3" fmla="*/ 429357 h 525277"/>
                <a:gd name="connsiteX0" fmla="*/ 420754 w 957048"/>
                <a:gd name="connsiteY0" fmla="*/ 309488 h 525277"/>
                <a:gd name="connsiteX1" fmla="*/ 920214 w 957048"/>
                <a:gd name="connsiteY1" fmla="*/ 4401 h 525277"/>
                <a:gd name="connsiteX0" fmla="*/ 536294 w 536294"/>
                <a:gd name="connsiteY0" fmla="*/ 520876 h 520876"/>
                <a:gd name="connsiteX1" fmla="*/ 499460 w 536294"/>
                <a:gd name="connsiteY1" fmla="*/ 0 h 520876"/>
                <a:gd name="connsiteX2" fmla="*/ 536294 w 536294"/>
                <a:gd name="connsiteY2" fmla="*/ 520876 h 520876"/>
                <a:gd name="connsiteX0" fmla="*/ 0 w 536294"/>
                <a:gd name="connsiteY0" fmla="*/ 305087 h 520876"/>
                <a:gd name="connsiteX1" fmla="*/ 499460 w 536294"/>
                <a:gd name="connsiteY1" fmla="*/ 0 h 520876"/>
                <a:gd name="connsiteX0" fmla="*/ 536294 w 536294"/>
                <a:gd name="connsiteY0" fmla="*/ 520876 h 520876"/>
                <a:gd name="connsiteX1" fmla="*/ 499460 w 536294"/>
                <a:gd name="connsiteY1" fmla="*/ 0 h 520876"/>
                <a:gd name="connsiteX2" fmla="*/ 536294 w 536294"/>
                <a:gd name="connsiteY2" fmla="*/ 520876 h 520876"/>
                <a:gd name="connsiteX0" fmla="*/ 0 w 536294"/>
                <a:gd name="connsiteY0" fmla="*/ 305087 h 520876"/>
                <a:gd name="connsiteX1" fmla="*/ 499460 w 536294"/>
                <a:gd name="connsiteY1" fmla="*/ 0 h 520876"/>
                <a:gd name="connsiteX0" fmla="*/ 548448 w 548448"/>
                <a:gd name="connsiteY0" fmla="*/ 520876 h 520876"/>
                <a:gd name="connsiteX1" fmla="*/ 511614 w 548448"/>
                <a:gd name="connsiteY1" fmla="*/ 0 h 520876"/>
                <a:gd name="connsiteX2" fmla="*/ 548448 w 548448"/>
                <a:gd name="connsiteY2" fmla="*/ 520876 h 520876"/>
                <a:gd name="connsiteX0" fmla="*/ 0 w 548448"/>
                <a:gd name="connsiteY0" fmla="*/ 319949 h 520876"/>
                <a:gd name="connsiteX1" fmla="*/ 511614 w 548448"/>
                <a:gd name="connsiteY1" fmla="*/ 0 h 520876"/>
                <a:gd name="connsiteX0" fmla="*/ 548448 w 548448"/>
                <a:gd name="connsiteY0" fmla="*/ 520876 h 520876"/>
                <a:gd name="connsiteX1" fmla="*/ 511614 w 548448"/>
                <a:gd name="connsiteY1" fmla="*/ 0 h 520876"/>
                <a:gd name="connsiteX2" fmla="*/ 548448 w 548448"/>
                <a:gd name="connsiteY2" fmla="*/ 520876 h 520876"/>
                <a:gd name="connsiteX0" fmla="*/ 0 w 548448"/>
                <a:gd name="connsiteY0" fmla="*/ 319949 h 520876"/>
                <a:gd name="connsiteX1" fmla="*/ 511614 w 548448"/>
                <a:gd name="connsiteY1" fmla="*/ 0 h 520876"/>
              </a:gdLst>
              <a:ahLst/>
              <a:cxnLst>
                <a:cxn ang="0">
                  <a:pos x="connsiteX0" y="connsiteY0"/>
                </a:cxn>
                <a:cxn ang="0">
                  <a:pos x="connsiteX1" y="connsiteY1"/>
                </a:cxn>
              </a:cxnLst>
              <a:rect l="l" t="t" r="r" b="b"/>
              <a:pathLst>
                <a:path w="548448" h="520876" stroke="0" extrusionOk="0">
                  <a:moveTo>
                    <a:pt x="548448" y="520876"/>
                  </a:moveTo>
                  <a:lnTo>
                    <a:pt x="511614" y="0"/>
                  </a:lnTo>
                  <a:lnTo>
                    <a:pt x="548448" y="520876"/>
                  </a:lnTo>
                  <a:close/>
                </a:path>
                <a:path w="548448" h="520876" fill="none">
                  <a:moveTo>
                    <a:pt x="0" y="319949"/>
                  </a:moveTo>
                  <a:cubicBezTo>
                    <a:pt x="34265" y="219740"/>
                    <a:pt x="57126" y="9211"/>
                    <a:pt x="511614" y="0"/>
                  </a:cubicBezTo>
                </a:path>
              </a:pathLst>
            </a:custGeom>
            <a:noFill/>
            <a:ln w="19050" cap="rnd" cmpd="sng" algn="ctr">
              <a:solidFill>
                <a:srgbClr val="92D05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75" name="Grafik 574">
              <a:extLst>
                <a:ext uri="{FF2B5EF4-FFF2-40B4-BE49-F238E27FC236}">
                  <a16:creationId xmlns:a16="http://schemas.microsoft.com/office/drawing/2014/main" id="{D46364C2-5DA5-A299-FF74-8E14ABB25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9045" y="2113012"/>
              <a:ext cx="231731" cy="377636"/>
            </a:xfrm>
            <a:prstGeom prst="rect">
              <a:avLst/>
            </a:prstGeom>
          </p:spPr>
        </p:pic>
        <p:pic>
          <p:nvPicPr>
            <p:cNvPr id="576" name="Grafik 575">
              <a:extLst>
                <a:ext uri="{FF2B5EF4-FFF2-40B4-BE49-F238E27FC236}">
                  <a16:creationId xmlns:a16="http://schemas.microsoft.com/office/drawing/2014/main" id="{7B4A76CB-03B5-6828-EDBB-5FCEBA9C6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1811" y="2322102"/>
              <a:ext cx="450489" cy="608594"/>
            </a:xfrm>
            <a:prstGeom prst="rect">
              <a:avLst/>
            </a:prstGeom>
          </p:spPr>
        </p:pic>
      </p:grpSp>
      <p:sp>
        <p:nvSpPr>
          <p:cNvPr id="577" name="Textfeld 576">
            <a:extLst>
              <a:ext uri="{FF2B5EF4-FFF2-40B4-BE49-F238E27FC236}">
                <a16:creationId xmlns:a16="http://schemas.microsoft.com/office/drawing/2014/main" id="{FE13086D-A710-7DFB-D103-922E11C1E81A}"/>
              </a:ext>
            </a:extLst>
          </p:cNvPr>
          <p:cNvSpPr txBox="1"/>
          <p:nvPr/>
        </p:nvSpPr>
        <p:spPr>
          <a:xfrm>
            <a:off x="5700674" y="2640308"/>
            <a:ext cx="766557"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Operating-</a:t>
            </a:r>
            <a:br>
              <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management level</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nvGrpSpPr>
          <p:cNvPr id="578" name="Gruppieren 577">
            <a:extLst>
              <a:ext uri="{FF2B5EF4-FFF2-40B4-BE49-F238E27FC236}">
                <a16:creationId xmlns:a16="http://schemas.microsoft.com/office/drawing/2014/main" id="{89A0D621-2CC3-DC64-8B6A-4D9A13A9A89D}"/>
              </a:ext>
            </a:extLst>
          </p:cNvPr>
          <p:cNvGrpSpPr/>
          <p:nvPr/>
        </p:nvGrpSpPr>
        <p:grpSpPr>
          <a:xfrm>
            <a:off x="4565833" y="2169649"/>
            <a:ext cx="590158" cy="559605"/>
            <a:chOff x="1032357" y="2288546"/>
            <a:chExt cx="590158" cy="559605"/>
          </a:xfrm>
        </p:grpSpPr>
        <p:sp>
          <p:nvSpPr>
            <p:cNvPr id="579" name="Freeform 3">
              <a:extLst>
                <a:ext uri="{FF2B5EF4-FFF2-40B4-BE49-F238E27FC236}">
                  <a16:creationId xmlns:a16="http://schemas.microsoft.com/office/drawing/2014/main" id="{8EBF1BD6-FA7E-FCD3-381D-F20D6DF9BDB0}"/>
                </a:ext>
              </a:extLst>
            </p:cNvPr>
            <p:cNvSpPr>
              <a:spLocks/>
            </p:cNvSpPr>
            <p:nvPr/>
          </p:nvSpPr>
          <p:spPr bwMode="auto">
            <a:xfrm>
              <a:off x="1256989" y="2716557"/>
              <a:ext cx="139564" cy="45194"/>
            </a:xfrm>
            <a:custGeom>
              <a:avLst/>
              <a:gdLst>
                <a:gd name="T0" fmla="*/ 57 w 730"/>
                <a:gd name="T1" fmla="*/ 0 h 240"/>
                <a:gd name="T2" fmla="*/ 673 w 730"/>
                <a:gd name="T3" fmla="*/ 0 h 240"/>
                <a:gd name="T4" fmla="*/ 730 w 730"/>
                <a:gd name="T5" fmla="*/ 240 h 240"/>
                <a:gd name="T6" fmla="*/ 0 w 730"/>
                <a:gd name="T7" fmla="*/ 240 h 240"/>
                <a:gd name="T8" fmla="*/ 57 w 730"/>
                <a:gd name="T9" fmla="*/ 0 h 240"/>
              </a:gdLst>
              <a:ahLst/>
              <a:cxnLst>
                <a:cxn ang="0">
                  <a:pos x="T0" y="T1"/>
                </a:cxn>
                <a:cxn ang="0">
                  <a:pos x="T2" y="T3"/>
                </a:cxn>
                <a:cxn ang="0">
                  <a:pos x="T4" y="T5"/>
                </a:cxn>
                <a:cxn ang="0">
                  <a:pos x="T6" y="T7"/>
                </a:cxn>
                <a:cxn ang="0">
                  <a:pos x="T8" y="T9"/>
                </a:cxn>
              </a:cxnLst>
              <a:rect l="0" t="0" r="r" b="b"/>
              <a:pathLst>
                <a:path w="730" h="240">
                  <a:moveTo>
                    <a:pt x="57" y="0"/>
                  </a:moveTo>
                  <a:lnTo>
                    <a:pt x="673" y="0"/>
                  </a:lnTo>
                  <a:lnTo>
                    <a:pt x="730" y="240"/>
                  </a:lnTo>
                  <a:lnTo>
                    <a:pt x="0" y="240"/>
                  </a:lnTo>
                  <a:lnTo>
                    <a:pt x="57" y="0"/>
                  </a:lnTo>
                  <a:close/>
                </a:path>
              </a:pathLst>
            </a:custGeom>
            <a:solidFill>
              <a:srgbClr val="CEE8F7">
                <a:alpha val="50196"/>
              </a:srgbClr>
            </a:solidFill>
            <a:ln w="12700"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580" name="Gruppieren 579">
              <a:extLst>
                <a:ext uri="{FF2B5EF4-FFF2-40B4-BE49-F238E27FC236}">
                  <a16:creationId xmlns:a16="http://schemas.microsoft.com/office/drawing/2014/main" id="{D5E185E5-1FD4-8BEA-F9CD-0838F9B46859}"/>
                </a:ext>
              </a:extLst>
            </p:cNvPr>
            <p:cNvGrpSpPr/>
            <p:nvPr/>
          </p:nvGrpSpPr>
          <p:grpSpPr>
            <a:xfrm>
              <a:off x="1032357" y="2288546"/>
              <a:ext cx="590158" cy="435987"/>
              <a:chOff x="1032357" y="2288546"/>
              <a:chExt cx="590158" cy="435987"/>
            </a:xfrm>
          </p:grpSpPr>
          <p:sp>
            <p:nvSpPr>
              <p:cNvPr id="605" name="Freeform 4">
                <a:extLst>
                  <a:ext uri="{FF2B5EF4-FFF2-40B4-BE49-F238E27FC236}">
                    <a16:creationId xmlns:a16="http://schemas.microsoft.com/office/drawing/2014/main" id="{03838CD8-2874-2DE6-FEE8-50CD14C044EA}"/>
                  </a:ext>
                </a:extLst>
              </p:cNvPr>
              <p:cNvSpPr>
                <a:spLocks/>
              </p:cNvSpPr>
              <p:nvPr/>
            </p:nvSpPr>
            <p:spPr bwMode="auto">
              <a:xfrm>
                <a:off x="1032357" y="2288546"/>
                <a:ext cx="590158" cy="435987"/>
              </a:xfrm>
              <a:custGeom>
                <a:avLst/>
                <a:gdLst>
                  <a:gd name="T0" fmla="*/ 130 w 3110"/>
                  <a:gd name="T1" fmla="*/ 0 h 2295"/>
                  <a:gd name="T2" fmla="*/ 2980 w 3110"/>
                  <a:gd name="T3" fmla="*/ 0 h 2295"/>
                  <a:gd name="T4" fmla="*/ 3007 w 3110"/>
                  <a:gd name="T5" fmla="*/ 3 h 2295"/>
                  <a:gd name="T6" fmla="*/ 3031 w 3110"/>
                  <a:gd name="T7" fmla="*/ 10 h 2295"/>
                  <a:gd name="T8" fmla="*/ 3053 w 3110"/>
                  <a:gd name="T9" fmla="*/ 23 h 2295"/>
                  <a:gd name="T10" fmla="*/ 3072 w 3110"/>
                  <a:gd name="T11" fmla="*/ 39 h 2295"/>
                  <a:gd name="T12" fmla="*/ 3088 w 3110"/>
                  <a:gd name="T13" fmla="*/ 58 h 2295"/>
                  <a:gd name="T14" fmla="*/ 3100 w 3110"/>
                  <a:gd name="T15" fmla="*/ 81 h 2295"/>
                  <a:gd name="T16" fmla="*/ 3107 w 3110"/>
                  <a:gd name="T17" fmla="*/ 105 h 2295"/>
                  <a:gd name="T18" fmla="*/ 3110 w 3110"/>
                  <a:gd name="T19" fmla="*/ 132 h 2295"/>
                  <a:gd name="T20" fmla="*/ 3110 w 3110"/>
                  <a:gd name="T21" fmla="*/ 2164 h 2295"/>
                  <a:gd name="T22" fmla="*/ 3107 w 3110"/>
                  <a:gd name="T23" fmla="*/ 2191 h 2295"/>
                  <a:gd name="T24" fmla="*/ 3100 w 3110"/>
                  <a:gd name="T25" fmla="*/ 2215 h 2295"/>
                  <a:gd name="T26" fmla="*/ 3088 w 3110"/>
                  <a:gd name="T27" fmla="*/ 2238 h 2295"/>
                  <a:gd name="T28" fmla="*/ 3072 w 3110"/>
                  <a:gd name="T29" fmla="*/ 2257 h 2295"/>
                  <a:gd name="T30" fmla="*/ 3053 w 3110"/>
                  <a:gd name="T31" fmla="*/ 2273 h 2295"/>
                  <a:gd name="T32" fmla="*/ 3031 w 3110"/>
                  <a:gd name="T33" fmla="*/ 2285 h 2295"/>
                  <a:gd name="T34" fmla="*/ 3007 w 3110"/>
                  <a:gd name="T35" fmla="*/ 2292 h 2295"/>
                  <a:gd name="T36" fmla="*/ 2980 w 3110"/>
                  <a:gd name="T37" fmla="*/ 2295 h 2295"/>
                  <a:gd name="T38" fmla="*/ 130 w 3110"/>
                  <a:gd name="T39" fmla="*/ 2295 h 2295"/>
                  <a:gd name="T40" fmla="*/ 103 w 3110"/>
                  <a:gd name="T41" fmla="*/ 2292 h 2295"/>
                  <a:gd name="T42" fmla="*/ 80 w 3110"/>
                  <a:gd name="T43" fmla="*/ 2285 h 2295"/>
                  <a:gd name="T44" fmla="*/ 57 w 3110"/>
                  <a:gd name="T45" fmla="*/ 2273 h 2295"/>
                  <a:gd name="T46" fmla="*/ 38 w 3110"/>
                  <a:gd name="T47" fmla="*/ 2257 h 2295"/>
                  <a:gd name="T48" fmla="*/ 23 w 3110"/>
                  <a:gd name="T49" fmla="*/ 2238 h 2295"/>
                  <a:gd name="T50" fmla="*/ 10 w 3110"/>
                  <a:gd name="T51" fmla="*/ 2215 h 2295"/>
                  <a:gd name="T52" fmla="*/ 3 w 3110"/>
                  <a:gd name="T53" fmla="*/ 2191 h 2295"/>
                  <a:gd name="T54" fmla="*/ 0 w 3110"/>
                  <a:gd name="T55" fmla="*/ 2164 h 2295"/>
                  <a:gd name="T56" fmla="*/ 0 w 3110"/>
                  <a:gd name="T57" fmla="*/ 132 h 2295"/>
                  <a:gd name="T58" fmla="*/ 3 w 3110"/>
                  <a:gd name="T59" fmla="*/ 105 h 2295"/>
                  <a:gd name="T60" fmla="*/ 10 w 3110"/>
                  <a:gd name="T61" fmla="*/ 81 h 2295"/>
                  <a:gd name="T62" fmla="*/ 23 w 3110"/>
                  <a:gd name="T63" fmla="*/ 58 h 2295"/>
                  <a:gd name="T64" fmla="*/ 38 w 3110"/>
                  <a:gd name="T65" fmla="*/ 39 h 2295"/>
                  <a:gd name="T66" fmla="*/ 57 w 3110"/>
                  <a:gd name="T67" fmla="*/ 23 h 2295"/>
                  <a:gd name="T68" fmla="*/ 80 w 3110"/>
                  <a:gd name="T69" fmla="*/ 10 h 2295"/>
                  <a:gd name="T70" fmla="*/ 103 w 3110"/>
                  <a:gd name="T71" fmla="*/ 3 h 2295"/>
                  <a:gd name="T72" fmla="*/ 130 w 3110"/>
                  <a:gd name="T73" fmla="*/ 0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10" h="2295">
                    <a:moveTo>
                      <a:pt x="130" y="0"/>
                    </a:moveTo>
                    <a:lnTo>
                      <a:pt x="2980" y="0"/>
                    </a:lnTo>
                    <a:lnTo>
                      <a:pt x="3007" y="3"/>
                    </a:lnTo>
                    <a:lnTo>
                      <a:pt x="3031" y="10"/>
                    </a:lnTo>
                    <a:lnTo>
                      <a:pt x="3053" y="23"/>
                    </a:lnTo>
                    <a:lnTo>
                      <a:pt x="3072" y="39"/>
                    </a:lnTo>
                    <a:lnTo>
                      <a:pt x="3088" y="58"/>
                    </a:lnTo>
                    <a:lnTo>
                      <a:pt x="3100" y="81"/>
                    </a:lnTo>
                    <a:lnTo>
                      <a:pt x="3107" y="105"/>
                    </a:lnTo>
                    <a:lnTo>
                      <a:pt x="3110" y="132"/>
                    </a:lnTo>
                    <a:lnTo>
                      <a:pt x="3110" y="2164"/>
                    </a:lnTo>
                    <a:lnTo>
                      <a:pt x="3107" y="2191"/>
                    </a:lnTo>
                    <a:lnTo>
                      <a:pt x="3100" y="2215"/>
                    </a:lnTo>
                    <a:lnTo>
                      <a:pt x="3088" y="2238"/>
                    </a:lnTo>
                    <a:lnTo>
                      <a:pt x="3072" y="2257"/>
                    </a:lnTo>
                    <a:lnTo>
                      <a:pt x="3053" y="2273"/>
                    </a:lnTo>
                    <a:lnTo>
                      <a:pt x="3031" y="2285"/>
                    </a:lnTo>
                    <a:lnTo>
                      <a:pt x="3007" y="2292"/>
                    </a:lnTo>
                    <a:lnTo>
                      <a:pt x="2980" y="2295"/>
                    </a:lnTo>
                    <a:lnTo>
                      <a:pt x="130" y="2295"/>
                    </a:lnTo>
                    <a:lnTo>
                      <a:pt x="103" y="2292"/>
                    </a:lnTo>
                    <a:lnTo>
                      <a:pt x="80" y="2285"/>
                    </a:lnTo>
                    <a:lnTo>
                      <a:pt x="57" y="2273"/>
                    </a:lnTo>
                    <a:lnTo>
                      <a:pt x="38" y="2257"/>
                    </a:lnTo>
                    <a:lnTo>
                      <a:pt x="23" y="2238"/>
                    </a:lnTo>
                    <a:lnTo>
                      <a:pt x="10" y="2215"/>
                    </a:lnTo>
                    <a:lnTo>
                      <a:pt x="3" y="2191"/>
                    </a:lnTo>
                    <a:lnTo>
                      <a:pt x="0" y="2164"/>
                    </a:lnTo>
                    <a:lnTo>
                      <a:pt x="0" y="132"/>
                    </a:lnTo>
                    <a:lnTo>
                      <a:pt x="3" y="105"/>
                    </a:lnTo>
                    <a:lnTo>
                      <a:pt x="10" y="81"/>
                    </a:lnTo>
                    <a:lnTo>
                      <a:pt x="23" y="58"/>
                    </a:lnTo>
                    <a:lnTo>
                      <a:pt x="38" y="39"/>
                    </a:lnTo>
                    <a:lnTo>
                      <a:pt x="57" y="23"/>
                    </a:lnTo>
                    <a:lnTo>
                      <a:pt x="80" y="10"/>
                    </a:lnTo>
                    <a:lnTo>
                      <a:pt x="103" y="3"/>
                    </a:lnTo>
                    <a:lnTo>
                      <a:pt x="130" y="0"/>
                    </a:lnTo>
                    <a:close/>
                  </a:path>
                </a:pathLst>
              </a:custGeom>
              <a:solidFill>
                <a:srgbClr val="FFFFFF"/>
              </a:solidFill>
              <a:ln w="9525"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6" name="Freeform 4">
                <a:extLst>
                  <a:ext uri="{FF2B5EF4-FFF2-40B4-BE49-F238E27FC236}">
                    <a16:creationId xmlns:a16="http://schemas.microsoft.com/office/drawing/2014/main" id="{5D67ADE3-ECC6-E403-B4CE-326D2B463831}"/>
                  </a:ext>
                </a:extLst>
              </p:cNvPr>
              <p:cNvSpPr>
                <a:spLocks/>
              </p:cNvSpPr>
              <p:nvPr/>
            </p:nvSpPr>
            <p:spPr bwMode="auto">
              <a:xfrm>
                <a:off x="1032357" y="2288546"/>
                <a:ext cx="590158" cy="435987"/>
              </a:xfrm>
              <a:custGeom>
                <a:avLst/>
                <a:gdLst>
                  <a:gd name="T0" fmla="*/ 130 w 3110"/>
                  <a:gd name="T1" fmla="*/ 0 h 2295"/>
                  <a:gd name="T2" fmla="*/ 2980 w 3110"/>
                  <a:gd name="T3" fmla="*/ 0 h 2295"/>
                  <a:gd name="T4" fmla="*/ 3007 w 3110"/>
                  <a:gd name="T5" fmla="*/ 3 h 2295"/>
                  <a:gd name="T6" fmla="*/ 3031 w 3110"/>
                  <a:gd name="T7" fmla="*/ 10 h 2295"/>
                  <a:gd name="T8" fmla="*/ 3053 w 3110"/>
                  <a:gd name="T9" fmla="*/ 23 h 2295"/>
                  <a:gd name="T10" fmla="*/ 3072 w 3110"/>
                  <a:gd name="T11" fmla="*/ 39 h 2295"/>
                  <a:gd name="T12" fmla="*/ 3088 w 3110"/>
                  <a:gd name="T13" fmla="*/ 58 h 2295"/>
                  <a:gd name="T14" fmla="*/ 3100 w 3110"/>
                  <a:gd name="T15" fmla="*/ 81 h 2295"/>
                  <a:gd name="T16" fmla="*/ 3107 w 3110"/>
                  <a:gd name="T17" fmla="*/ 105 h 2295"/>
                  <a:gd name="T18" fmla="*/ 3110 w 3110"/>
                  <a:gd name="T19" fmla="*/ 132 h 2295"/>
                  <a:gd name="T20" fmla="*/ 3110 w 3110"/>
                  <a:gd name="T21" fmla="*/ 2164 h 2295"/>
                  <a:gd name="T22" fmla="*/ 3107 w 3110"/>
                  <a:gd name="T23" fmla="*/ 2191 h 2295"/>
                  <a:gd name="T24" fmla="*/ 3100 w 3110"/>
                  <a:gd name="T25" fmla="*/ 2215 h 2295"/>
                  <a:gd name="T26" fmla="*/ 3088 w 3110"/>
                  <a:gd name="T27" fmla="*/ 2238 h 2295"/>
                  <a:gd name="T28" fmla="*/ 3072 w 3110"/>
                  <a:gd name="T29" fmla="*/ 2257 h 2295"/>
                  <a:gd name="T30" fmla="*/ 3053 w 3110"/>
                  <a:gd name="T31" fmla="*/ 2273 h 2295"/>
                  <a:gd name="T32" fmla="*/ 3031 w 3110"/>
                  <a:gd name="T33" fmla="*/ 2285 h 2295"/>
                  <a:gd name="T34" fmla="*/ 3007 w 3110"/>
                  <a:gd name="T35" fmla="*/ 2292 h 2295"/>
                  <a:gd name="T36" fmla="*/ 2980 w 3110"/>
                  <a:gd name="T37" fmla="*/ 2295 h 2295"/>
                  <a:gd name="T38" fmla="*/ 130 w 3110"/>
                  <a:gd name="T39" fmla="*/ 2295 h 2295"/>
                  <a:gd name="T40" fmla="*/ 103 w 3110"/>
                  <a:gd name="T41" fmla="*/ 2292 h 2295"/>
                  <a:gd name="T42" fmla="*/ 80 w 3110"/>
                  <a:gd name="T43" fmla="*/ 2285 h 2295"/>
                  <a:gd name="T44" fmla="*/ 57 w 3110"/>
                  <a:gd name="T45" fmla="*/ 2273 h 2295"/>
                  <a:gd name="T46" fmla="*/ 38 w 3110"/>
                  <a:gd name="T47" fmla="*/ 2257 h 2295"/>
                  <a:gd name="T48" fmla="*/ 23 w 3110"/>
                  <a:gd name="T49" fmla="*/ 2238 h 2295"/>
                  <a:gd name="T50" fmla="*/ 10 w 3110"/>
                  <a:gd name="T51" fmla="*/ 2215 h 2295"/>
                  <a:gd name="T52" fmla="*/ 3 w 3110"/>
                  <a:gd name="T53" fmla="*/ 2191 h 2295"/>
                  <a:gd name="T54" fmla="*/ 0 w 3110"/>
                  <a:gd name="T55" fmla="*/ 2164 h 2295"/>
                  <a:gd name="T56" fmla="*/ 0 w 3110"/>
                  <a:gd name="T57" fmla="*/ 132 h 2295"/>
                  <a:gd name="T58" fmla="*/ 3 w 3110"/>
                  <a:gd name="T59" fmla="*/ 105 h 2295"/>
                  <a:gd name="T60" fmla="*/ 10 w 3110"/>
                  <a:gd name="T61" fmla="*/ 81 h 2295"/>
                  <a:gd name="T62" fmla="*/ 23 w 3110"/>
                  <a:gd name="T63" fmla="*/ 58 h 2295"/>
                  <a:gd name="T64" fmla="*/ 38 w 3110"/>
                  <a:gd name="T65" fmla="*/ 39 h 2295"/>
                  <a:gd name="T66" fmla="*/ 57 w 3110"/>
                  <a:gd name="T67" fmla="*/ 23 h 2295"/>
                  <a:gd name="T68" fmla="*/ 80 w 3110"/>
                  <a:gd name="T69" fmla="*/ 10 h 2295"/>
                  <a:gd name="T70" fmla="*/ 103 w 3110"/>
                  <a:gd name="T71" fmla="*/ 3 h 2295"/>
                  <a:gd name="T72" fmla="*/ 130 w 3110"/>
                  <a:gd name="T73" fmla="*/ 0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10" h="2295">
                    <a:moveTo>
                      <a:pt x="130" y="0"/>
                    </a:moveTo>
                    <a:lnTo>
                      <a:pt x="2980" y="0"/>
                    </a:lnTo>
                    <a:lnTo>
                      <a:pt x="3007" y="3"/>
                    </a:lnTo>
                    <a:lnTo>
                      <a:pt x="3031" y="10"/>
                    </a:lnTo>
                    <a:lnTo>
                      <a:pt x="3053" y="23"/>
                    </a:lnTo>
                    <a:lnTo>
                      <a:pt x="3072" y="39"/>
                    </a:lnTo>
                    <a:lnTo>
                      <a:pt x="3088" y="58"/>
                    </a:lnTo>
                    <a:lnTo>
                      <a:pt x="3100" y="81"/>
                    </a:lnTo>
                    <a:lnTo>
                      <a:pt x="3107" y="105"/>
                    </a:lnTo>
                    <a:lnTo>
                      <a:pt x="3110" y="132"/>
                    </a:lnTo>
                    <a:lnTo>
                      <a:pt x="3110" y="2164"/>
                    </a:lnTo>
                    <a:lnTo>
                      <a:pt x="3107" y="2191"/>
                    </a:lnTo>
                    <a:lnTo>
                      <a:pt x="3100" y="2215"/>
                    </a:lnTo>
                    <a:lnTo>
                      <a:pt x="3088" y="2238"/>
                    </a:lnTo>
                    <a:lnTo>
                      <a:pt x="3072" y="2257"/>
                    </a:lnTo>
                    <a:lnTo>
                      <a:pt x="3053" y="2273"/>
                    </a:lnTo>
                    <a:lnTo>
                      <a:pt x="3031" y="2285"/>
                    </a:lnTo>
                    <a:lnTo>
                      <a:pt x="3007" y="2292"/>
                    </a:lnTo>
                    <a:lnTo>
                      <a:pt x="2980" y="2295"/>
                    </a:lnTo>
                    <a:lnTo>
                      <a:pt x="130" y="2295"/>
                    </a:lnTo>
                    <a:lnTo>
                      <a:pt x="103" y="2292"/>
                    </a:lnTo>
                    <a:lnTo>
                      <a:pt x="80" y="2285"/>
                    </a:lnTo>
                    <a:lnTo>
                      <a:pt x="57" y="2273"/>
                    </a:lnTo>
                    <a:lnTo>
                      <a:pt x="38" y="2257"/>
                    </a:lnTo>
                    <a:lnTo>
                      <a:pt x="23" y="2238"/>
                    </a:lnTo>
                    <a:lnTo>
                      <a:pt x="10" y="2215"/>
                    </a:lnTo>
                    <a:lnTo>
                      <a:pt x="3" y="2191"/>
                    </a:lnTo>
                    <a:lnTo>
                      <a:pt x="0" y="2164"/>
                    </a:lnTo>
                    <a:lnTo>
                      <a:pt x="0" y="132"/>
                    </a:lnTo>
                    <a:lnTo>
                      <a:pt x="3" y="105"/>
                    </a:lnTo>
                    <a:lnTo>
                      <a:pt x="10" y="81"/>
                    </a:lnTo>
                    <a:lnTo>
                      <a:pt x="23" y="58"/>
                    </a:lnTo>
                    <a:lnTo>
                      <a:pt x="38" y="39"/>
                    </a:lnTo>
                    <a:lnTo>
                      <a:pt x="57" y="23"/>
                    </a:lnTo>
                    <a:lnTo>
                      <a:pt x="80" y="10"/>
                    </a:lnTo>
                    <a:lnTo>
                      <a:pt x="103" y="3"/>
                    </a:lnTo>
                    <a:lnTo>
                      <a:pt x="130" y="0"/>
                    </a:lnTo>
                    <a:close/>
                  </a:path>
                </a:pathLst>
              </a:custGeom>
              <a:solidFill>
                <a:srgbClr val="CEE8F7">
                  <a:alpha val="50196"/>
                </a:srgbClr>
              </a:solidFill>
              <a:ln w="9525"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7" name="Rectangle 5">
                <a:extLst>
                  <a:ext uri="{FF2B5EF4-FFF2-40B4-BE49-F238E27FC236}">
                    <a16:creationId xmlns:a16="http://schemas.microsoft.com/office/drawing/2014/main" id="{8345DCF5-8629-E32D-2BBA-29559A92696B}"/>
                  </a:ext>
                </a:extLst>
              </p:cNvPr>
              <p:cNvSpPr>
                <a:spLocks noChangeArrowheads="1"/>
              </p:cNvSpPr>
              <p:nvPr/>
            </p:nvSpPr>
            <p:spPr bwMode="auto">
              <a:xfrm>
                <a:off x="1060270" y="2317789"/>
                <a:ext cx="534332" cy="378830"/>
              </a:xfrm>
              <a:prstGeom prst="rect">
                <a:avLst/>
              </a:prstGeom>
              <a:solidFill>
                <a:srgbClr val="FFFFFF"/>
              </a:solidFill>
              <a:ln w="9525">
                <a:solidFill>
                  <a:srgbClr val="67AED9"/>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Arial" charset="0"/>
                    <a:ea typeface="+mn-ea"/>
                    <a:cs typeface="Arial" charset="0"/>
                  </a:rPr>
                  <a:t> </a:t>
                </a:r>
              </a:p>
            </p:txBody>
          </p:sp>
        </p:grpSp>
        <p:grpSp>
          <p:nvGrpSpPr>
            <p:cNvPr id="581" name="Gruppieren 580">
              <a:extLst>
                <a:ext uri="{FF2B5EF4-FFF2-40B4-BE49-F238E27FC236}">
                  <a16:creationId xmlns:a16="http://schemas.microsoft.com/office/drawing/2014/main" id="{36BA164E-D044-3BB2-D7D9-35C744CB327B}"/>
                </a:ext>
              </a:extLst>
            </p:cNvPr>
            <p:cNvGrpSpPr/>
            <p:nvPr/>
          </p:nvGrpSpPr>
          <p:grpSpPr>
            <a:xfrm>
              <a:off x="1066916" y="2755105"/>
              <a:ext cx="522369" cy="93046"/>
              <a:chOff x="1066916" y="2755105"/>
              <a:chExt cx="522369" cy="93046"/>
            </a:xfrm>
          </p:grpSpPr>
          <p:sp>
            <p:nvSpPr>
              <p:cNvPr id="582" name="Freeform 6">
                <a:extLst>
                  <a:ext uri="{FF2B5EF4-FFF2-40B4-BE49-F238E27FC236}">
                    <a16:creationId xmlns:a16="http://schemas.microsoft.com/office/drawing/2014/main" id="{60384359-2A07-19E6-6974-A98360FC242D}"/>
                  </a:ext>
                </a:extLst>
              </p:cNvPr>
              <p:cNvSpPr>
                <a:spLocks/>
              </p:cNvSpPr>
              <p:nvPr/>
            </p:nvSpPr>
            <p:spPr bwMode="auto">
              <a:xfrm>
                <a:off x="1066916" y="2755105"/>
                <a:ext cx="522369" cy="93046"/>
              </a:xfrm>
              <a:custGeom>
                <a:avLst/>
                <a:gdLst>
                  <a:gd name="T0" fmla="*/ 223 w 2750"/>
                  <a:gd name="T1" fmla="*/ 0 h 490"/>
                  <a:gd name="T2" fmla="*/ 2522 w 2750"/>
                  <a:gd name="T3" fmla="*/ 0 h 490"/>
                  <a:gd name="T4" fmla="*/ 2750 w 2750"/>
                  <a:gd name="T5" fmla="*/ 490 h 490"/>
                  <a:gd name="T6" fmla="*/ 0 w 2750"/>
                  <a:gd name="T7" fmla="*/ 490 h 490"/>
                  <a:gd name="T8" fmla="*/ 223 w 2750"/>
                  <a:gd name="T9" fmla="*/ 0 h 490"/>
                </a:gdLst>
                <a:ahLst/>
                <a:cxnLst>
                  <a:cxn ang="0">
                    <a:pos x="T0" y="T1"/>
                  </a:cxn>
                  <a:cxn ang="0">
                    <a:pos x="T2" y="T3"/>
                  </a:cxn>
                  <a:cxn ang="0">
                    <a:pos x="T4" y="T5"/>
                  </a:cxn>
                  <a:cxn ang="0">
                    <a:pos x="T6" y="T7"/>
                  </a:cxn>
                  <a:cxn ang="0">
                    <a:pos x="T8" y="T9"/>
                  </a:cxn>
                </a:cxnLst>
                <a:rect l="0" t="0" r="r" b="b"/>
                <a:pathLst>
                  <a:path w="2750" h="490">
                    <a:moveTo>
                      <a:pt x="223" y="0"/>
                    </a:moveTo>
                    <a:lnTo>
                      <a:pt x="2522" y="0"/>
                    </a:lnTo>
                    <a:lnTo>
                      <a:pt x="2750" y="490"/>
                    </a:lnTo>
                    <a:lnTo>
                      <a:pt x="0" y="490"/>
                    </a:lnTo>
                    <a:lnTo>
                      <a:pt x="223" y="0"/>
                    </a:lnTo>
                    <a:close/>
                  </a:path>
                </a:pathLst>
              </a:custGeom>
              <a:solidFill>
                <a:srgbClr val="FFFFFF"/>
              </a:solidFill>
              <a:ln w="9525"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583" name="Gruppieren 582">
                <a:extLst>
                  <a:ext uri="{FF2B5EF4-FFF2-40B4-BE49-F238E27FC236}">
                    <a16:creationId xmlns:a16="http://schemas.microsoft.com/office/drawing/2014/main" id="{408403AA-0145-038D-8878-3623CC3469A3}"/>
                  </a:ext>
                </a:extLst>
              </p:cNvPr>
              <p:cNvGrpSpPr/>
              <p:nvPr/>
            </p:nvGrpSpPr>
            <p:grpSpPr>
              <a:xfrm>
                <a:off x="1066916" y="2755105"/>
                <a:ext cx="522369" cy="93046"/>
                <a:chOff x="1066916" y="2755105"/>
                <a:chExt cx="522369" cy="93046"/>
              </a:xfrm>
            </p:grpSpPr>
            <p:sp>
              <p:nvSpPr>
                <p:cNvPr id="584" name="Freeform 6">
                  <a:extLst>
                    <a:ext uri="{FF2B5EF4-FFF2-40B4-BE49-F238E27FC236}">
                      <a16:creationId xmlns:a16="http://schemas.microsoft.com/office/drawing/2014/main" id="{852208AD-D717-B813-7474-FE0517D48E9C}"/>
                    </a:ext>
                  </a:extLst>
                </p:cNvPr>
                <p:cNvSpPr>
                  <a:spLocks/>
                </p:cNvSpPr>
                <p:nvPr/>
              </p:nvSpPr>
              <p:spPr bwMode="auto">
                <a:xfrm>
                  <a:off x="1066916" y="2755105"/>
                  <a:ext cx="522369" cy="93046"/>
                </a:xfrm>
                <a:custGeom>
                  <a:avLst/>
                  <a:gdLst>
                    <a:gd name="T0" fmla="*/ 223 w 2750"/>
                    <a:gd name="T1" fmla="*/ 0 h 490"/>
                    <a:gd name="T2" fmla="*/ 2522 w 2750"/>
                    <a:gd name="T3" fmla="*/ 0 h 490"/>
                    <a:gd name="T4" fmla="*/ 2750 w 2750"/>
                    <a:gd name="T5" fmla="*/ 490 h 490"/>
                    <a:gd name="T6" fmla="*/ 0 w 2750"/>
                    <a:gd name="T7" fmla="*/ 490 h 490"/>
                    <a:gd name="T8" fmla="*/ 223 w 2750"/>
                    <a:gd name="T9" fmla="*/ 0 h 490"/>
                  </a:gdLst>
                  <a:ahLst/>
                  <a:cxnLst>
                    <a:cxn ang="0">
                      <a:pos x="T0" y="T1"/>
                    </a:cxn>
                    <a:cxn ang="0">
                      <a:pos x="T2" y="T3"/>
                    </a:cxn>
                    <a:cxn ang="0">
                      <a:pos x="T4" y="T5"/>
                    </a:cxn>
                    <a:cxn ang="0">
                      <a:pos x="T6" y="T7"/>
                    </a:cxn>
                    <a:cxn ang="0">
                      <a:pos x="T8" y="T9"/>
                    </a:cxn>
                  </a:cxnLst>
                  <a:rect l="0" t="0" r="r" b="b"/>
                  <a:pathLst>
                    <a:path w="2750" h="490">
                      <a:moveTo>
                        <a:pt x="223" y="0"/>
                      </a:moveTo>
                      <a:lnTo>
                        <a:pt x="2522" y="0"/>
                      </a:lnTo>
                      <a:lnTo>
                        <a:pt x="2750" y="490"/>
                      </a:lnTo>
                      <a:lnTo>
                        <a:pt x="0" y="490"/>
                      </a:lnTo>
                      <a:lnTo>
                        <a:pt x="223" y="0"/>
                      </a:lnTo>
                      <a:close/>
                    </a:path>
                  </a:pathLst>
                </a:custGeom>
                <a:solidFill>
                  <a:srgbClr val="CEE8F7">
                    <a:alpha val="50196"/>
                  </a:srgbClr>
                </a:solidFill>
                <a:ln w="9525"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585" name="Group 7">
                  <a:extLst>
                    <a:ext uri="{FF2B5EF4-FFF2-40B4-BE49-F238E27FC236}">
                      <a16:creationId xmlns:a16="http://schemas.microsoft.com/office/drawing/2014/main" id="{6E174C3A-AD07-AC51-0250-A42F3B1BFB1F}"/>
                    </a:ext>
                  </a:extLst>
                </p:cNvPr>
                <p:cNvGrpSpPr>
                  <a:grpSpLocks/>
                </p:cNvGrpSpPr>
                <p:nvPr/>
              </p:nvGrpSpPr>
              <p:grpSpPr bwMode="auto">
                <a:xfrm>
                  <a:off x="1094829" y="2768397"/>
                  <a:ext cx="465214" cy="67791"/>
                  <a:chOff x="4412" y="3875"/>
                  <a:chExt cx="350" cy="51"/>
                </a:xfrm>
              </p:grpSpPr>
              <p:sp>
                <p:nvSpPr>
                  <p:cNvPr id="586" name="Freeform 8">
                    <a:extLst>
                      <a:ext uri="{FF2B5EF4-FFF2-40B4-BE49-F238E27FC236}">
                        <a16:creationId xmlns:a16="http://schemas.microsoft.com/office/drawing/2014/main" id="{D1C1A579-E7AE-5EC2-D4E7-870C3F288B52}"/>
                      </a:ext>
                    </a:extLst>
                  </p:cNvPr>
                  <p:cNvSpPr>
                    <a:spLocks/>
                  </p:cNvSpPr>
                  <p:nvPr/>
                </p:nvSpPr>
                <p:spPr bwMode="auto">
                  <a:xfrm>
                    <a:off x="4412" y="3875"/>
                    <a:ext cx="350" cy="51"/>
                  </a:xfrm>
                  <a:custGeom>
                    <a:avLst/>
                    <a:gdLst>
                      <a:gd name="T0" fmla="*/ 2290 w 2450"/>
                      <a:gd name="T1" fmla="*/ 0 h 355"/>
                      <a:gd name="T2" fmla="*/ 2450 w 2450"/>
                      <a:gd name="T3" fmla="*/ 355 h 355"/>
                      <a:gd name="T4" fmla="*/ 0 w 2450"/>
                      <a:gd name="T5" fmla="*/ 353 h 355"/>
                      <a:gd name="T6" fmla="*/ 155 w 2450"/>
                      <a:gd name="T7" fmla="*/ 4 h 355"/>
                      <a:gd name="T8" fmla="*/ 2290 w 2450"/>
                      <a:gd name="T9" fmla="*/ 0 h 355"/>
                    </a:gdLst>
                    <a:ahLst/>
                    <a:cxnLst>
                      <a:cxn ang="0">
                        <a:pos x="T0" y="T1"/>
                      </a:cxn>
                      <a:cxn ang="0">
                        <a:pos x="T2" y="T3"/>
                      </a:cxn>
                      <a:cxn ang="0">
                        <a:pos x="T4" y="T5"/>
                      </a:cxn>
                      <a:cxn ang="0">
                        <a:pos x="T6" y="T7"/>
                      </a:cxn>
                      <a:cxn ang="0">
                        <a:pos x="T8" y="T9"/>
                      </a:cxn>
                    </a:cxnLst>
                    <a:rect l="0" t="0" r="r" b="b"/>
                    <a:pathLst>
                      <a:path w="2450" h="355">
                        <a:moveTo>
                          <a:pt x="2290" y="0"/>
                        </a:moveTo>
                        <a:lnTo>
                          <a:pt x="2450" y="355"/>
                        </a:lnTo>
                        <a:lnTo>
                          <a:pt x="0" y="353"/>
                        </a:lnTo>
                        <a:lnTo>
                          <a:pt x="155" y="4"/>
                        </a:lnTo>
                        <a:lnTo>
                          <a:pt x="2290" y="0"/>
                        </a:lnTo>
                        <a:close/>
                      </a:path>
                    </a:pathLst>
                  </a:custGeom>
                  <a:solidFill>
                    <a:schemeClr val="bg1">
                      <a:lumMod val="95000"/>
                    </a:schemeClr>
                  </a:solidFill>
                  <a:ln w="0">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7" name="Line 9">
                    <a:extLst>
                      <a:ext uri="{FF2B5EF4-FFF2-40B4-BE49-F238E27FC236}">
                        <a16:creationId xmlns:a16="http://schemas.microsoft.com/office/drawing/2014/main" id="{6608AB36-7BC2-5D07-98E4-5E0A0B6DC6C2}"/>
                      </a:ext>
                    </a:extLst>
                  </p:cNvPr>
                  <p:cNvSpPr>
                    <a:spLocks noChangeShapeType="1"/>
                  </p:cNvSpPr>
                  <p:nvPr/>
                </p:nvSpPr>
                <p:spPr bwMode="auto">
                  <a:xfrm>
                    <a:off x="4739" y="3875"/>
                    <a:ext cx="23" cy="51"/>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8" name="Line 10">
                    <a:extLst>
                      <a:ext uri="{FF2B5EF4-FFF2-40B4-BE49-F238E27FC236}">
                        <a16:creationId xmlns:a16="http://schemas.microsoft.com/office/drawing/2014/main" id="{2B574347-9509-63BA-91BC-914D25860F26}"/>
                      </a:ext>
                    </a:extLst>
                  </p:cNvPr>
                  <p:cNvSpPr>
                    <a:spLocks noChangeShapeType="1"/>
                  </p:cNvSpPr>
                  <p:nvPr/>
                </p:nvSpPr>
                <p:spPr bwMode="auto">
                  <a:xfrm flipH="1" flipV="1">
                    <a:off x="4412" y="3926"/>
                    <a:ext cx="350" cy="0"/>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9" name="Line 12">
                    <a:extLst>
                      <a:ext uri="{FF2B5EF4-FFF2-40B4-BE49-F238E27FC236}">
                        <a16:creationId xmlns:a16="http://schemas.microsoft.com/office/drawing/2014/main" id="{9C96CA4E-B388-D1B5-06A3-FDF90D71728D}"/>
                      </a:ext>
                    </a:extLst>
                  </p:cNvPr>
                  <p:cNvSpPr>
                    <a:spLocks noChangeShapeType="1"/>
                  </p:cNvSpPr>
                  <p:nvPr/>
                </p:nvSpPr>
                <p:spPr bwMode="auto">
                  <a:xfrm flipV="1">
                    <a:off x="4434" y="3875"/>
                    <a:ext cx="305" cy="1"/>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0" name="Line 13">
                    <a:extLst>
                      <a:ext uri="{FF2B5EF4-FFF2-40B4-BE49-F238E27FC236}">
                        <a16:creationId xmlns:a16="http://schemas.microsoft.com/office/drawing/2014/main" id="{D229D43A-6235-7736-AB75-30CA3A6F17ED}"/>
                      </a:ext>
                    </a:extLst>
                  </p:cNvPr>
                  <p:cNvSpPr>
                    <a:spLocks noChangeShapeType="1"/>
                  </p:cNvSpPr>
                  <p:nvPr/>
                </p:nvSpPr>
                <p:spPr bwMode="auto">
                  <a:xfrm>
                    <a:off x="4420" y="3911"/>
                    <a:ext cx="334" cy="1"/>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1" name="Line 14">
                    <a:extLst>
                      <a:ext uri="{FF2B5EF4-FFF2-40B4-BE49-F238E27FC236}">
                        <a16:creationId xmlns:a16="http://schemas.microsoft.com/office/drawing/2014/main" id="{AAAE5C4B-55F2-0570-D998-81A2770DEB7F}"/>
                      </a:ext>
                    </a:extLst>
                  </p:cNvPr>
                  <p:cNvSpPr>
                    <a:spLocks noChangeShapeType="1"/>
                  </p:cNvSpPr>
                  <p:nvPr/>
                </p:nvSpPr>
                <p:spPr bwMode="auto">
                  <a:xfrm flipH="1">
                    <a:off x="4427" y="3893"/>
                    <a:ext cx="319" cy="0"/>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2" name="Line 15">
                    <a:extLst>
                      <a:ext uri="{FF2B5EF4-FFF2-40B4-BE49-F238E27FC236}">
                        <a16:creationId xmlns:a16="http://schemas.microsoft.com/office/drawing/2014/main" id="{BE149757-968B-1DC1-285D-771D29DF8D69}"/>
                      </a:ext>
                    </a:extLst>
                  </p:cNvPr>
                  <p:cNvSpPr>
                    <a:spLocks noChangeShapeType="1"/>
                  </p:cNvSpPr>
                  <p:nvPr/>
                </p:nvSpPr>
                <p:spPr bwMode="auto">
                  <a:xfrm flipH="1">
                    <a:off x="4529" y="3876"/>
                    <a:ext cx="10" cy="48"/>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3" name="Line 16">
                    <a:extLst>
                      <a:ext uri="{FF2B5EF4-FFF2-40B4-BE49-F238E27FC236}">
                        <a16:creationId xmlns:a16="http://schemas.microsoft.com/office/drawing/2014/main" id="{D384F31A-02DB-FD79-529E-94CBF3DFCC11}"/>
                      </a:ext>
                    </a:extLst>
                  </p:cNvPr>
                  <p:cNvSpPr>
                    <a:spLocks noChangeShapeType="1"/>
                  </p:cNvSpPr>
                  <p:nvPr/>
                </p:nvSpPr>
                <p:spPr bwMode="auto">
                  <a:xfrm flipH="1">
                    <a:off x="4505" y="3877"/>
                    <a:ext cx="10" cy="47"/>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4" name="Line 17">
                    <a:extLst>
                      <a:ext uri="{FF2B5EF4-FFF2-40B4-BE49-F238E27FC236}">
                        <a16:creationId xmlns:a16="http://schemas.microsoft.com/office/drawing/2014/main" id="{F455A678-5ED4-5467-FB35-9FE08408252D}"/>
                      </a:ext>
                    </a:extLst>
                  </p:cNvPr>
                  <p:cNvSpPr>
                    <a:spLocks noChangeShapeType="1"/>
                  </p:cNvSpPr>
                  <p:nvPr/>
                </p:nvSpPr>
                <p:spPr bwMode="auto">
                  <a:xfrm flipH="1">
                    <a:off x="4482" y="3876"/>
                    <a:ext cx="13" cy="48"/>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5" name="Line 18">
                    <a:extLst>
                      <a:ext uri="{FF2B5EF4-FFF2-40B4-BE49-F238E27FC236}">
                        <a16:creationId xmlns:a16="http://schemas.microsoft.com/office/drawing/2014/main" id="{8BA4C215-EFC1-9015-0AD3-9B0A4B80720A}"/>
                      </a:ext>
                    </a:extLst>
                  </p:cNvPr>
                  <p:cNvSpPr>
                    <a:spLocks noChangeShapeType="1"/>
                  </p:cNvSpPr>
                  <p:nvPr/>
                </p:nvSpPr>
                <p:spPr bwMode="auto">
                  <a:xfrm flipH="1">
                    <a:off x="4459" y="3876"/>
                    <a:ext cx="14" cy="48"/>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6" name="Line 19">
                    <a:extLst>
                      <a:ext uri="{FF2B5EF4-FFF2-40B4-BE49-F238E27FC236}">
                        <a16:creationId xmlns:a16="http://schemas.microsoft.com/office/drawing/2014/main" id="{4F712FFF-CA15-B7FF-9830-912FED6CAAB4}"/>
                      </a:ext>
                    </a:extLst>
                  </p:cNvPr>
                  <p:cNvSpPr>
                    <a:spLocks noChangeShapeType="1"/>
                  </p:cNvSpPr>
                  <p:nvPr/>
                </p:nvSpPr>
                <p:spPr bwMode="auto">
                  <a:xfrm flipH="1">
                    <a:off x="4435" y="3876"/>
                    <a:ext cx="16" cy="47"/>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7" name="Line 20">
                    <a:extLst>
                      <a:ext uri="{FF2B5EF4-FFF2-40B4-BE49-F238E27FC236}">
                        <a16:creationId xmlns:a16="http://schemas.microsoft.com/office/drawing/2014/main" id="{C6576EBB-F185-1F25-D22E-9D93F4F31230}"/>
                      </a:ext>
                    </a:extLst>
                  </p:cNvPr>
                  <p:cNvSpPr>
                    <a:spLocks noChangeShapeType="1"/>
                  </p:cNvSpPr>
                  <p:nvPr/>
                </p:nvSpPr>
                <p:spPr bwMode="auto">
                  <a:xfrm flipH="1">
                    <a:off x="4554" y="3876"/>
                    <a:ext cx="6" cy="35"/>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8" name="Line 21">
                    <a:extLst>
                      <a:ext uri="{FF2B5EF4-FFF2-40B4-BE49-F238E27FC236}">
                        <a16:creationId xmlns:a16="http://schemas.microsoft.com/office/drawing/2014/main" id="{78A353C9-7C4B-EF85-FB7F-329942770062}"/>
                      </a:ext>
                    </a:extLst>
                  </p:cNvPr>
                  <p:cNvSpPr>
                    <a:spLocks noChangeShapeType="1"/>
                  </p:cNvSpPr>
                  <p:nvPr/>
                </p:nvSpPr>
                <p:spPr bwMode="auto">
                  <a:xfrm>
                    <a:off x="4627" y="3878"/>
                    <a:ext cx="9" cy="45"/>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99" name="Line 22">
                    <a:extLst>
                      <a:ext uri="{FF2B5EF4-FFF2-40B4-BE49-F238E27FC236}">
                        <a16:creationId xmlns:a16="http://schemas.microsoft.com/office/drawing/2014/main" id="{F4F3E73B-35BF-2AFA-D6DA-13D9406CA1FE}"/>
                      </a:ext>
                    </a:extLst>
                  </p:cNvPr>
                  <p:cNvSpPr>
                    <a:spLocks noChangeShapeType="1"/>
                  </p:cNvSpPr>
                  <p:nvPr/>
                </p:nvSpPr>
                <p:spPr bwMode="auto">
                  <a:xfrm>
                    <a:off x="4649" y="3876"/>
                    <a:ext cx="12" cy="49"/>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0" name="Line 23">
                    <a:extLst>
                      <a:ext uri="{FF2B5EF4-FFF2-40B4-BE49-F238E27FC236}">
                        <a16:creationId xmlns:a16="http://schemas.microsoft.com/office/drawing/2014/main" id="{A44A8F60-8CF6-0F43-D247-1630CF5DA3BF}"/>
                      </a:ext>
                    </a:extLst>
                  </p:cNvPr>
                  <p:cNvSpPr>
                    <a:spLocks noChangeShapeType="1"/>
                  </p:cNvSpPr>
                  <p:nvPr/>
                </p:nvSpPr>
                <p:spPr bwMode="auto">
                  <a:xfrm>
                    <a:off x="4671" y="3876"/>
                    <a:ext cx="13" cy="49"/>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1" name="Line 24">
                    <a:extLst>
                      <a:ext uri="{FF2B5EF4-FFF2-40B4-BE49-F238E27FC236}">
                        <a16:creationId xmlns:a16="http://schemas.microsoft.com/office/drawing/2014/main" id="{1B7880BA-443A-7869-9128-7840BFB2AD78}"/>
                      </a:ext>
                    </a:extLst>
                  </p:cNvPr>
                  <p:cNvSpPr>
                    <a:spLocks noChangeShapeType="1"/>
                  </p:cNvSpPr>
                  <p:nvPr/>
                </p:nvSpPr>
                <p:spPr bwMode="auto">
                  <a:xfrm>
                    <a:off x="4693" y="3876"/>
                    <a:ext cx="15" cy="49"/>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2" name="Line 25">
                    <a:extLst>
                      <a:ext uri="{FF2B5EF4-FFF2-40B4-BE49-F238E27FC236}">
                        <a16:creationId xmlns:a16="http://schemas.microsoft.com/office/drawing/2014/main" id="{D4A0D565-B8EA-9095-5391-34EFD6C8E16B}"/>
                      </a:ext>
                    </a:extLst>
                  </p:cNvPr>
                  <p:cNvSpPr>
                    <a:spLocks noChangeShapeType="1"/>
                  </p:cNvSpPr>
                  <p:nvPr/>
                </p:nvSpPr>
                <p:spPr bwMode="auto">
                  <a:xfrm>
                    <a:off x="4715" y="3876"/>
                    <a:ext cx="18" cy="50"/>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3" name="Line 26">
                    <a:extLst>
                      <a:ext uri="{FF2B5EF4-FFF2-40B4-BE49-F238E27FC236}">
                        <a16:creationId xmlns:a16="http://schemas.microsoft.com/office/drawing/2014/main" id="{86BAE96F-ECE5-3027-BE5F-65D633AB316F}"/>
                      </a:ext>
                    </a:extLst>
                  </p:cNvPr>
                  <p:cNvSpPr>
                    <a:spLocks noChangeShapeType="1"/>
                  </p:cNvSpPr>
                  <p:nvPr/>
                </p:nvSpPr>
                <p:spPr bwMode="auto">
                  <a:xfrm>
                    <a:off x="4606" y="3876"/>
                    <a:ext cx="4" cy="35"/>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04" name="Line 27">
                    <a:extLst>
                      <a:ext uri="{FF2B5EF4-FFF2-40B4-BE49-F238E27FC236}">
                        <a16:creationId xmlns:a16="http://schemas.microsoft.com/office/drawing/2014/main" id="{F2B1CF56-CD02-C6E1-F7C1-FD53DCC57023}"/>
                      </a:ext>
                    </a:extLst>
                  </p:cNvPr>
                  <p:cNvSpPr>
                    <a:spLocks noChangeShapeType="1"/>
                  </p:cNvSpPr>
                  <p:nvPr/>
                </p:nvSpPr>
                <p:spPr bwMode="auto">
                  <a:xfrm>
                    <a:off x="4584" y="3876"/>
                    <a:ext cx="2" cy="35"/>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grpSp>
      </p:grpSp>
      <p:sp>
        <p:nvSpPr>
          <p:cNvPr id="608" name="Rechteck 607">
            <a:extLst>
              <a:ext uri="{FF2B5EF4-FFF2-40B4-BE49-F238E27FC236}">
                <a16:creationId xmlns:a16="http://schemas.microsoft.com/office/drawing/2014/main" id="{E3EA2953-5BF8-E0B1-ABD1-90FC451D2825}"/>
              </a:ext>
            </a:extLst>
          </p:cNvPr>
          <p:cNvSpPr/>
          <p:nvPr/>
        </p:nvSpPr>
        <p:spPr bwMode="auto">
          <a:xfrm>
            <a:off x="666543" y="5577163"/>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PLC</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Programmable</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Logic</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Controllers</a:t>
            </a:r>
          </a:p>
        </p:txBody>
      </p:sp>
      <p:sp>
        <p:nvSpPr>
          <p:cNvPr id="609" name="Rechteck 608">
            <a:extLst>
              <a:ext uri="{FF2B5EF4-FFF2-40B4-BE49-F238E27FC236}">
                <a16:creationId xmlns:a16="http://schemas.microsoft.com/office/drawing/2014/main" id="{41E38978-9938-9500-1598-D7D18F577114}"/>
              </a:ext>
            </a:extLst>
          </p:cNvPr>
          <p:cNvSpPr/>
          <p:nvPr/>
        </p:nvSpPr>
        <p:spPr bwMode="auto">
          <a:xfrm>
            <a:off x="666543" y="4983101"/>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DNC</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Direct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Numerical</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Control</a:t>
            </a:r>
          </a:p>
        </p:txBody>
      </p:sp>
      <p:sp>
        <p:nvSpPr>
          <p:cNvPr id="610" name="Rechteck 609">
            <a:extLst>
              <a:ext uri="{FF2B5EF4-FFF2-40B4-BE49-F238E27FC236}">
                <a16:creationId xmlns:a16="http://schemas.microsoft.com/office/drawing/2014/main" id="{E3AF06DE-0F04-9652-D40C-0B8E1FAF7735}"/>
              </a:ext>
            </a:extLst>
          </p:cNvPr>
          <p:cNvSpPr/>
          <p:nvPr/>
        </p:nvSpPr>
        <p:spPr bwMode="auto">
          <a:xfrm>
            <a:off x="9656259" y="4101810"/>
            <a:ext cx="1879200" cy="608467"/>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CRM</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Customer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Relationship</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Management</a:t>
            </a:r>
          </a:p>
        </p:txBody>
      </p:sp>
      <p:sp>
        <p:nvSpPr>
          <p:cNvPr id="611" name="Rechteck 610">
            <a:extLst>
              <a:ext uri="{FF2B5EF4-FFF2-40B4-BE49-F238E27FC236}">
                <a16:creationId xmlns:a16="http://schemas.microsoft.com/office/drawing/2014/main" id="{7C773B25-2588-56D5-1612-0B72F2A623B3}"/>
              </a:ext>
            </a:extLst>
          </p:cNvPr>
          <p:cNvSpPr/>
          <p:nvPr/>
        </p:nvSpPr>
        <p:spPr bwMode="auto">
          <a:xfrm>
            <a:off x="9656259" y="1639470"/>
            <a:ext cx="1879200" cy="60840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CAD</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Computer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Aided</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Design</a:t>
            </a:r>
          </a:p>
        </p:txBody>
      </p:sp>
      <p:sp>
        <p:nvSpPr>
          <p:cNvPr id="612" name="Rechteck 611">
            <a:extLst>
              <a:ext uri="{FF2B5EF4-FFF2-40B4-BE49-F238E27FC236}">
                <a16:creationId xmlns:a16="http://schemas.microsoft.com/office/drawing/2014/main" id="{DA21D89F-F23F-42F7-88D1-26BD09490428}"/>
              </a:ext>
            </a:extLst>
          </p:cNvPr>
          <p:cNvSpPr/>
          <p:nvPr/>
        </p:nvSpPr>
        <p:spPr bwMode="auto">
          <a:xfrm>
            <a:off x="9656259" y="3021604"/>
            <a:ext cx="1879200" cy="60840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PLM</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Product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Lifecycle Management</a:t>
            </a:r>
          </a:p>
        </p:txBody>
      </p:sp>
      <p:sp>
        <p:nvSpPr>
          <p:cNvPr id="613" name="Rechteck 612">
            <a:extLst>
              <a:ext uri="{FF2B5EF4-FFF2-40B4-BE49-F238E27FC236}">
                <a16:creationId xmlns:a16="http://schemas.microsoft.com/office/drawing/2014/main" id="{B0020B87-A1E1-2F4C-0357-5C616B03E737}"/>
              </a:ext>
            </a:extLst>
          </p:cNvPr>
          <p:cNvSpPr/>
          <p:nvPr/>
        </p:nvSpPr>
        <p:spPr bwMode="auto">
          <a:xfrm>
            <a:off x="9656259" y="2330537"/>
            <a:ext cx="1879200" cy="60840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DMS</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Document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Management System</a:t>
            </a:r>
          </a:p>
        </p:txBody>
      </p:sp>
      <p:grpSp>
        <p:nvGrpSpPr>
          <p:cNvPr id="614" name="Gruppieren 613">
            <a:extLst>
              <a:ext uri="{FF2B5EF4-FFF2-40B4-BE49-F238E27FC236}">
                <a16:creationId xmlns:a16="http://schemas.microsoft.com/office/drawing/2014/main" id="{2D064794-E6CF-D151-1750-431CAFFBC701}"/>
              </a:ext>
            </a:extLst>
          </p:cNvPr>
          <p:cNvGrpSpPr/>
          <p:nvPr/>
        </p:nvGrpSpPr>
        <p:grpSpPr>
          <a:xfrm>
            <a:off x="4104119" y="2040195"/>
            <a:ext cx="4833552" cy="3711610"/>
            <a:chOff x="356144" y="2165593"/>
            <a:chExt cx="4833552" cy="3711610"/>
          </a:xfrm>
        </p:grpSpPr>
        <p:grpSp>
          <p:nvGrpSpPr>
            <p:cNvPr id="615" name="Group 19">
              <a:extLst>
                <a:ext uri="{FF2B5EF4-FFF2-40B4-BE49-F238E27FC236}">
                  <a16:creationId xmlns:a16="http://schemas.microsoft.com/office/drawing/2014/main" id="{237415EA-E712-6E00-492A-5500AADD2D69}"/>
                </a:ext>
              </a:extLst>
            </p:cNvPr>
            <p:cNvGrpSpPr>
              <a:grpSpLocks/>
            </p:cNvGrpSpPr>
            <p:nvPr/>
          </p:nvGrpSpPr>
          <p:grpSpPr bwMode="auto">
            <a:xfrm>
              <a:off x="1294895" y="5397067"/>
              <a:ext cx="462467" cy="212342"/>
              <a:chOff x="2322" y="598"/>
              <a:chExt cx="1380" cy="546"/>
            </a:xfrm>
          </p:grpSpPr>
          <p:sp>
            <p:nvSpPr>
              <p:cNvPr id="632" name="Rectangle 21">
                <a:extLst>
                  <a:ext uri="{FF2B5EF4-FFF2-40B4-BE49-F238E27FC236}">
                    <a16:creationId xmlns:a16="http://schemas.microsoft.com/office/drawing/2014/main" id="{1E1596BC-9259-7587-EA71-602F2A4A7DA7}"/>
                  </a:ext>
                </a:extLst>
              </p:cNvPr>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3" name="Oval 22">
                <a:extLst>
                  <a:ext uri="{FF2B5EF4-FFF2-40B4-BE49-F238E27FC236}">
                    <a16:creationId xmlns:a16="http://schemas.microsoft.com/office/drawing/2014/main" id="{9D4543DA-203F-C850-2B95-38706A659B58}"/>
                  </a:ext>
                </a:extLst>
              </p:cNvPr>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4" name="Oval 23">
                <a:extLst>
                  <a:ext uri="{FF2B5EF4-FFF2-40B4-BE49-F238E27FC236}">
                    <a16:creationId xmlns:a16="http://schemas.microsoft.com/office/drawing/2014/main" id="{329D301D-B698-951F-1D7C-CE9782E3EF59}"/>
                  </a:ext>
                </a:extLst>
              </p:cNvPr>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5" name="Freeform 20">
                <a:extLst>
                  <a:ext uri="{FF2B5EF4-FFF2-40B4-BE49-F238E27FC236}">
                    <a16:creationId xmlns:a16="http://schemas.microsoft.com/office/drawing/2014/main" id="{136F00B6-2A2A-B1A4-672E-2AB9978F911C}"/>
                  </a:ext>
                </a:extLst>
              </p:cNvPr>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6" name="Oval 24">
                <a:extLst>
                  <a:ext uri="{FF2B5EF4-FFF2-40B4-BE49-F238E27FC236}">
                    <a16:creationId xmlns:a16="http://schemas.microsoft.com/office/drawing/2014/main" id="{8D6F04B9-53C2-6810-CC44-4AD071A61F67}"/>
                  </a:ext>
                </a:extLst>
              </p:cNvPr>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7" name="Freeform 26">
                <a:extLst>
                  <a:ext uri="{FF2B5EF4-FFF2-40B4-BE49-F238E27FC236}">
                    <a16:creationId xmlns:a16="http://schemas.microsoft.com/office/drawing/2014/main" id="{20DC9EAA-C2A8-A1EC-AD04-4BB3BFF32B39}"/>
                  </a:ext>
                </a:extLst>
              </p:cNvPr>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616" name="Rechteck 2">
              <a:extLst>
                <a:ext uri="{FF2B5EF4-FFF2-40B4-BE49-F238E27FC236}">
                  <a16:creationId xmlns:a16="http://schemas.microsoft.com/office/drawing/2014/main" id="{004B72E9-76D1-449F-64A9-49FC72F28E82}"/>
                </a:ext>
              </a:extLst>
            </p:cNvPr>
            <p:cNvSpPr/>
            <p:nvPr/>
          </p:nvSpPr>
          <p:spPr bwMode="auto">
            <a:xfrm>
              <a:off x="356144" y="2165593"/>
              <a:ext cx="4780819" cy="3711610"/>
            </a:xfrm>
            <a:custGeom>
              <a:avLst/>
              <a:gdLst>
                <a:gd name="connsiteX0" fmla="*/ 0 w 4184594"/>
                <a:gd name="connsiteY0" fmla="*/ 0 h 447582"/>
                <a:gd name="connsiteX1" fmla="*/ 4184594 w 4184594"/>
                <a:gd name="connsiteY1" fmla="*/ 0 h 447582"/>
                <a:gd name="connsiteX2" fmla="*/ 4184594 w 4184594"/>
                <a:gd name="connsiteY2" fmla="*/ 447582 h 447582"/>
                <a:gd name="connsiteX3" fmla="*/ 0 w 4184594"/>
                <a:gd name="connsiteY3" fmla="*/ 447582 h 447582"/>
                <a:gd name="connsiteX4" fmla="*/ 0 w 4184594"/>
                <a:gd name="connsiteY4" fmla="*/ 0 h 447582"/>
                <a:gd name="connsiteX0" fmla="*/ 0 w 4184594"/>
                <a:gd name="connsiteY0" fmla="*/ 3028950 h 3476532"/>
                <a:gd name="connsiteX1" fmla="*/ 3841694 w 4184594"/>
                <a:gd name="connsiteY1" fmla="*/ 0 h 3476532"/>
                <a:gd name="connsiteX2" fmla="*/ 4184594 w 4184594"/>
                <a:gd name="connsiteY2" fmla="*/ 3476532 h 3476532"/>
                <a:gd name="connsiteX3" fmla="*/ 0 w 4184594"/>
                <a:gd name="connsiteY3" fmla="*/ 3476532 h 3476532"/>
                <a:gd name="connsiteX4" fmla="*/ 0 w 4184594"/>
                <a:gd name="connsiteY4" fmla="*/ 3028950 h 3476532"/>
                <a:gd name="connsiteX0" fmla="*/ 0 w 4108394"/>
                <a:gd name="connsiteY0" fmla="*/ 3028950 h 3476532"/>
                <a:gd name="connsiteX1" fmla="*/ 3841694 w 4108394"/>
                <a:gd name="connsiteY1" fmla="*/ 0 h 3476532"/>
                <a:gd name="connsiteX2" fmla="*/ 4108394 w 4108394"/>
                <a:gd name="connsiteY2" fmla="*/ 14195 h 3476532"/>
                <a:gd name="connsiteX3" fmla="*/ 0 w 4108394"/>
                <a:gd name="connsiteY3" fmla="*/ 3476532 h 3476532"/>
                <a:gd name="connsiteX4" fmla="*/ 0 w 4108394"/>
                <a:gd name="connsiteY4" fmla="*/ 3028950 h 3476532"/>
                <a:gd name="connsiteX0" fmla="*/ 0 w 4108394"/>
                <a:gd name="connsiteY0" fmla="*/ 3014755 h 3462337"/>
                <a:gd name="connsiteX1" fmla="*/ 3903607 w 4108394"/>
                <a:gd name="connsiteY1" fmla="*/ 81055 h 3462337"/>
                <a:gd name="connsiteX2" fmla="*/ 4108394 w 4108394"/>
                <a:gd name="connsiteY2" fmla="*/ 0 h 3462337"/>
                <a:gd name="connsiteX3" fmla="*/ 0 w 4108394"/>
                <a:gd name="connsiteY3" fmla="*/ 3462337 h 3462337"/>
                <a:gd name="connsiteX4" fmla="*/ 0 w 4108394"/>
                <a:gd name="connsiteY4"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532222"/>
                <a:gd name="connsiteX1" fmla="*/ 3903607 w 4287079"/>
                <a:gd name="connsiteY1" fmla="*/ 81055 h 3532222"/>
                <a:gd name="connsiteX2" fmla="*/ 4108394 w 4287079"/>
                <a:gd name="connsiteY2" fmla="*/ 0 h 3532222"/>
                <a:gd name="connsiteX3" fmla="*/ 3442247 w 4287079"/>
                <a:gd name="connsiteY3" fmla="*/ 2218396 h 3532222"/>
                <a:gd name="connsiteX4" fmla="*/ 0 w 4287079"/>
                <a:gd name="connsiteY4" fmla="*/ 3462337 h 3532222"/>
                <a:gd name="connsiteX5" fmla="*/ 0 w 4287079"/>
                <a:gd name="connsiteY5" fmla="*/ 3014755 h 3532222"/>
                <a:gd name="connsiteX0" fmla="*/ 0 w 4287079"/>
                <a:gd name="connsiteY0" fmla="*/ 3014755 h 3529159"/>
                <a:gd name="connsiteX1" fmla="*/ 3903607 w 4287079"/>
                <a:gd name="connsiteY1" fmla="*/ 81055 h 3529159"/>
                <a:gd name="connsiteX2" fmla="*/ 4108394 w 4287079"/>
                <a:gd name="connsiteY2" fmla="*/ 0 h 3529159"/>
                <a:gd name="connsiteX3" fmla="*/ 3442247 w 4287079"/>
                <a:gd name="connsiteY3" fmla="*/ 2218396 h 3529159"/>
                <a:gd name="connsiteX4" fmla="*/ 0 w 4287079"/>
                <a:gd name="connsiteY4" fmla="*/ 3462337 h 3529159"/>
                <a:gd name="connsiteX5" fmla="*/ 0 w 4287079"/>
                <a:gd name="connsiteY5"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291916 w 4498033"/>
                <a:gd name="connsiteY0" fmla="*/ 3014755 h 3529159"/>
                <a:gd name="connsiteX1" fmla="*/ 3348400 w 4498033"/>
                <a:gd name="connsiteY1" fmla="*/ 1937409 h 3529159"/>
                <a:gd name="connsiteX2" fmla="*/ 4114561 w 4498033"/>
                <a:gd name="connsiteY2" fmla="*/ 81055 h 3529159"/>
                <a:gd name="connsiteX3" fmla="*/ 4319348 w 4498033"/>
                <a:gd name="connsiteY3" fmla="*/ 0 h 3529159"/>
                <a:gd name="connsiteX4" fmla="*/ 3653201 w 4498033"/>
                <a:gd name="connsiteY4" fmla="*/ 2218396 h 3529159"/>
                <a:gd name="connsiteX5" fmla="*/ 210954 w 4498033"/>
                <a:gd name="connsiteY5" fmla="*/ 3462337 h 3529159"/>
                <a:gd name="connsiteX6" fmla="*/ 363 w 4498033"/>
                <a:gd name="connsiteY6" fmla="*/ 3370921 h 3529159"/>
                <a:gd name="connsiteX7" fmla="*/ 291916 w 4498033"/>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70921 h 3529159"/>
                <a:gd name="connsiteX7" fmla="*/ 292115 w 4498232"/>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66159 h 3529159"/>
                <a:gd name="connsiteX7" fmla="*/ 292115 w 4498232"/>
                <a:gd name="connsiteY7" fmla="*/ 3014755 h 3529159"/>
                <a:gd name="connsiteX0" fmla="*/ 292133 w 4498250"/>
                <a:gd name="connsiteY0" fmla="*/ 3014755 h 3529159"/>
                <a:gd name="connsiteX1" fmla="*/ 3348617 w 4498250"/>
                <a:gd name="connsiteY1" fmla="*/ 1937409 h 3529159"/>
                <a:gd name="connsiteX2" fmla="*/ 4114778 w 4498250"/>
                <a:gd name="connsiteY2" fmla="*/ 81055 h 3529159"/>
                <a:gd name="connsiteX3" fmla="*/ 4319565 w 4498250"/>
                <a:gd name="connsiteY3" fmla="*/ 0 h 3529159"/>
                <a:gd name="connsiteX4" fmla="*/ 3653418 w 4498250"/>
                <a:gd name="connsiteY4" fmla="*/ 2218396 h 3529159"/>
                <a:gd name="connsiteX5" fmla="*/ 206408 w 4498250"/>
                <a:gd name="connsiteY5" fmla="*/ 3462337 h 3529159"/>
                <a:gd name="connsiteX6" fmla="*/ 580 w 4498250"/>
                <a:gd name="connsiteY6" fmla="*/ 3366159 h 3529159"/>
                <a:gd name="connsiteX7" fmla="*/ 292133 w 4498250"/>
                <a:gd name="connsiteY7" fmla="*/ 3014755 h 3529159"/>
                <a:gd name="connsiteX0" fmla="*/ 292062 w 4498179"/>
                <a:gd name="connsiteY0" fmla="*/ 3014755 h 3541861"/>
                <a:gd name="connsiteX1" fmla="*/ 3348546 w 4498179"/>
                <a:gd name="connsiteY1" fmla="*/ 1937409 h 3541861"/>
                <a:gd name="connsiteX2" fmla="*/ 4114707 w 4498179"/>
                <a:gd name="connsiteY2" fmla="*/ 81055 h 3541861"/>
                <a:gd name="connsiteX3" fmla="*/ 4319494 w 4498179"/>
                <a:gd name="connsiteY3" fmla="*/ 0 h 3541861"/>
                <a:gd name="connsiteX4" fmla="*/ 3653347 w 4498179"/>
                <a:gd name="connsiteY4" fmla="*/ 2218396 h 3541861"/>
                <a:gd name="connsiteX5" fmla="*/ 227768 w 4498179"/>
                <a:gd name="connsiteY5" fmla="*/ 3476625 h 3541861"/>
                <a:gd name="connsiteX6" fmla="*/ 509 w 4498179"/>
                <a:gd name="connsiteY6" fmla="*/ 3366159 h 3541861"/>
                <a:gd name="connsiteX7" fmla="*/ 292062 w 4498179"/>
                <a:gd name="connsiteY7" fmla="*/ 3014755 h 3541861"/>
                <a:gd name="connsiteX0" fmla="*/ 292191 w 4498308"/>
                <a:gd name="connsiteY0" fmla="*/ 3014755 h 3541861"/>
                <a:gd name="connsiteX1" fmla="*/ 3348675 w 4498308"/>
                <a:gd name="connsiteY1" fmla="*/ 1937409 h 3541861"/>
                <a:gd name="connsiteX2" fmla="*/ 4114836 w 4498308"/>
                <a:gd name="connsiteY2" fmla="*/ 81055 h 3541861"/>
                <a:gd name="connsiteX3" fmla="*/ 4319623 w 4498308"/>
                <a:gd name="connsiteY3" fmla="*/ 0 h 3541861"/>
                <a:gd name="connsiteX4" fmla="*/ 3653476 w 4498308"/>
                <a:gd name="connsiteY4" fmla="*/ 2218396 h 3541861"/>
                <a:gd name="connsiteX5" fmla="*/ 227897 w 4498308"/>
                <a:gd name="connsiteY5" fmla="*/ 3476625 h 3541861"/>
                <a:gd name="connsiteX6" fmla="*/ 638 w 4498308"/>
                <a:gd name="connsiteY6" fmla="*/ 3366159 h 3541861"/>
                <a:gd name="connsiteX7" fmla="*/ 292191 w 4498308"/>
                <a:gd name="connsiteY7" fmla="*/ 3014755 h 3541861"/>
                <a:gd name="connsiteX0" fmla="*/ 291553 w 4497670"/>
                <a:gd name="connsiteY0" fmla="*/ 3014755 h 3541861"/>
                <a:gd name="connsiteX1" fmla="*/ 3348037 w 4497670"/>
                <a:gd name="connsiteY1" fmla="*/ 1937409 h 3541861"/>
                <a:gd name="connsiteX2" fmla="*/ 4114198 w 4497670"/>
                <a:gd name="connsiteY2" fmla="*/ 81055 h 3541861"/>
                <a:gd name="connsiteX3" fmla="*/ 4318985 w 4497670"/>
                <a:gd name="connsiteY3" fmla="*/ 0 h 3541861"/>
                <a:gd name="connsiteX4" fmla="*/ 3652838 w 4497670"/>
                <a:gd name="connsiteY4" fmla="*/ 2218396 h 3541861"/>
                <a:gd name="connsiteX5" fmla="*/ 227259 w 4497670"/>
                <a:gd name="connsiteY5" fmla="*/ 3476625 h 3541861"/>
                <a:gd name="connsiteX6" fmla="*/ 0 w 4497670"/>
                <a:gd name="connsiteY6" fmla="*/ 3366159 h 3541861"/>
                <a:gd name="connsiteX7" fmla="*/ 291553 w 449767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403183"/>
                <a:gd name="connsiteY0" fmla="*/ 3188587 h 3715693"/>
                <a:gd name="connsiteX1" fmla="*/ 3367087 w 4403183"/>
                <a:gd name="connsiteY1" fmla="*/ 2111241 h 3715693"/>
                <a:gd name="connsiteX2" fmla="*/ 4059429 w 4403183"/>
                <a:gd name="connsiteY2" fmla="*/ 169162 h 3715693"/>
                <a:gd name="connsiteX3" fmla="*/ 4168966 w 4403183"/>
                <a:gd name="connsiteY3" fmla="*/ 0 h 3715693"/>
                <a:gd name="connsiteX4" fmla="*/ 3671888 w 4403183"/>
                <a:gd name="connsiteY4" fmla="*/ 2392228 h 3715693"/>
                <a:gd name="connsiteX5" fmla="*/ 246309 w 4403183"/>
                <a:gd name="connsiteY5" fmla="*/ 3650457 h 3715693"/>
                <a:gd name="connsiteX6" fmla="*/ 0 w 4403183"/>
                <a:gd name="connsiteY6" fmla="*/ 3559041 h 3715693"/>
                <a:gd name="connsiteX7" fmla="*/ 310603 w 4403183"/>
                <a:gd name="connsiteY7"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2286 w 4403183"/>
                <a:gd name="connsiteY2" fmla="*/ 162019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577706 w 4785985"/>
                <a:gd name="connsiteY0" fmla="*/ 3188587 h 3715693"/>
                <a:gd name="connsiteX1" fmla="*/ 3634190 w 4785985"/>
                <a:gd name="connsiteY1" fmla="*/ 2111241 h 3715693"/>
                <a:gd name="connsiteX2" fmla="*/ 4319389 w 4785985"/>
                <a:gd name="connsiteY2" fmla="*/ 162019 h 3715693"/>
                <a:gd name="connsiteX3" fmla="*/ 4486679 w 4785985"/>
                <a:gd name="connsiteY3" fmla="*/ 187191 h 3715693"/>
                <a:gd name="connsiteX4" fmla="*/ 4436069 w 4785985"/>
                <a:gd name="connsiteY4" fmla="*/ 0 h 3715693"/>
                <a:gd name="connsiteX5" fmla="*/ 3938991 w 4785985"/>
                <a:gd name="connsiteY5" fmla="*/ 2392228 h 3715693"/>
                <a:gd name="connsiteX6" fmla="*/ 513412 w 4785985"/>
                <a:gd name="connsiteY6" fmla="*/ 3650457 h 3715693"/>
                <a:gd name="connsiteX7" fmla="*/ 136135 w 4785985"/>
                <a:gd name="connsiteY7" fmla="*/ 3706679 h 3715693"/>
                <a:gd name="connsiteX8" fmla="*/ 5166 w 4785985"/>
                <a:gd name="connsiteY8" fmla="*/ 2970872 h 3715693"/>
                <a:gd name="connsiteX9" fmla="*/ 577706 w 4785985"/>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572540 w 4780819"/>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06679"/>
                <a:gd name="connsiteX1" fmla="*/ 3629024 w 4780819"/>
                <a:gd name="connsiteY1" fmla="*/ 2111241 h 3706679"/>
                <a:gd name="connsiteX2" fmla="*/ 4314223 w 4780819"/>
                <a:gd name="connsiteY2" fmla="*/ 162019 h 3706679"/>
                <a:gd name="connsiteX3" fmla="*/ 4481513 w 4780819"/>
                <a:gd name="connsiteY3" fmla="*/ 187191 h 3706679"/>
                <a:gd name="connsiteX4" fmla="*/ 4430903 w 4780819"/>
                <a:gd name="connsiteY4" fmla="*/ 0 h 3706679"/>
                <a:gd name="connsiteX5" fmla="*/ 3933825 w 4780819"/>
                <a:gd name="connsiteY5" fmla="*/ 2392228 h 3706679"/>
                <a:gd name="connsiteX6" fmla="*/ 262977 w 4780819"/>
                <a:gd name="connsiteY6" fmla="*/ 3557588 h 3706679"/>
                <a:gd name="connsiteX7" fmla="*/ 130969 w 4780819"/>
                <a:gd name="connsiteY7" fmla="*/ 3706679 h 3706679"/>
                <a:gd name="connsiteX8" fmla="*/ 0 w 4780819"/>
                <a:gd name="connsiteY8" fmla="*/ 2970872 h 3706679"/>
                <a:gd name="connsiteX9" fmla="*/ 707232 w 4780819"/>
                <a:gd name="connsiteY9" fmla="*/ 3025641 h 3706679"/>
                <a:gd name="connsiteX10" fmla="*/ 572540 w 4780819"/>
                <a:gd name="connsiteY10" fmla="*/ 3188587 h 3706679"/>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8112 w 4780819"/>
                <a:gd name="connsiteY7" fmla="*/ 3704297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0819" h="3711610">
                  <a:moveTo>
                    <a:pt x="572540" y="3188587"/>
                  </a:moveTo>
                  <a:cubicBezTo>
                    <a:pt x="1720750" y="3473996"/>
                    <a:pt x="3121371" y="2578306"/>
                    <a:pt x="3629024" y="2111241"/>
                  </a:cubicBezTo>
                  <a:cubicBezTo>
                    <a:pt x="3861391" y="1878218"/>
                    <a:pt x="4884335" y="885580"/>
                    <a:pt x="4314223" y="162019"/>
                  </a:cubicBezTo>
                  <a:cubicBezTo>
                    <a:pt x="4354111" y="168823"/>
                    <a:pt x="4415431" y="178006"/>
                    <a:pt x="4481513" y="187191"/>
                  </a:cubicBezTo>
                  <a:lnTo>
                    <a:pt x="4430903" y="0"/>
                  </a:lnTo>
                  <a:cubicBezTo>
                    <a:pt x="5022447" y="510071"/>
                    <a:pt x="4868662" y="1413051"/>
                    <a:pt x="3933825" y="2392228"/>
                  </a:cubicBezTo>
                  <a:cubicBezTo>
                    <a:pt x="2629246" y="3616500"/>
                    <a:pt x="1105593" y="3945422"/>
                    <a:pt x="262977" y="3557588"/>
                  </a:cubicBezTo>
                  <a:cubicBezTo>
                    <a:pt x="214213" y="3619985"/>
                    <a:pt x="205927" y="3632375"/>
                    <a:pt x="142875" y="3709060"/>
                  </a:cubicBezTo>
                  <a:cubicBezTo>
                    <a:pt x="130969" y="3625717"/>
                    <a:pt x="7144" y="3039928"/>
                    <a:pt x="0" y="2970872"/>
                  </a:cubicBezTo>
                  <a:cubicBezTo>
                    <a:pt x="80170" y="2978809"/>
                    <a:pt x="577056" y="3010559"/>
                    <a:pt x="707232" y="3025641"/>
                  </a:cubicBezTo>
                  <a:lnTo>
                    <a:pt x="572540" y="3188587"/>
                  </a:lnTo>
                  <a:close/>
                </a:path>
              </a:pathLst>
            </a:custGeom>
            <a:gradFill>
              <a:gsLst>
                <a:gs pos="0">
                  <a:srgbClr val="006E92"/>
                </a:gs>
                <a:gs pos="74000">
                  <a:schemeClr val="accent2"/>
                </a:gs>
                <a:gs pos="100000">
                  <a:srgbClr val="90C4E7"/>
                </a:gs>
              </a:gsLst>
              <a:lin ang="6600000" scaled="0"/>
            </a:gradFill>
            <a:ln w="3175">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7" name="Freihandform 616">
              <a:extLst>
                <a:ext uri="{FF2B5EF4-FFF2-40B4-BE49-F238E27FC236}">
                  <a16:creationId xmlns:a16="http://schemas.microsoft.com/office/drawing/2014/main" id="{5FCB24A3-3FDE-C323-A859-AE41E6C45C8C}"/>
                </a:ext>
              </a:extLst>
            </p:cNvPr>
            <p:cNvSpPr/>
            <p:nvPr/>
          </p:nvSpPr>
          <p:spPr bwMode="auto">
            <a:xfrm rot="10221894">
              <a:off x="1419941" y="5177813"/>
              <a:ext cx="1601894" cy="563005"/>
            </a:xfrm>
            <a:custGeom>
              <a:avLst/>
              <a:gdLst>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8042 w 2232397"/>
                <a:gd name="connsiteY6" fmla="*/ 1 h 613294"/>
                <a:gd name="connsiteX7" fmla="*/ 0 w 2232397"/>
                <a:gd name="connsiteY7" fmla="*/ 1 h 613294"/>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7" fmla="*/ 0 w 2232397"/>
                <a:gd name="connsiteY7" fmla="*/ 0 h 613294"/>
                <a:gd name="connsiteX0" fmla="*/ 0 w 2232397"/>
                <a:gd name="connsiteY0" fmla="*/ 1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0" fmla="*/ 0 w 2264030"/>
                <a:gd name="connsiteY0" fmla="*/ 246464 h 613294"/>
                <a:gd name="connsiteX1" fmla="*/ 2084574 w 2264030"/>
                <a:gd name="connsiteY1" fmla="*/ 0 h 613294"/>
                <a:gd name="connsiteX2" fmla="*/ 2264030 w 2264030"/>
                <a:gd name="connsiteY2" fmla="*/ 306647 h 613294"/>
                <a:gd name="connsiteX3" fmla="*/ 2084574 w 2264030"/>
                <a:gd name="connsiteY3" fmla="*/ 613294 h 613294"/>
                <a:gd name="connsiteX4" fmla="*/ 39674 w 2264030"/>
                <a:gd name="connsiteY4" fmla="*/ 613294 h 613294"/>
                <a:gd name="connsiteX5" fmla="*/ 219130 w 2264030"/>
                <a:gd name="connsiteY5" fmla="*/ 306647 h 613294"/>
                <a:gd name="connsiteX6" fmla="*/ 0 w 2264030"/>
                <a:gd name="connsiteY6" fmla="*/ 246464 h 613294"/>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219130 w 2264030"/>
                <a:gd name="connsiteY5" fmla="*/ 30664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8246 w 2264030"/>
                <a:gd name="connsiteY5" fmla="*/ 48857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89369 w 2267961"/>
                <a:gd name="connsiteY5" fmla="*/ 516394 h 867729"/>
                <a:gd name="connsiteX6" fmla="*/ 0 w 2267961"/>
                <a:gd name="connsiteY6" fmla="*/ 280898 h 867729"/>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76138 w 2267961"/>
                <a:gd name="connsiteY5" fmla="*/ 514148 h 867729"/>
                <a:gd name="connsiteX6" fmla="*/ 0 w 2267961"/>
                <a:gd name="connsiteY6" fmla="*/ 280898 h 867729"/>
                <a:gd name="connsiteX0" fmla="*/ 0 w 2267961"/>
                <a:gd name="connsiteY0" fmla="*/ 280898 h 842574"/>
                <a:gd name="connsiteX1" fmla="*/ 2088505 w 2267961"/>
                <a:gd name="connsiteY1" fmla="*/ 11279 h 842574"/>
                <a:gd name="connsiteX2" fmla="*/ 2267961 w 2267961"/>
                <a:gd name="connsiteY2" fmla="*/ 317926 h 842574"/>
                <a:gd name="connsiteX3" fmla="*/ 2088505 w 2267961"/>
                <a:gd name="connsiteY3" fmla="*/ 624573 h 842574"/>
                <a:gd name="connsiteX4" fmla="*/ 84867 w 2267961"/>
                <a:gd name="connsiteY4" fmla="*/ 842574 h 842574"/>
                <a:gd name="connsiteX5" fmla="*/ 176138 w 2267961"/>
                <a:gd name="connsiteY5" fmla="*/ 514148 h 842574"/>
                <a:gd name="connsiteX6" fmla="*/ 0 w 2267961"/>
                <a:gd name="connsiteY6" fmla="*/ 280898 h 842574"/>
                <a:gd name="connsiteX0" fmla="*/ 1 w 2293364"/>
                <a:gd name="connsiteY0" fmla="*/ 289478 h 841853"/>
                <a:gd name="connsiteX1" fmla="*/ 2113908 w 2293364"/>
                <a:gd name="connsiteY1" fmla="*/ 10558 h 841853"/>
                <a:gd name="connsiteX2" fmla="*/ 2293364 w 2293364"/>
                <a:gd name="connsiteY2" fmla="*/ 317205 h 841853"/>
                <a:gd name="connsiteX3" fmla="*/ 2113908 w 2293364"/>
                <a:gd name="connsiteY3" fmla="*/ 623852 h 841853"/>
                <a:gd name="connsiteX4" fmla="*/ 110270 w 2293364"/>
                <a:gd name="connsiteY4" fmla="*/ 841853 h 841853"/>
                <a:gd name="connsiteX5" fmla="*/ 201541 w 2293364"/>
                <a:gd name="connsiteY5" fmla="*/ 513427 h 841853"/>
                <a:gd name="connsiteX6" fmla="*/ 1 w 2293364"/>
                <a:gd name="connsiteY6" fmla="*/ 289478 h 841853"/>
                <a:gd name="connsiteX0" fmla="*/ 0 w 2293363"/>
                <a:gd name="connsiteY0" fmla="*/ 289478 h 841853"/>
                <a:gd name="connsiteX1" fmla="*/ 2113907 w 2293363"/>
                <a:gd name="connsiteY1" fmla="*/ 10558 h 841853"/>
                <a:gd name="connsiteX2" fmla="*/ 2293363 w 2293363"/>
                <a:gd name="connsiteY2" fmla="*/ 317205 h 841853"/>
                <a:gd name="connsiteX3" fmla="*/ 2120084 w 2293363"/>
                <a:gd name="connsiteY3" fmla="*/ 587464 h 841853"/>
                <a:gd name="connsiteX4" fmla="*/ 110269 w 2293363"/>
                <a:gd name="connsiteY4" fmla="*/ 841853 h 841853"/>
                <a:gd name="connsiteX5" fmla="*/ 201540 w 2293363"/>
                <a:gd name="connsiteY5" fmla="*/ 513427 h 841853"/>
                <a:gd name="connsiteX6" fmla="*/ 0 w 2293363"/>
                <a:gd name="connsiteY6" fmla="*/ 289478 h 841853"/>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73316 h 792612"/>
                <a:gd name="connsiteX1" fmla="*/ 2097305 w 2293363"/>
                <a:gd name="connsiteY1" fmla="*/ 11996 h 792612"/>
                <a:gd name="connsiteX2" fmla="*/ 2293363 w 2293363"/>
                <a:gd name="connsiteY2" fmla="*/ 301043 h 792612"/>
                <a:gd name="connsiteX3" fmla="*/ 2120084 w 2293363"/>
                <a:gd name="connsiteY3" fmla="*/ 571302 h 792612"/>
                <a:gd name="connsiteX4" fmla="*/ 115883 w 2293363"/>
                <a:gd name="connsiteY4" fmla="*/ 792612 h 792612"/>
                <a:gd name="connsiteX5" fmla="*/ 201540 w 2293363"/>
                <a:gd name="connsiteY5" fmla="*/ 497265 h 792612"/>
                <a:gd name="connsiteX6" fmla="*/ 0 w 2293363"/>
                <a:gd name="connsiteY6" fmla="*/ 273316 h 792612"/>
                <a:gd name="connsiteX0" fmla="*/ 0 w 2259161"/>
                <a:gd name="connsiteY0" fmla="*/ 272404 h 792702"/>
                <a:gd name="connsiteX1" fmla="*/ 2063103 w 2259161"/>
                <a:gd name="connsiteY1" fmla="*/ 12086 h 792702"/>
                <a:gd name="connsiteX2" fmla="*/ 2259161 w 2259161"/>
                <a:gd name="connsiteY2" fmla="*/ 301133 h 792702"/>
                <a:gd name="connsiteX3" fmla="*/ 2085882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792702"/>
                <a:gd name="connsiteX1" fmla="*/ 2063103 w 2259161"/>
                <a:gd name="connsiteY1" fmla="*/ 12086 h 792702"/>
                <a:gd name="connsiteX2" fmla="*/ 2259161 w 2259161"/>
                <a:gd name="connsiteY2" fmla="*/ 301133 h 792702"/>
                <a:gd name="connsiteX3" fmla="*/ 2085881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792702"/>
                <a:gd name="connsiteX1" fmla="*/ 2063103 w 2259161"/>
                <a:gd name="connsiteY1" fmla="*/ 12086 h 792702"/>
                <a:gd name="connsiteX2" fmla="*/ 2259161 w 2259161"/>
                <a:gd name="connsiteY2" fmla="*/ 301133 h 792702"/>
                <a:gd name="connsiteX3" fmla="*/ 2085881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792702"/>
                <a:gd name="connsiteX1" fmla="*/ 2063103 w 2259161"/>
                <a:gd name="connsiteY1" fmla="*/ 12086 h 792702"/>
                <a:gd name="connsiteX2" fmla="*/ 2259161 w 2259161"/>
                <a:gd name="connsiteY2" fmla="*/ 301133 h 792702"/>
                <a:gd name="connsiteX3" fmla="*/ 2085881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1 w 2260285"/>
                <a:gd name="connsiteY0" fmla="*/ 278436 h 792119"/>
                <a:gd name="connsiteX1" fmla="*/ 2064227 w 2260285"/>
                <a:gd name="connsiteY1" fmla="*/ 11503 h 792119"/>
                <a:gd name="connsiteX2" fmla="*/ 2260285 w 2260285"/>
                <a:gd name="connsiteY2" fmla="*/ 300550 h 792119"/>
                <a:gd name="connsiteX3" fmla="*/ 2087005 w 2260285"/>
                <a:gd name="connsiteY3" fmla="*/ 570809 h 792119"/>
                <a:gd name="connsiteX4" fmla="*/ 82805 w 2260285"/>
                <a:gd name="connsiteY4" fmla="*/ 792119 h 792119"/>
                <a:gd name="connsiteX5" fmla="*/ 168462 w 2260285"/>
                <a:gd name="connsiteY5" fmla="*/ 496772 h 792119"/>
                <a:gd name="connsiteX6" fmla="*/ -1 w 2260285"/>
                <a:gd name="connsiteY6" fmla="*/ 278436 h 792119"/>
                <a:gd name="connsiteX0" fmla="*/ 0 w 2260286"/>
                <a:gd name="connsiteY0" fmla="*/ 287993 h 801676"/>
                <a:gd name="connsiteX1" fmla="*/ 2064228 w 2260286"/>
                <a:gd name="connsiteY1" fmla="*/ 21060 h 801676"/>
                <a:gd name="connsiteX2" fmla="*/ 2260286 w 2260286"/>
                <a:gd name="connsiteY2" fmla="*/ 310107 h 801676"/>
                <a:gd name="connsiteX3" fmla="*/ 2087006 w 2260286"/>
                <a:gd name="connsiteY3" fmla="*/ 580366 h 801676"/>
                <a:gd name="connsiteX4" fmla="*/ 82806 w 2260286"/>
                <a:gd name="connsiteY4" fmla="*/ 801676 h 801676"/>
                <a:gd name="connsiteX5" fmla="*/ 168463 w 2260286"/>
                <a:gd name="connsiteY5" fmla="*/ 506329 h 801676"/>
                <a:gd name="connsiteX6" fmla="*/ 0 w 2260286"/>
                <a:gd name="connsiteY6" fmla="*/ 287993 h 801676"/>
                <a:gd name="connsiteX0" fmla="*/ 0 w 2260286"/>
                <a:gd name="connsiteY0" fmla="*/ 280401 h 794084"/>
                <a:gd name="connsiteX1" fmla="*/ 2064228 w 2260286"/>
                <a:gd name="connsiteY1" fmla="*/ 13468 h 794084"/>
                <a:gd name="connsiteX2" fmla="*/ 2260286 w 2260286"/>
                <a:gd name="connsiteY2" fmla="*/ 302515 h 794084"/>
                <a:gd name="connsiteX3" fmla="*/ 2087006 w 2260286"/>
                <a:gd name="connsiteY3" fmla="*/ 572774 h 794084"/>
                <a:gd name="connsiteX4" fmla="*/ 82806 w 2260286"/>
                <a:gd name="connsiteY4" fmla="*/ 794084 h 794084"/>
                <a:gd name="connsiteX5" fmla="*/ 168463 w 2260286"/>
                <a:gd name="connsiteY5" fmla="*/ 498737 h 794084"/>
                <a:gd name="connsiteX6" fmla="*/ 0 w 2260286"/>
                <a:gd name="connsiteY6" fmla="*/ 280401 h 794084"/>
                <a:gd name="connsiteX0" fmla="*/ 0 w 2260286"/>
                <a:gd name="connsiteY0" fmla="*/ 276793 h 790476"/>
                <a:gd name="connsiteX1" fmla="*/ 2064228 w 2260286"/>
                <a:gd name="connsiteY1" fmla="*/ 9860 h 790476"/>
                <a:gd name="connsiteX2" fmla="*/ 2260286 w 2260286"/>
                <a:gd name="connsiteY2" fmla="*/ 298907 h 790476"/>
                <a:gd name="connsiteX3" fmla="*/ 2087006 w 2260286"/>
                <a:gd name="connsiteY3" fmla="*/ 569166 h 790476"/>
                <a:gd name="connsiteX4" fmla="*/ 82806 w 2260286"/>
                <a:gd name="connsiteY4" fmla="*/ 790476 h 790476"/>
                <a:gd name="connsiteX5" fmla="*/ 168463 w 2260286"/>
                <a:gd name="connsiteY5" fmla="*/ 495129 h 790476"/>
                <a:gd name="connsiteX6" fmla="*/ 0 w 2260286"/>
                <a:gd name="connsiteY6" fmla="*/ 276793 h 790476"/>
                <a:gd name="connsiteX0" fmla="*/ 0 w 2260286"/>
                <a:gd name="connsiteY0" fmla="*/ 283109 h 796792"/>
                <a:gd name="connsiteX1" fmla="*/ 2064228 w 2260286"/>
                <a:gd name="connsiteY1" fmla="*/ 16176 h 796792"/>
                <a:gd name="connsiteX2" fmla="*/ 2260286 w 2260286"/>
                <a:gd name="connsiteY2" fmla="*/ 305223 h 796792"/>
                <a:gd name="connsiteX3" fmla="*/ 2087006 w 2260286"/>
                <a:gd name="connsiteY3" fmla="*/ 575482 h 796792"/>
                <a:gd name="connsiteX4" fmla="*/ 82806 w 2260286"/>
                <a:gd name="connsiteY4" fmla="*/ 796792 h 796792"/>
                <a:gd name="connsiteX5" fmla="*/ 168463 w 2260286"/>
                <a:gd name="connsiteY5" fmla="*/ 501445 h 796792"/>
                <a:gd name="connsiteX6" fmla="*/ 0 w 2260286"/>
                <a:gd name="connsiteY6" fmla="*/ 283109 h 796792"/>
                <a:gd name="connsiteX0" fmla="*/ 0 w 2260286"/>
                <a:gd name="connsiteY0" fmla="*/ 279513 h 793196"/>
                <a:gd name="connsiteX1" fmla="*/ 2064228 w 2260286"/>
                <a:gd name="connsiteY1" fmla="*/ 12580 h 793196"/>
                <a:gd name="connsiteX2" fmla="*/ 2260286 w 2260286"/>
                <a:gd name="connsiteY2" fmla="*/ 301627 h 793196"/>
                <a:gd name="connsiteX3" fmla="*/ 2087006 w 2260286"/>
                <a:gd name="connsiteY3" fmla="*/ 571886 h 793196"/>
                <a:gd name="connsiteX4" fmla="*/ 82806 w 2260286"/>
                <a:gd name="connsiteY4" fmla="*/ 793196 h 793196"/>
                <a:gd name="connsiteX5" fmla="*/ 168463 w 2260286"/>
                <a:gd name="connsiteY5" fmla="*/ 497849 h 793196"/>
                <a:gd name="connsiteX6" fmla="*/ 0 w 2260286"/>
                <a:gd name="connsiteY6" fmla="*/ 279513 h 793196"/>
                <a:gd name="connsiteX0" fmla="*/ 0 w 2260286"/>
                <a:gd name="connsiteY0" fmla="*/ 280133 h 793816"/>
                <a:gd name="connsiteX1" fmla="*/ 2064228 w 2260286"/>
                <a:gd name="connsiteY1" fmla="*/ 13200 h 793816"/>
                <a:gd name="connsiteX2" fmla="*/ 2260286 w 2260286"/>
                <a:gd name="connsiteY2" fmla="*/ 302247 h 793816"/>
                <a:gd name="connsiteX3" fmla="*/ 2087006 w 2260286"/>
                <a:gd name="connsiteY3" fmla="*/ 572506 h 793816"/>
                <a:gd name="connsiteX4" fmla="*/ 82806 w 2260286"/>
                <a:gd name="connsiteY4" fmla="*/ 793816 h 793816"/>
                <a:gd name="connsiteX5" fmla="*/ 168463 w 2260286"/>
                <a:gd name="connsiteY5" fmla="*/ 498469 h 793816"/>
                <a:gd name="connsiteX6" fmla="*/ 0 w 2260286"/>
                <a:gd name="connsiteY6" fmla="*/ 280133 h 793816"/>
                <a:gd name="connsiteX0" fmla="*/ 0 w 2260286"/>
                <a:gd name="connsiteY0" fmla="*/ 278957 h 792640"/>
                <a:gd name="connsiteX1" fmla="*/ 2064228 w 2260286"/>
                <a:gd name="connsiteY1" fmla="*/ 12024 h 792640"/>
                <a:gd name="connsiteX2" fmla="*/ 2260286 w 2260286"/>
                <a:gd name="connsiteY2" fmla="*/ 301071 h 792640"/>
                <a:gd name="connsiteX3" fmla="*/ 2087006 w 2260286"/>
                <a:gd name="connsiteY3" fmla="*/ 571330 h 792640"/>
                <a:gd name="connsiteX4" fmla="*/ 82806 w 2260286"/>
                <a:gd name="connsiteY4" fmla="*/ 792640 h 792640"/>
                <a:gd name="connsiteX5" fmla="*/ 168463 w 2260286"/>
                <a:gd name="connsiteY5" fmla="*/ 497293 h 792640"/>
                <a:gd name="connsiteX6" fmla="*/ 0 w 2260286"/>
                <a:gd name="connsiteY6" fmla="*/ 278957 h 792640"/>
                <a:gd name="connsiteX0" fmla="*/ 0 w 2260286"/>
                <a:gd name="connsiteY0" fmla="*/ 279780 h 793463"/>
                <a:gd name="connsiteX1" fmla="*/ 2064228 w 2260286"/>
                <a:gd name="connsiteY1" fmla="*/ 12847 h 793463"/>
                <a:gd name="connsiteX2" fmla="*/ 2260286 w 2260286"/>
                <a:gd name="connsiteY2" fmla="*/ 301894 h 793463"/>
                <a:gd name="connsiteX3" fmla="*/ 2087006 w 2260286"/>
                <a:gd name="connsiteY3" fmla="*/ 572153 h 793463"/>
                <a:gd name="connsiteX4" fmla="*/ 82806 w 2260286"/>
                <a:gd name="connsiteY4" fmla="*/ 793463 h 793463"/>
                <a:gd name="connsiteX5" fmla="*/ 168463 w 2260286"/>
                <a:gd name="connsiteY5" fmla="*/ 498116 h 793463"/>
                <a:gd name="connsiteX6" fmla="*/ 0 w 2260286"/>
                <a:gd name="connsiteY6" fmla="*/ 279780 h 793463"/>
                <a:gd name="connsiteX0" fmla="*/ 0 w 2260286"/>
                <a:gd name="connsiteY0" fmla="*/ 282916 h 796599"/>
                <a:gd name="connsiteX1" fmla="*/ 2064228 w 2260286"/>
                <a:gd name="connsiteY1" fmla="*/ 15983 h 796599"/>
                <a:gd name="connsiteX2" fmla="*/ 2260286 w 2260286"/>
                <a:gd name="connsiteY2" fmla="*/ 305030 h 796599"/>
                <a:gd name="connsiteX3" fmla="*/ 2087006 w 2260286"/>
                <a:gd name="connsiteY3" fmla="*/ 575289 h 796599"/>
                <a:gd name="connsiteX4" fmla="*/ 82806 w 2260286"/>
                <a:gd name="connsiteY4" fmla="*/ 796599 h 796599"/>
                <a:gd name="connsiteX5" fmla="*/ 168463 w 2260286"/>
                <a:gd name="connsiteY5" fmla="*/ 501252 h 796599"/>
                <a:gd name="connsiteX6" fmla="*/ 0 w 2260286"/>
                <a:gd name="connsiteY6" fmla="*/ 282916 h 796599"/>
                <a:gd name="connsiteX0" fmla="*/ 0 w 2260286"/>
                <a:gd name="connsiteY0" fmla="*/ 280898 h 794581"/>
                <a:gd name="connsiteX1" fmla="*/ 2064228 w 2260286"/>
                <a:gd name="connsiteY1" fmla="*/ 13965 h 794581"/>
                <a:gd name="connsiteX2" fmla="*/ 2260286 w 2260286"/>
                <a:gd name="connsiteY2" fmla="*/ 303012 h 794581"/>
                <a:gd name="connsiteX3" fmla="*/ 2087006 w 2260286"/>
                <a:gd name="connsiteY3" fmla="*/ 573271 h 794581"/>
                <a:gd name="connsiteX4" fmla="*/ 82806 w 2260286"/>
                <a:gd name="connsiteY4" fmla="*/ 794581 h 794581"/>
                <a:gd name="connsiteX5" fmla="*/ 168463 w 2260286"/>
                <a:gd name="connsiteY5" fmla="*/ 499234 h 794581"/>
                <a:gd name="connsiteX6" fmla="*/ 0 w 2260286"/>
                <a:gd name="connsiteY6" fmla="*/ 280898 h 794581"/>
                <a:gd name="connsiteX0" fmla="*/ 0 w 2260286"/>
                <a:gd name="connsiteY0" fmla="*/ 280222 h 793905"/>
                <a:gd name="connsiteX1" fmla="*/ 2064228 w 2260286"/>
                <a:gd name="connsiteY1" fmla="*/ 13289 h 793905"/>
                <a:gd name="connsiteX2" fmla="*/ 2260286 w 2260286"/>
                <a:gd name="connsiteY2" fmla="*/ 302336 h 793905"/>
                <a:gd name="connsiteX3" fmla="*/ 2087006 w 2260286"/>
                <a:gd name="connsiteY3" fmla="*/ 572595 h 793905"/>
                <a:gd name="connsiteX4" fmla="*/ 82806 w 2260286"/>
                <a:gd name="connsiteY4" fmla="*/ 793905 h 793905"/>
                <a:gd name="connsiteX5" fmla="*/ 168463 w 2260286"/>
                <a:gd name="connsiteY5" fmla="*/ 498558 h 793905"/>
                <a:gd name="connsiteX6" fmla="*/ 0 w 2260286"/>
                <a:gd name="connsiteY6" fmla="*/ 280222 h 793905"/>
                <a:gd name="connsiteX0" fmla="*/ 0 w 2260286"/>
                <a:gd name="connsiteY0" fmla="*/ 280001 h 793684"/>
                <a:gd name="connsiteX1" fmla="*/ 2064228 w 2260286"/>
                <a:gd name="connsiteY1" fmla="*/ 13068 h 793684"/>
                <a:gd name="connsiteX2" fmla="*/ 2260286 w 2260286"/>
                <a:gd name="connsiteY2" fmla="*/ 302115 h 793684"/>
                <a:gd name="connsiteX3" fmla="*/ 2087006 w 2260286"/>
                <a:gd name="connsiteY3" fmla="*/ 572374 h 793684"/>
                <a:gd name="connsiteX4" fmla="*/ 82806 w 2260286"/>
                <a:gd name="connsiteY4" fmla="*/ 793684 h 793684"/>
                <a:gd name="connsiteX5" fmla="*/ 168463 w 2260286"/>
                <a:gd name="connsiteY5" fmla="*/ 498337 h 793684"/>
                <a:gd name="connsiteX6" fmla="*/ 0 w 2260286"/>
                <a:gd name="connsiteY6" fmla="*/ 280001 h 793684"/>
                <a:gd name="connsiteX0" fmla="*/ 0 w 2260286"/>
                <a:gd name="connsiteY0" fmla="*/ 276869 h 790552"/>
                <a:gd name="connsiteX1" fmla="*/ 2064228 w 2260286"/>
                <a:gd name="connsiteY1" fmla="*/ 9936 h 790552"/>
                <a:gd name="connsiteX2" fmla="*/ 2260286 w 2260286"/>
                <a:gd name="connsiteY2" fmla="*/ 298983 h 790552"/>
                <a:gd name="connsiteX3" fmla="*/ 2087006 w 2260286"/>
                <a:gd name="connsiteY3" fmla="*/ 569242 h 790552"/>
                <a:gd name="connsiteX4" fmla="*/ 82806 w 2260286"/>
                <a:gd name="connsiteY4" fmla="*/ 790552 h 790552"/>
                <a:gd name="connsiteX5" fmla="*/ 168463 w 2260286"/>
                <a:gd name="connsiteY5" fmla="*/ 495205 h 790552"/>
                <a:gd name="connsiteX6" fmla="*/ 0 w 2260286"/>
                <a:gd name="connsiteY6" fmla="*/ 276869 h 790552"/>
                <a:gd name="connsiteX0" fmla="*/ 0 w 2260286"/>
                <a:gd name="connsiteY0" fmla="*/ 280019 h 793702"/>
                <a:gd name="connsiteX1" fmla="*/ 2064228 w 2260286"/>
                <a:gd name="connsiteY1" fmla="*/ 13086 h 793702"/>
                <a:gd name="connsiteX2" fmla="*/ 2260286 w 2260286"/>
                <a:gd name="connsiteY2" fmla="*/ 302133 h 793702"/>
                <a:gd name="connsiteX3" fmla="*/ 2087006 w 2260286"/>
                <a:gd name="connsiteY3" fmla="*/ 572392 h 793702"/>
                <a:gd name="connsiteX4" fmla="*/ 82806 w 2260286"/>
                <a:gd name="connsiteY4" fmla="*/ 793702 h 793702"/>
                <a:gd name="connsiteX5" fmla="*/ 168463 w 2260286"/>
                <a:gd name="connsiteY5" fmla="*/ 498355 h 793702"/>
                <a:gd name="connsiteX6" fmla="*/ 0 w 2260286"/>
                <a:gd name="connsiteY6" fmla="*/ 280019 h 793702"/>
                <a:gd name="connsiteX0" fmla="*/ 0 w 2260286"/>
                <a:gd name="connsiteY0" fmla="*/ 279579 h 793262"/>
                <a:gd name="connsiteX1" fmla="*/ 2064228 w 2260286"/>
                <a:gd name="connsiteY1" fmla="*/ 12646 h 793262"/>
                <a:gd name="connsiteX2" fmla="*/ 2260286 w 2260286"/>
                <a:gd name="connsiteY2" fmla="*/ 301693 h 793262"/>
                <a:gd name="connsiteX3" fmla="*/ 2087006 w 2260286"/>
                <a:gd name="connsiteY3" fmla="*/ 571952 h 793262"/>
                <a:gd name="connsiteX4" fmla="*/ 82806 w 2260286"/>
                <a:gd name="connsiteY4" fmla="*/ 793262 h 793262"/>
                <a:gd name="connsiteX5" fmla="*/ 168463 w 2260286"/>
                <a:gd name="connsiteY5" fmla="*/ 497915 h 793262"/>
                <a:gd name="connsiteX6" fmla="*/ 0 w 2260286"/>
                <a:gd name="connsiteY6" fmla="*/ 279579 h 793262"/>
                <a:gd name="connsiteX0" fmla="*/ 0 w 2260286"/>
                <a:gd name="connsiteY0" fmla="*/ 279579 h 793262"/>
                <a:gd name="connsiteX1" fmla="*/ 2064228 w 2260286"/>
                <a:gd name="connsiteY1" fmla="*/ 12646 h 793262"/>
                <a:gd name="connsiteX2" fmla="*/ 2260286 w 2260286"/>
                <a:gd name="connsiteY2" fmla="*/ 301693 h 793262"/>
                <a:gd name="connsiteX3" fmla="*/ 2085946 w 2260286"/>
                <a:gd name="connsiteY3" fmla="*/ 558158 h 793262"/>
                <a:gd name="connsiteX4" fmla="*/ 82806 w 2260286"/>
                <a:gd name="connsiteY4" fmla="*/ 793262 h 793262"/>
                <a:gd name="connsiteX5" fmla="*/ 168463 w 2260286"/>
                <a:gd name="connsiteY5" fmla="*/ 497915 h 793262"/>
                <a:gd name="connsiteX6" fmla="*/ 0 w 2260286"/>
                <a:gd name="connsiteY6" fmla="*/ 279579 h 793262"/>
                <a:gd name="connsiteX0" fmla="*/ 0 w 2257041"/>
                <a:gd name="connsiteY0" fmla="*/ 279579 h 793262"/>
                <a:gd name="connsiteX1" fmla="*/ 2064228 w 2257041"/>
                <a:gd name="connsiteY1" fmla="*/ 12646 h 793262"/>
                <a:gd name="connsiteX2" fmla="*/ 2257041 w 2257041"/>
                <a:gd name="connsiteY2" fmla="*/ 280721 h 793262"/>
                <a:gd name="connsiteX3" fmla="*/ 2085946 w 2257041"/>
                <a:gd name="connsiteY3" fmla="*/ 558158 h 793262"/>
                <a:gd name="connsiteX4" fmla="*/ 82806 w 2257041"/>
                <a:gd name="connsiteY4" fmla="*/ 793262 h 793262"/>
                <a:gd name="connsiteX5" fmla="*/ 168463 w 2257041"/>
                <a:gd name="connsiteY5" fmla="*/ 497915 h 793262"/>
                <a:gd name="connsiteX6" fmla="*/ 0 w 2257041"/>
                <a:gd name="connsiteY6" fmla="*/ 279579 h 7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041" h="793262">
                  <a:moveTo>
                    <a:pt x="0" y="279579"/>
                  </a:moveTo>
                  <a:cubicBezTo>
                    <a:pt x="716253" y="51323"/>
                    <a:pt x="1326736" y="-34950"/>
                    <a:pt x="2064228" y="12646"/>
                  </a:cubicBezTo>
                  <a:lnTo>
                    <a:pt x="2257041" y="280721"/>
                  </a:lnTo>
                  <a:lnTo>
                    <a:pt x="2085946" y="558158"/>
                  </a:lnTo>
                  <a:cubicBezTo>
                    <a:pt x="1452929" y="472260"/>
                    <a:pt x="693470" y="609925"/>
                    <a:pt x="82806" y="793262"/>
                  </a:cubicBezTo>
                  <a:lnTo>
                    <a:pt x="168463" y="497915"/>
                  </a:lnTo>
                  <a:lnTo>
                    <a:pt x="0" y="279579"/>
                  </a:ln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8" name="Freihandform 617">
              <a:extLst>
                <a:ext uri="{FF2B5EF4-FFF2-40B4-BE49-F238E27FC236}">
                  <a16:creationId xmlns:a16="http://schemas.microsoft.com/office/drawing/2014/main" id="{337A1A9D-46B5-1437-C99B-CC31EFEDDD2D}"/>
                </a:ext>
              </a:extLst>
            </p:cNvPr>
            <p:cNvSpPr/>
            <p:nvPr/>
          </p:nvSpPr>
          <p:spPr bwMode="auto">
            <a:xfrm rot="9418113">
              <a:off x="2829918" y="4499363"/>
              <a:ext cx="1526273" cy="629706"/>
            </a:xfrm>
            <a:custGeom>
              <a:avLst/>
              <a:gdLst>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8042 w 2232397"/>
                <a:gd name="connsiteY6" fmla="*/ 1 h 613294"/>
                <a:gd name="connsiteX7" fmla="*/ 0 w 2232397"/>
                <a:gd name="connsiteY7" fmla="*/ 1 h 613294"/>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7" fmla="*/ 0 w 2232397"/>
                <a:gd name="connsiteY7" fmla="*/ 0 h 613294"/>
                <a:gd name="connsiteX0" fmla="*/ 0 w 2232397"/>
                <a:gd name="connsiteY0" fmla="*/ 1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0" fmla="*/ 0 w 2264030"/>
                <a:gd name="connsiteY0" fmla="*/ 246464 h 613294"/>
                <a:gd name="connsiteX1" fmla="*/ 2084574 w 2264030"/>
                <a:gd name="connsiteY1" fmla="*/ 0 h 613294"/>
                <a:gd name="connsiteX2" fmla="*/ 2264030 w 2264030"/>
                <a:gd name="connsiteY2" fmla="*/ 306647 h 613294"/>
                <a:gd name="connsiteX3" fmla="*/ 2084574 w 2264030"/>
                <a:gd name="connsiteY3" fmla="*/ 613294 h 613294"/>
                <a:gd name="connsiteX4" fmla="*/ 39674 w 2264030"/>
                <a:gd name="connsiteY4" fmla="*/ 613294 h 613294"/>
                <a:gd name="connsiteX5" fmla="*/ 219130 w 2264030"/>
                <a:gd name="connsiteY5" fmla="*/ 306647 h 613294"/>
                <a:gd name="connsiteX6" fmla="*/ 0 w 2264030"/>
                <a:gd name="connsiteY6" fmla="*/ 246464 h 613294"/>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219130 w 2264030"/>
                <a:gd name="connsiteY5" fmla="*/ 30664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8246 w 2264030"/>
                <a:gd name="connsiteY5" fmla="*/ 48857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89369 w 2267961"/>
                <a:gd name="connsiteY5" fmla="*/ 516394 h 867729"/>
                <a:gd name="connsiteX6" fmla="*/ 0 w 2267961"/>
                <a:gd name="connsiteY6" fmla="*/ 280898 h 867729"/>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76138 w 2267961"/>
                <a:gd name="connsiteY5" fmla="*/ 514148 h 867729"/>
                <a:gd name="connsiteX6" fmla="*/ 0 w 2267961"/>
                <a:gd name="connsiteY6" fmla="*/ 280898 h 867729"/>
                <a:gd name="connsiteX0" fmla="*/ 0 w 2267961"/>
                <a:gd name="connsiteY0" fmla="*/ 280898 h 842574"/>
                <a:gd name="connsiteX1" fmla="*/ 2088505 w 2267961"/>
                <a:gd name="connsiteY1" fmla="*/ 11279 h 842574"/>
                <a:gd name="connsiteX2" fmla="*/ 2267961 w 2267961"/>
                <a:gd name="connsiteY2" fmla="*/ 317926 h 842574"/>
                <a:gd name="connsiteX3" fmla="*/ 2088505 w 2267961"/>
                <a:gd name="connsiteY3" fmla="*/ 624573 h 842574"/>
                <a:gd name="connsiteX4" fmla="*/ 84867 w 2267961"/>
                <a:gd name="connsiteY4" fmla="*/ 842574 h 842574"/>
                <a:gd name="connsiteX5" fmla="*/ 176138 w 2267961"/>
                <a:gd name="connsiteY5" fmla="*/ 514148 h 842574"/>
                <a:gd name="connsiteX6" fmla="*/ 0 w 2267961"/>
                <a:gd name="connsiteY6" fmla="*/ 280898 h 842574"/>
                <a:gd name="connsiteX0" fmla="*/ 1 w 2293364"/>
                <a:gd name="connsiteY0" fmla="*/ 289478 h 841853"/>
                <a:gd name="connsiteX1" fmla="*/ 2113908 w 2293364"/>
                <a:gd name="connsiteY1" fmla="*/ 10558 h 841853"/>
                <a:gd name="connsiteX2" fmla="*/ 2293364 w 2293364"/>
                <a:gd name="connsiteY2" fmla="*/ 317205 h 841853"/>
                <a:gd name="connsiteX3" fmla="*/ 2113908 w 2293364"/>
                <a:gd name="connsiteY3" fmla="*/ 623852 h 841853"/>
                <a:gd name="connsiteX4" fmla="*/ 110270 w 2293364"/>
                <a:gd name="connsiteY4" fmla="*/ 841853 h 841853"/>
                <a:gd name="connsiteX5" fmla="*/ 201541 w 2293364"/>
                <a:gd name="connsiteY5" fmla="*/ 513427 h 841853"/>
                <a:gd name="connsiteX6" fmla="*/ 1 w 2293364"/>
                <a:gd name="connsiteY6" fmla="*/ 289478 h 841853"/>
                <a:gd name="connsiteX0" fmla="*/ 0 w 2293363"/>
                <a:gd name="connsiteY0" fmla="*/ 289478 h 841853"/>
                <a:gd name="connsiteX1" fmla="*/ 2113907 w 2293363"/>
                <a:gd name="connsiteY1" fmla="*/ 10558 h 841853"/>
                <a:gd name="connsiteX2" fmla="*/ 2293363 w 2293363"/>
                <a:gd name="connsiteY2" fmla="*/ 317205 h 841853"/>
                <a:gd name="connsiteX3" fmla="*/ 2120084 w 2293363"/>
                <a:gd name="connsiteY3" fmla="*/ 587464 h 841853"/>
                <a:gd name="connsiteX4" fmla="*/ 110269 w 2293363"/>
                <a:gd name="connsiteY4" fmla="*/ 841853 h 841853"/>
                <a:gd name="connsiteX5" fmla="*/ 201540 w 2293363"/>
                <a:gd name="connsiteY5" fmla="*/ 513427 h 841853"/>
                <a:gd name="connsiteX6" fmla="*/ 0 w 2293363"/>
                <a:gd name="connsiteY6" fmla="*/ 289478 h 841853"/>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73316 h 792612"/>
                <a:gd name="connsiteX1" fmla="*/ 2097305 w 2293363"/>
                <a:gd name="connsiteY1" fmla="*/ 11996 h 792612"/>
                <a:gd name="connsiteX2" fmla="*/ 2293363 w 2293363"/>
                <a:gd name="connsiteY2" fmla="*/ 301043 h 792612"/>
                <a:gd name="connsiteX3" fmla="*/ 2120084 w 2293363"/>
                <a:gd name="connsiteY3" fmla="*/ 571302 h 792612"/>
                <a:gd name="connsiteX4" fmla="*/ 115883 w 2293363"/>
                <a:gd name="connsiteY4" fmla="*/ 792612 h 792612"/>
                <a:gd name="connsiteX5" fmla="*/ 201540 w 2293363"/>
                <a:gd name="connsiteY5" fmla="*/ 497265 h 792612"/>
                <a:gd name="connsiteX6" fmla="*/ 0 w 2293363"/>
                <a:gd name="connsiteY6" fmla="*/ 273316 h 792612"/>
                <a:gd name="connsiteX0" fmla="*/ 0 w 2259161"/>
                <a:gd name="connsiteY0" fmla="*/ 272404 h 792702"/>
                <a:gd name="connsiteX1" fmla="*/ 2063103 w 2259161"/>
                <a:gd name="connsiteY1" fmla="*/ 12086 h 792702"/>
                <a:gd name="connsiteX2" fmla="*/ 2259161 w 2259161"/>
                <a:gd name="connsiteY2" fmla="*/ 301133 h 792702"/>
                <a:gd name="connsiteX3" fmla="*/ 2085882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1013794"/>
                <a:gd name="connsiteX1" fmla="*/ 2063103 w 2259161"/>
                <a:gd name="connsiteY1" fmla="*/ 12086 h 1013794"/>
                <a:gd name="connsiteX2" fmla="*/ 2259161 w 2259161"/>
                <a:gd name="connsiteY2" fmla="*/ 301133 h 1013794"/>
                <a:gd name="connsiteX3" fmla="*/ 2085882 w 2259161"/>
                <a:gd name="connsiteY3" fmla="*/ 571392 h 1013794"/>
                <a:gd name="connsiteX4" fmla="*/ 104354 w 2259161"/>
                <a:gd name="connsiteY4" fmla="*/ 1013793 h 1013794"/>
                <a:gd name="connsiteX5" fmla="*/ 167338 w 2259161"/>
                <a:gd name="connsiteY5" fmla="*/ 497355 h 1013794"/>
                <a:gd name="connsiteX6" fmla="*/ 0 w 2259161"/>
                <a:gd name="connsiteY6" fmla="*/ 272404 h 1013794"/>
                <a:gd name="connsiteX0" fmla="*/ 28791 w 2154807"/>
                <a:gd name="connsiteY0" fmla="*/ 449247 h 1006432"/>
                <a:gd name="connsiteX1" fmla="*/ 1958749 w 2154807"/>
                <a:gd name="connsiteY1" fmla="*/ 4725 h 1006432"/>
                <a:gd name="connsiteX2" fmla="*/ 2154807 w 2154807"/>
                <a:gd name="connsiteY2" fmla="*/ 293772 h 1006432"/>
                <a:gd name="connsiteX3" fmla="*/ 1981528 w 2154807"/>
                <a:gd name="connsiteY3" fmla="*/ 564031 h 1006432"/>
                <a:gd name="connsiteX4" fmla="*/ 0 w 2154807"/>
                <a:gd name="connsiteY4" fmla="*/ 1006432 h 1006432"/>
                <a:gd name="connsiteX5" fmla="*/ 62984 w 2154807"/>
                <a:gd name="connsiteY5" fmla="*/ 489994 h 1006432"/>
                <a:gd name="connsiteX6" fmla="*/ 28791 w 2154807"/>
                <a:gd name="connsiteY6" fmla="*/ 449247 h 1006432"/>
                <a:gd name="connsiteX0" fmla="*/ 28791 w 2154807"/>
                <a:gd name="connsiteY0" fmla="*/ 449247 h 1006432"/>
                <a:gd name="connsiteX1" fmla="*/ 1958749 w 2154807"/>
                <a:gd name="connsiteY1" fmla="*/ 4725 h 1006432"/>
                <a:gd name="connsiteX2" fmla="*/ 2154807 w 2154807"/>
                <a:gd name="connsiteY2" fmla="*/ 293772 h 1006432"/>
                <a:gd name="connsiteX3" fmla="*/ 1981528 w 2154807"/>
                <a:gd name="connsiteY3" fmla="*/ 564031 h 1006432"/>
                <a:gd name="connsiteX4" fmla="*/ 0 w 2154807"/>
                <a:gd name="connsiteY4" fmla="*/ 1006432 h 1006432"/>
                <a:gd name="connsiteX5" fmla="*/ 126886 w 2154807"/>
                <a:gd name="connsiteY5" fmla="*/ 648407 h 1006432"/>
                <a:gd name="connsiteX6" fmla="*/ 28791 w 2154807"/>
                <a:gd name="connsiteY6" fmla="*/ 449247 h 1006432"/>
                <a:gd name="connsiteX0" fmla="*/ 0 w 2126016"/>
                <a:gd name="connsiteY0" fmla="*/ 449247 h 957581"/>
                <a:gd name="connsiteX1" fmla="*/ 1929958 w 2126016"/>
                <a:gd name="connsiteY1" fmla="*/ 4725 h 957581"/>
                <a:gd name="connsiteX2" fmla="*/ 2126016 w 2126016"/>
                <a:gd name="connsiteY2" fmla="*/ 293772 h 957581"/>
                <a:gd name="connsiteX3" fmla="*/ 1952737 w 2126016"/>
                <a:gd name="connsiteY3" fmla="*/ 564031 h 957581"/>
                <a:gd name="connsiteX4" fmla="*/ 104995 w 2126016"/>
                <a:gd name="connsiteY4" fmla="*/ 957581 h 957581"/>
                <a:gd name="connsiteX5" fmla="*/ 98095 w 2126016"/>
                <a:gd name="connsiteY5" fmla="*/ 648407 h 957581"/>
                <a:gd name="connsiteX6" fmla="*/ 0 w 2126016"/>
                <a:gd name="connsiteY6" fmla="*/ 449247 h 957581"/>
                <a:gd name="connsiteX0" fmla="*/ 0 w 2142231"/>
                <a:gd name="connsiteY0" fmla="*/ 478376 h 957144"/>
                <a:gd name="connsiteX1" fmla="*/ 1946173 w 2142231"/>
                <a:gd name="connsiteY1" fmla="*/ 4288 h 957144"/>
                <a:gd name="connsiteX2" fmla="*/ 2142231 w 2142231"/>
                <a:gd name="connsiteY2" fmla="*/ 293335 h 957144"/>
                <a:gd name="connsiteX3" fmla="*/ 1968952 w 2142231"/>
                <a:gd name="connsiteY3" fmla="*/ 563594 h 957144"/>
                <a:gd name="connsiteX4" fmla="*/ 121210 w 2142231"/>
                <a:gd name="connsiteY4" fmla="*/ 957144 h 957144"/>
                <a:gd name="connsiteX5" fmla="*/ 114310 w 2142231"/>
                <a:gd name="connsiteY5" fmla="*/ 647970 h 957144"/>
                <a:gd name="connsiteX6" fmla="*/ 0 w 2142231"/>
                <a:gd name="connsiteY6" fmla="*/ 478376 h 957144"/>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39736 h 918504"/>
                <a:gd name="connsiteX1" fmla="*/ 1949799 w 2142231"/>
                <a:gd name="connsiteY1" fmla="*/ 0 h 918504"/>
                <a:gd name="connsiteX2" fmla="*/ 2142231 w 2142231"/>
                <a:gd name="connsiteY2" fmla="*/ 254695 h 918504"/>
                <a:gd name="connsiteX3" fmla="*/ 1968952 w 2142231"/>
                <a:gd name="connsiteY3" fmla="*/ 524954 h 918504"/>
                <a:gd name="connsiteX4" fmla="*/ 121210 w 2142231"/>
                <a:gd name="connsiteY4" fmla="*/ 918504 h 918504"/>
                <a:gd name="connsiteX5" fmla="*/ 114310 w 2142231"/>
                <a:gd name="connsiteY5" fmla="*/ 609330 h 918504"/>
                <a:gd name="connsiteX6" fmla="*/ 0 w 2142231"/>
                <a:gd name="connsiteY6" fmla="*/ 439736 h 918504"/>
                <a:gd name="connsiteX0" fmla="*/ 0 w 2142231"/>
                <a:gd name="connsiteY0" fmla="*/ 439736 h 918504"/>
                <a:gd name="connsiteX1" fmla="*/ 1949799 w 2142231"/>
                <a:gd name="connsiteY1" fmla="*/ 0 h 918504"/>
                <a:gd name="connsiteX2" fmla="*/ 2142231 w 2142231"/>
                <a:gd name="connsiteY2" fmla="*/ 254695 h 918504"/>
                <a:gd name="connsiteX3" fmla="*/ 1968952 w 2142231"/>
                <a:gd name="connsiteY3" fmla="*/ 524954 h 918504"/>
                <a:gd name="connsiteX4" fmla="*/ 121210 w 2142231"/>
                <a:gd name="connsiteY4" fmla="*/ 918504 h 918504"/>
                <a:gd name="connsiteX5" fmla="*/ 114310 w 2142231"/>
                <a:gd name="connsiteY5" fmla="*/ 609330 h 918504"/>
                <a:gd name="connsiteX6" fmla="*/ 0 w 2142231"/>
                <a:gd name="connsiteY6" fmla="*/ 439736 h 918504"/>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57537 w 2142231"/>
                <a:gd name="connsiteY5" fmla="*/ 614043 h 904840"/>
                <a:gd name="connsiteX6" fmla="*/ 0 w 2142231"/>
                <a:gd name="connsiteY6" fmla="*/ 426072 h 904840"/>
                <a:gd name="connsiteX0" fmla="*/ 0 w 2142231"/>
                <a:gd name="connsiteY0" fmla="*/ 426072 h 891953"/>
                <a:gd name="connsiteX1" fmla="*/ 1947635 w 2142231"/>
                <a:gd name="connsiteY1" fmla="*/ 0 h 891953"/>
                <a:gd name="connsiteX2" fmla="*/ 2142231 w 2142231"/>
                <a:gd name="connsiteY2" fmla="*/ 241031 h 891953"/>
                <a:gd name="connsiteX3" fmla="*/ 1968952 w 2142231"/>
                <a:gd name="connsiteY3" fmla="*/ 511290 h 891953"/>
                <a:gd name="connsiteX4" fmla="*/ 159501 w 2142231"/>
                <a:gd name="connsiteY4" fmla="*/ 891954 h 891953"/>
                <a:gd name="connsiteX5" fmla="*/ 157537 w 2142231"/>
                <a:gd name="connsiteY5" fmla="*/ 614043 h 891953"/>
                <a:gd name="connsiteX6" fmla="*/ 0 w 2142231"/>
                <a:gd name="connsiteY6" fmla="*/ 426072 h 891953"/>
                <a:gd name="connsiteX0" fmla="*/ 1 w 2159373"/>
                <a:gd name="connsiteY0" fmla="*/ 440661 h 891954"/>
                <a:gd name="connsiteX1" fmla="*/ 1964777 w 2159373"/>
                <a:gd name="connsiteY1" fmla="*/ 0 h 891954"/>
                <a:gd name="connsiteX2" fmla="*/ 2159373 w 2159373"/>
                <a:gd name="connsiteY2" fmla="*/ 241031 h 891954"/>
                <a:gd name="connsiteX3" fmla="*/ 1986094 w 2159373"/>
                <a:gd name="connsiteY3" fmla="*/ 511290 h 891954"/>
                <a:gd name="connsiteX4" fmla="*/ 176643 w 2159373"/>
                <a:gd name="connsiteY4" fmla="*/ 891954 h 891954"/>
                <a:gd name="connsiteX5" fmla="*/ 174679 w 2159373"/>
                <a:gd name="connsiteY5" fmla="*/ 614043 h 891954"/>
                <a:gd name="connsiteX6" fmla="*/ 1 w 2159373"/>
                <a:gd name="connsiteY6" fmla="*/ 440661 h 891954"/>
                <a:gd name="connsiteX0" fmla="*/ 0 w 2159372"/>
                <a:gd name="connsiteY0" fmla="*/ 440661 h 891954"/>
                <a:gd name="connsiteX1" fmla="*/ 1964776 w 2159372"/>
                <a:gd name="connsiteY1" fmla="*/ 0 h 891954"/>
                <a:gd name="connsiteX2" fmla="*/ 2159372 w 2159372"/>
                <a:gd name="connsiteY2" fmla="*/ 241031 h 891954"/>
                <a:gd name="connsiteX3" fmla="*/ 1986093 w 2159372"/>
                <a:gd name="connsiteY3" fmla="*/ 511290 h 891954"/>
                <a:gd name="connsiteX4" fmla="*/ 176642 w 2159372"/>
                <a:gd name="connsiteY4" fmla="*/ 891954 h 891954"/>
                <a:gd name="connsiteX5" fmla="*/ 174678 w 2159372"/>
                <a:gd name="connsiteY5" fmla="*/ 614043 h 891954"/>
                <a:gd name="connsiteX6" fmla="*/ 0 w 2159372"/>
                <a:gd name="connsiteY6" fmla="*/ 440661 h 891954"/>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43470"/>
                <a:gd name="connsiteY0" fmla="*/ 454711 h 868103"/>
                <a:gd name="connsiteX1" fmla="*/ 1948874 w 2143470"/>
                <a:gd name="connsiteY1" fmla="*/ 0 h 868103"/>
                <a:gd name="connsiteX2" fmla="*/ 2143470 w 2143470"/>
                <a:gd name="connsiteY2" fmla="*/ 241031 h 868103"/>
                <a:gd name="connsiteX3" fmla="*/ 1970191 w 2143470"/>
                <a:gd name="connsiteY3" fmla="*/ 511290 h 868103"/>
                <a:gd name="connsiteX4" fmla="*/ 181814 w 2143470"/>
                <a:gd name="connsiteY4" fmla="*/ 868103 h 868103"/>
                <a:gd name="connsiteX5" fmla="*/ 158776 w 2143470"/>
                <a:gd name="connsiteY5" fmla="*/ 614043 h 868103"/>
                <a:gd name="connsiteX6" fmla="*/ 0 w 2143470"/>
                <a:gd name="connsiteY6" fmla="*/ 454711 h 868103"/>
                <a:gd name="connsiteX0" fmla="*/ 0 w 2154970"/>
                <a:gd name="connsiteY0" fmla="*/ 438885 h 868103"/>
                <a:gd name="connsiteX1" fmla="*/ 1960374 w 2154970"/>
                <a:gd name="connsiteY1" fmla="*/ 0 h 868103"/>
                <a:gd name="connsiteX2" fmla="*/ 2154970 w 2154970"/>
                <a:gd name="connsiteY2" fmla="*/ 241031 h 868103"/>
                <a:gd name="connsiteX3" fmla="*/ 1981691 w 2154970"/>
                <a:gd name="connsiteY3" fmla="*/ 511290 h 868103"/>
                <a:gd name="connsiteX4" fmla="*/ 193314 w 2154970"/>
                <a:gd name="connsiteY4" fmla="*/ 868103 h 868103"/>
                <a:gd name="connsiteX5" fmla="*/ 170276 w 2154970"/>
                <a:gd name="connsiteY5" fmla="*/ 614043 h 868103"/>
                <a:gd name="connsiteX6" fmla="*/ 0 w 2154970"/>
                <a:gd name="connsiteY6" fmla="*/ 438885 h 868103"/>
                <a:gd name="connsiteX0" fmla="*/ 0 w 2154970"/>
                <a:gd name="connsiteY0" fmla="*/ 438885 h 868103"/>
                <a:gd name="connsiteX1" fmla="*/ 1960374 w 2154970"/>
                <a:gd name="connsiteY1" fmla="*/ 0 h 868103"/>
                <a:gd name="connsiteX2" fmla="*/ 2154970 w 2154970"/>
                <a:gd name="connsiteY2" fmla="*/ 241031 h 868103"/>
                <a:gd name="connsiteX3" fmla="*/ 1981691 w 2154970"/>
                <a:gd name="connsiteY3" fmla="*/ 511290 h 868103"/>
                <a:gd name="connsiteX4" fmla="*/ 193314 w 2154970"/>
                <a:gd name="connsiteY4" fmla="*/ 868103 h 868103"/>
                <a:gd name="connsiteX5" fmla="*/ 193201 w 2154970"/>
                <a:gd name="connsiteY5" fmla="*/ 620144 h 868103"/>
                <a:gd name="connsiteX6" fmla="*/ 0 w 2154970"/>
                <a:gd name="connsiteY6" fmla="*/ 438885 h 868103"/>
                <a:gd name="connsiteX0" fmla="*/ 0 w 2154970"/>
                <a:gd name="connsiteY0" fmla="*/ 446523 h 875741"/>
                <a:gd name="connsiteX1" fmla="*/ 2011015 w 2154970"/>
                <a:gd name="connsiteY1" fmla="*/ 0 h 875741"/>
                <a:gd name="connsiteX2" fmla="*/ 2154970 w 2154970"/>
                <a:gd name="connsiteY2" fmla="*/ 248669 h 875741"/>
                <a:gd name="connsiteX3" fmla="*/ 1981691 w 2154970"/>
                <a:gd name="connsiteY3" fmla="*/ 518928 h 875741"/>
                <a:gd name="connsiteX4" fmla="*/ 193314 w 2154970"/>
                <a:gd name="connsiteY4" fmla="*/ 875741 h 875741"/>
                <a:gd name="connsiteX5" fmla="*/ 193201 w 2154970"/>
                <a:gd name="connsiteY5" fmla="*/ 627782 h 875741"/>
                <a:gd name="connsiteX6" fmla="*/ 0 w 2154970"/>
                <a:gd name="connsiteY6" fmla="*/ 446523 h 875741"/>
                <a:gd name="connsiteX0" fmla="*/ 0 w 2154970"/>
                <a:gd name="connsiteY0" fmla="*/ 446523 h 875741"/>
                <a:gd name="connsiteX1" fmla="*/ 2011015 w 2154970"/>
                <a:gd name="connsiteY1" fmla="*/ 0 h 875741"/>
                <a:gd name="connsiteX2" fmla="*/ 2154970 w 2154970"/>
                <a:gd name="connsiteY2" fmla="*/ 248669 h 875741"/>
                <a:gd name="connsiteX3" fmla="*/ 1973280 w 2154970"/>
                <a:gd name="connsiteY3" fmla="*/ 504415 h 875741"/>
                <a:gd name="connsiteX4" fmla="*/ 193314 w 2154970"/>
                <a:gd name="connsiteY4" fmla="*/ 875741 h 875741"/>
                <a:gd name="connsiteX5" fmla="*/ 193201 w 2154970"/>
                <a:gd name="connsiteY5" fmla="*/ 627782 h 875741"/>
                <a:gd name="connsiteX6" fmla="*/ 0 w 2154970"/>
                <a:gd name="connsiteY6" fmla="*/ 446523 h 875741"/>
                <a:gd name="connsiteX0" fmla="*/ 0 w 2154970"/>
                <a:gd name="connsiteY0" fmla="*/ 435484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4 h 864702"/>
                <a:gd name="connsiteX0" fmla="*/ 0 w 2154970"/>
                <a:gd name="connsiteY0" fmla="*/ 435484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4 h 864702"/>
                <a:gd name="connsiteX0" fmla="*/ 0 w 2148332"/>
                <a:gd name="connsiteY0" fmla="*/ 445599 h 864702"/>
                <a:gd name="connsiteX1" fmla="*/ 1996040 w 2148332"/>
                <a:gd name="connsiteY1" fmla="*/ 0 h 864702"/>
                <a:gd name="connsiteX2" fmla="*/ 2148332 w 2148332"/>
                <a:gd name="connsiteY2" fmla="*/ 237630 h 864702"/>
                <a:gd name="connsiteX3" fmla="*/ 1966642 w 2148332"/>
                <a:gd name="connsiteY3" fmla="*/ 493376 h 864702"/>
                <a:gd name="connsiteX4" fmla="*/ 186676 w 2148332"/>
                <a:gd name="connsiteY4" fmla="*/ 864702 h 864702"/>
                <a:gd name="connsiteX5" fmla="*/ 186563 w 2148332"/>
                <a:gd name="connsiteY5" fmla="*/ 616743 h 864702"/>
                <a:gd name="connsiteX6" fmla="*/ 0 w 2148332"/>
                <a:gd name="connsiteY6" fmla="*/ 445599 h 864702"/>
                <a:gd name="connsiteX0" fmla="*/ 0 w 2154970"/>
                <a:gd name="connsiteY0" fmla="*/ 435485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5 h 864702"/>
                <a:gd name="connsiteX0" fmla="*/ 0 w 2154970"/>
                <a:gd name="connsiteY0" fmla="*/ 435485 h 864702"/>
                <a:gd name="connsiteX1" fmla="*/ 2002678 w 2154970"/>
                <a:gd name="connsiteY1" fmla="*/ 0 h 864702"/>
                <a:gd name="connsiteX2" fmla="*/ 2154970 w 2154970"/>
                <a:gd name="connsiteY2" fmla="*/ 237630 h 864702"/>
                <a:gd name="connsiteX3" fmla="*/ 1992657 w 2154970"/>
                <a:gd name="connsiteY3" fmla="*/ 490677 h 864702"/>
                <a:gd name="connsiteX4" fmla="*/ 193314 w 2154970"/>
                <a:gd name="connsiteY4" fmla="*/ 864702 h 864702"/>
                <a:gd name="connsiteX5" fmla="*/ 193201 w 2154970"/>
                <a:gd name="connsiteY5" fmla="*/ 616743 h 864702"/>
                <a:gd name="connsiteX6" fmla="*/ 0 w 2154970"/>
                <a:gd name="connsiteY6" fmla="*/ 435485 h 864702"/>
                <a:gd name="connsiteX0" fmla="*/ 0 w 2154970"/>
                <a:gd name="connsiteY0" fmla="*/ 446135 h 875352"/>
                <a:gd name="connsiteX1" fmla="*/ 2029082 w 2154970"/>
                <a:gd name="connsiteY1" fmla="*/ -1 h 875352"/>
                <a:gd name="connsiteX2" fmla="*/ 2154970 w 2154970"/>
                <a:gd name="connsiteY2" fmla="*/ 248280 h 875352"/>
                <a:gd name="connsiteX3" fmla="*/ 1992657 w 2154970"/>
                <a:gd name="connsiteY3" fmla="*/ 501327 h 875352"/>
                <a:gd name="connsiteX4" fmla="*/ 193314 w 2154970"/>
                <a:gd name="connsiteY4" fmla="*/ 875352 h 875352"/>
                <a:gd name="connsiteX5" fmla="*/ 193201 w 2154970"/>
                <a:gd name="connsiteY5" fmla="*/ 627393 h 875352"/>
                <a:gd name="connsiteX6" fmla="*/ 0 w 2154970"/>
                <a:gd name="connsiteY6" fmla="*/ 446135 h 87535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220917 w 2154970"/>
                <a:gd name="connsiteY5" fmla="*/ 625544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220917 w 2154970"/>
                <a:gd name="connsiteY5" fmla="*/ 625544 h 887242"/>
                <a:gd name="connsiteX6" fmla="*/ 0 w 2154970"/>
                <a:gd name="connsiteY6" fmla="*/ 458025 h 887242"/>
                <a:gd name="connsiteX0" fmla="*/ 0 w 2150494"/>
                <a:gd name="connsiteY0" fmla="*/ 458025 h 887242"/>
                <a:gd name="connsiteX1" fmla="*/ 2026845 w 2150494"/>
                <a:gd name="connsiteY1" fmla="*/ 0 h 887242"/>
                <a:gd name="connsiteX2" fmla="*/ 2150494 w 2150494"/>
                <a:gd name="connsiteY2" fmla="*/ 236394 h 887242"/>
                <a:gd name="connsiteX3" fmla="*/ 1992657 w 2150494"/>
                <a:gd name="connsiteY3" fmla="*/ 513217 h 887242"/>
                <a:gd name="connsiteX4" fmla="*/ 193314 w 2150494"/>
                <a:gd name="connsiteY4" fmla="*/ 887242 h 887242"/>
                <a:gd name="connsiteX5" fmla="*/ 220917 w 2150494"/>
                <a:gd name="connsiteY5" fmla="*/ 625544 h 887242"/>
                <a:gd name="connsiteX6" fmla="*/ 0 w 2150494"/>
                <a:gd name="connsiteY6" fmla="*/ 458025 h 887242"/>
                <a:gd name="connsiteX0" fmla="*/ 0 w 2155356"/>
                <a:gd name="connsiteY0" fmla="*/ 458025 h 887242"/>
                <a:gd name="connsiteX1" fmla="*/ 2026845 w 2155356"/>
                <a:gd name="connsiteY1" fmla="*/ 0 h 887242"/>
                <a:gd name="connsiteX2" fmla="*/ 2155356 w 2155356"/>
                <a:gd name="connsiteY2" fmla="*/ 242107 h 887242"/>
                <a:gd name="connsiteX3" fmla="*/ 1992657 w 2155356"/>
                <a:gd name="connsiteY3" fmla="*/ 513217 h 887242"/>
                <a:gd name="connsiteX4" fmla="*/ 193314 w 2155356"/>
                <a:gd name="connsiteY4" fmla="*/ 887242 h 887242"/>
                <a:gd name="connsiteX5" fmla="*/ 220917 w 2155356"/>
                <a:gd name="connsiteY5" fmla="*/ 625544 h 887242"/>
                <a:gd name="connsiteX6" fmla="*/ 0 w 2155356"/>
                <a:gd name="connsiteY6" fmla="*/ 458025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0494" h="887242">
                  <a:moveTo>
                    <a:pt x="0" y="463739"/>
                  </a:moveTo>
                  <a:cubicBezTo>
                    <a:pt x="452645" y="280673"/>
                    <a:pt x="1211262" y="45590"/>
                    <a:pt x="2021983" y="0"/>
                  </a:cubicBezTo>
                  <a:lnTo>
                    <a:pt x="2150494" y="242107"/>
                  </a:lnTo>
                  <a:lnTo>
                    <a:pt x="1987795" y="513217"/>
                  </a:lnTo>
                  <a:cubicBezTo>
                    <a:pt x="1359299" y="553404"/>
                    <a:pt x="758510" y="679352"/>
                    <a:pt x="188452" y="887242"/>
                  </a:cubicBezTo>
                  <a:cubicBezTo>
                    <a:pt x="187797" y="794605"/>
                    <a:pt x="216710" y="718181"/>
                    <a:pt x="216055" y="625544"/>
                  </a:cubicBezTo>
                  <a:lnTo>
                    <a:pt x="0" y="463739"/>
                  </a:ln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9" name="Freihandform 618">
              <a:extLst>
                <a:ext uri="{FF2B5EF4-FFF2-40B4-BE49-F238E27FC236}">
                  <a16:creationId xmlns:a16="http://schemas.microsoft.com/office/drawing/2014/main" id="{7148163E-721D-5EB8-86FA-7EC5398F9F8C}"/>
                </a:ext>
              </a:extLst>
            </p:cNvPr>
            <p:cNvSpPr/>
            <p:nvPr/>
          </p:nvSpPr>
          <p:spPr bwMode="auto">
            <a:xfrm rot="7849580">
              <a:off x="3893256" y="3707254"/>
              <a:ext cx="1282174" cy="414617"/>
            </a:xfrm>
            <a:custGeom>
              <a:avLst/>
              <a:gdLst>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8042 w 2232397"/>
                <a:gd name="connsiteY6" fmla="*/ 1 h 613294"/>
                <a:gd name="connsiteX7" fmla="*/ 0 w 2232397"/>
                <a:gd name="connsiteY7" fmla="*/ 1 h 613294"/>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7" fmla="*/ 0 w 2232397"/>
                <a:gd name="connsiteY7" fmla="*/ 0 h 613294"/>
                <a:gd name="connsiteX0" fmla="*/ 0 w 2232397"/>
                <a:gd name="connsiteY0" fmla="*/ 1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0" fmla="*/ 0 w 2264030"/>
                <a:gd name="connsiteY0" fmla="*/ 246464 h 613294"/>
                <a:gd name="connsiteX1" fmla="*/ 2084574 w 2264030"/>
                <a:gd name="connsiteY1" fmla="*/ 0 h 613294"/>
                <a:gd name="connsiteX2" fmla="*/ 2264030 w 2264030"/>
                <a:gd name="connsiteY2" fmla="*/ 306647 h 613294"/>
                <a:gd name="connsiteX3" fmla="*/ 2084574 w 2264030"/>
                <a:gd name="connsiteY3" fmla="*/ 613294 h 613294"/>
                <a:gd name="connsiteX4" fmla="*/ 39674 w 2264030"/>
                <a:gd name="connsiteY4" fmla="*/ 613294 h 613294"/>
                <a:gd name="connsiteX5" fmla="*/ 219130 w 2264030"/>
                <a:gd name="connsiteY5" fmla="*/ 306647 h 613294"/>
                <a:gd name="connsiteX6" fmla="*/ 0 w 2264030"/>
                <a:gd name="connsiteY6" fmla="*/ 246464 h 613294"/>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219130 w 2264030"/>
                <a:gd name="connsiteY5" fmla="*/ 30664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8246 w 2264030"/>
                <a:gd name="connsiteY5" fmla="*/ 48857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89369 w 2267961"/>
                <a:gd name="connsiteY5" fmla="*/ 516394 h 867729"/>
                <a:gd name="connsiteX6" fmla="*/ 0 w 2267961"/>
                <a:gd name="connsiteY6" fmla="*/ 280898 h 867729"/>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76138 w 2267961"/>
                <a:gd name="connsiteY5" fmla="*/ 514148 h 867729"/>
                <a:gd name="connsiteX6" fmla="*/ 0 w 2267961"/>
                <a:gd name="connsiteY6" fmla="*/ 280898 h 867729"/>
                <a:gd name="connsiteX0" fmla="*/ 0 w 2267961"/>
                <a:gd name="connsiteY0" fmla="*/ 280898 h 842574"/>
                <a:gd name="connsiteX1" fmla="*/ 2088505 w 2267961"/>
                <a:gd name="connsiteY1" fmla="*/ 11279 h 842574"/>
                <a:gd name="connsiteX2" fmla="*/ 2267961 w 2267961"/>
                <a:gd name="connsiteY2" fmla="*/ 317926 h 842574"/>
                <a:gd name="connsiteX3" fmla="*/ 2088505 w 2267961"/>
                <a:gd name="connsiteY3" fmla="*/ 624573 h 842574"/>
                <a:gd name="connsiteX4" fmla="*/ 84867 w 2267961"/>
                <a:gd name="connsiteY4" fmla="*/ 842574 h 842574"/>
                <a:gd name="connsiteX5" fmla="*/ 176138 w 2267961"/>
                <a:gd name="connsiteY5" fmla="*/ 514148 h 842574"/>
                <a:gd name="connsiteX6" fmla="*/ 0 w 2267961"/>
                <a:gd name="connsiteY6" fmla="*/ 280898 h 842574"/>
                <a:gd name="connsiteX0" fmla="*/ 1 w 2293364"/>
                <a:gd name="connsiteY0" fmla="*/ 289478 h 841853"/>
                <a:gd name="connsiteX1" fmla="*/ 2113908 w 2293364"/>
                <a:gd name="connsiteY1" fmla="*/ 10558 h 841853"/>
                <a:gd name="connsiteX2" fmla="*/ 2293364 w 2293364"/>
                <a:gd name="connsiteY2" fmla="*/ 317205 h 841853"/>
                <a:gd name="connsiteX3" fmla="*/ 2113908 w 2293364"/>
                <a:gd name="connsiteY3" fmla="*/ 623852 h 841853"/>
                <a:gd name="connsiteX4" fmla="*/ 110270 w 2293364"/>
                <a:gd name="connsiteY4" fmla="*/ 841853 h 841853"/>
                <a:gd name="connsiteX5" fmla="*/ 201541 w 2293364"/>
                <a:gd name="connsiteY5" fmla="*/ 513427 h 841853"/>
                <a:gd name="connsiteX6" fmla="*/ 1 w 2293364"/>
                <a:gd name="connsiteY6" fmla="*/ 289478 h 841853"/>
                <a:gd name="connsiteX0" fmla="*/ 0 w 2293363"/>
                <a:gd name="connsiteY0" fmla="*/ 289478 h 841853"/>
                <a:gd name="connsiteX1" fmla="*/ 2113907 w 2293363"/>
                <a:gd name="connsiteY1" fmla="*/ 10558 h 841853"/>
                <a:gd name="connsiteX2" fmla="*/ 2293363 w 2293363"/>
                <a:gd name="connsiteY2" fmla="*/ 317205 h 841853"/>
                <a:gd name="connsiteX3" fmla="*/ 2120084 w 2293363"/>
                <a:gd name="connsiteY3" fmla="*/ 587464 h 841853"/>
                <a:gd name="connsiteX4" fmla="*/ 110269 w 2293363"/>
                <a:gd name="connsiteY4" fmla="*/ 841853 h 841853"/>
                <a:gd name="connsiteX5" fmla="*/ 201540 w 2293363"/>
                <a:gd name="connsiteY5" fmla="*/ 513427 h 841853"/>
                <a:gd name="connsiteX6" fmla="*/ 0 w 2293363"/>
                <a:gd name="connsiteY6" fmla="*/ 289478 h 841853"/>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73316 h 792612"/>
                <a:gd name="connsiteX1" fmla="*/ 2097305 w 2293363"/>
                <a:gd name="connsiteY1" fmla="*/ 11996 h 792612"/>
                <a:gd name="connsiteX2" fmla="*/ 2293363 w 2293363"/>
                <a:gd name="connsiteY2" fmla="*/ 301043 h 792612"/>
                <a:gd name="connsiteX3" fmla="*/ 2120084 w 2293363"/>
                <a:gd name="connsiteY3" fmla="*/ 571302 h 792612"/>
                <a:gd name="connsiteX4" fmla="*/ 115883 w 2293363"/>
                <a:gd name="connsiteY4" fmla="*/ 792612 h 792612"/>
                <a:gd name="connsiteX5" fmla="*/ 201540 w 2293363"/>
                <a:gd name="connsiteY5" fmla="*/ 497265 h 792612"/>
                <a:gd name="connsiteX6" fmla="*/ 0 w 2293363"/>
                <a:gd name="connsiteY6" fmla="*/ 273316 h 792612"/>
                <a:gd name="connsiteX0" fmla="*/ 0 w 2259161"/>
                <a:gd name="connsiteY0" fmla="*/ 272404 h 792702"/>
                <a:gd name="connsiteX1" fmla="*/ 2063103 w 2259161"/>
                <a:gd name="connsiteY1" fmla="*/ 12086 h 792702"/>
                <a:gd name="connsiteX2" fmla="*/ 2259161 w 2259161"/>
                <a:gd name="connsiteY2" fmla="*/ 301133 h 792702"/>
                <a:gd name="connsiteX3" fmla="*/ 2085882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1013794"/>
                <a:gd name="connsiteX1" fmla="*/ 2063103 w 2259161"/>
                <a:gd name="connsiteY1" fmla="*/ 12086 h 1013794"/>
                <a:gd name="connsiteX2" fmla="*/ 2259161 w 2259161"/>
                <a:gd name="connsiteY2" fmla="*/ 301133 h 1013794"/>
                <a:gd name="connsiteX3" fmla="*/ 2085882 w 2259161"/>
                <a:gd name="connsiteY3" fmla="*/ 571392 h 1013794"/>
                <a:gd name="connsiteX4" fmla="*/ 104354 w 2259161"/>
                <a:gd name="connsiteY4" fmla="*/ 1013793 h 1013794"/>
                <a:gd name="connsiteX5" fmla="*/ 167338 w 2259161"/>
                <a:gd name="connsiteY5" fmla="*/ 497355 h 1013794"/>
                <a:gd name="connsiteX6" fmla="*/ 0 w 2259161"/>
                <a:gd name="connsiteY6" fmla="*/ 272404 h 1013794"/>
                <a:gd name="connsiteX0" fmla="*/ 28791 w 2154807"/>
                <a:gd name="connsiteY0" fmla="*/ 449247 h 1006432"/>
                <a:gd name="connsiteX1" fmla="*/ 1958749 w 2154807"/>
                <a:gd name="connsiteY1" fmla="*/ 4725 h 1006432"/>
                <a:gd name="connsiteX2" fmla="*/ 2154807 w 2154807"/>
                <a:gd name="connsiteY2" fmla="*/ 293772 h 1006432"/>
                <a:gd name="connsiteX3" fmla="*/ 1981528 w 2154807"/>
                <a:gd name="connsiteY3" fmla="*/ 564031 h 1006432"/>
                <a:gd name="connsiteX4" fmla="*/ 0 w 2154807"/>
                <a:gd name="connsiteY4" fmla="*/ 1006432 h 1006432"/>
                <a:gd name="connsiteX5" fmla="*/ 62984 w 2154807"/>
                <a:gd name="connsiteY5" fmla="*/ 489994 h 1006432"/>
                <a:gd name="connsiteX6" fmla="*/ 28791 w 2154807"/>
                <a:gd name="connsiteY6" fmla="*/ 449247 h 1006432"/>
                <a:gd name="connsiteX0" fmla="*/ 28791 w 2154807"/>
                <a:gd name="connsiteY0" fmla="*/ 449247 h 1006432"/>
                <a:gd name="connsiteX1" fmla="*/ 1958749 w 2154807"/>
                <a:gd name="connsiteY1" fmla="*/ 4725 h 1006432"/>
                <a:gd name="connsiteX2" fmla="*/ 2154807 w 2154807"/>
                <a:gd name="connsiteY2" fmla="*/ 293772 h 1006432"/>
                <a:gd name="connsiteX3" fmla="*/ 1981528 w 2154807"/>
                <a:gd name="connsiteY3" fmla="*/ 564031 h 1006432"/>
                <a:gd name="connsiteX4" fmla="*/ 0 w 2154807"/>
                <a:gd name="connsiteY4" fmla="*/ 1006432 h 1006432"/>
                <a:gd name="connsiteX5" fmla="*/ 126886 w 2154807"/>
                <a:gd name="connsiteY5" fmla="*/ 648407 h 1006432"/>
                <a:gd name="connsiteX6" fmla="*/ 28791 w 2154807"/>
                <a:gd name="connsiteY6" fmla="*/ 449247 h 1006432"/>
                <a:gd name="connsiteX0" fmla="*/ 0 w 2126016"/>
                <a:gd name="connsiteY0" fmla="*/ 449247 h 957581"/>
                <a:gd name="connsiteX1" fmla="*/ 1929958 w 2126016"/>
                <a:gd name="connsiteY1" fmla="*/ 4725 h 957581"/>
                <a:gd name="connsiteX2" fmla="*/ 2126016 w 2126016"/>
                <a:gd name="connsiteY2" fmla="*/ 293772 h 957581"/>
                <a:gd name="connsiteX3" fmla="*/ 1952737 w 2126016"/>
                <a:gd name="connsiteY3" fmla="*/ 564031 h 957581"/>
                <a:gd name="connsiteX4" fmla="*/ 104995 w 2126016"/>
                <a:gd name="connsiteY4" fmla="*/ 957581 h 957581"/>
                <a:gd name="connsiteX5" fmla="*/ 98095 w 2126016"/>
                <a:gd name="connsiteY5" fmla="*/ 648407 h 957581"/>
                <a:gd name="connsiteX6" fmla="*/ 0 w 2126016"/>
                <a:gd name="connsiteY6" fmla="*/ 449247 h 957581"/>
                <a:gd name="connsiteX0" fmla="*/ 0 w 2142231"/>
                <a:gd name="connsiteY0" fmla="*/ 478376 h 957144"/>
                <a:gd name="connsiteX1" fmla="*/ 1946173 w 2142231"/>
                <a:gd name="connsiteY1" fmla="*/ 4288 h 957144"/>
                <a:gd name="connsiteX2" fmla="*/ 2142231 w 2142231"/>
                <a:gd name="connsiteY2" fmla="*/ 293335 h 957144"/>
                <a:gd name="connsiteX3" fmla="*/ 1968952 w 2142231"/>
                <a:gd name="connsiteY3" fmla="*/ 563594 h 957144"/>
                <a:gd name="connsiteX4" fmla="*/ 121210 w 2142231"/>
                <a:gd name="connsiteY4" fmla="*/ 957144 h 957144"/>
                <a:gd name="connsiteX5" fmla="*/ 114310 w 2142231"/>
                <a:gd name="connsiteY5" fmla="*/ 647970 h 957144"/>
                <a:gd name="connsiteX6" fmla="*/ 0 w 2142231"/>
                <a:gd name="connsiteY6" fmla="*/ 478376 h 957144"/>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39736 h 918504"/>
                <a:gd name="connsiteX1" fmla="*/ 1949799 w 2142231"/>
                <a:gd name="connsiteY1" fmla="*/ 0 h 918504"/>
                <a:gd name="connsiteX2" fmla="*/ 2142231 w 2142231"/>
                <a:gd name="connsiteY2" fmla="*/ 254695 h 918504"/>
                <a:gd name="connsiteX3" fmla="*/ 1968952 w 2142231"/>
                <a:gd name="connsiteY3" fmla="*/ 524954 h 918504"/>
                <a:gd name="connsiteX4" fmla="*/ 121210 w 2142231"/>
                <a:gd name="connsiteY4" fmla="*/ 918504 h 918504"/>
                <a:gd name="connsiteX5" fmla="*/ 114310 w 2142231"/>
                <a:gd name="connsiteY5" fmla="*/ 609330 h 918504"/>
                <a:gd name="connsiteX6" fmla="*/ 0 w 2142231"/>
                <a:gd name="connsiteY6" fmla="*/ 439736 h 918504"/>
                <a:gd name="connsiteX0" fmla="*/ 0 w 2142231"/>
                <a:gd name="connsiteY0" fmla="*/ 439736 h 918504"/>
                <a:gd name="connsiteX1" fmla="*/ 1949799 w 2142231"/>
                <a:gd name="connsiteY1" fmla="*/ 0 h 918504"/>
                <a:gd name="connsiteX2" fmla="*/ 2142231 w 2142231"/>
                <a:gd name="connsiteY2" fmla="*/ 254695 h 918504"/>
                <a:gd name="connsiteX3" fmla="*/ 1968952 w 2142231"/>
                <a:gd name="connsiteY3" fmla="*/ 524954 h 918504"/>
                <a:gd name="connsiteX4" fmla="*/ 121210 w 2142231"/>
                <a:gd name="connsiteY4" fmla="*/ 918504 h 918504"/>
                <a:gd name="connsiteX5" fmla="*/ 114310 w 2142231"/>
                <a:gd name="connsiteY5" fmla="*/ 609330 h 918504"/>
                <a:gd name="connsiteX6" fmla="*/ 0 w 2142231"/>
                <a:gd name="connsiteY6" fmla="*/ 439736 h 918504"/>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57537 w 2142231"/>
                <a:gd name="connsiteY5" fmla="*/ 614043 h 904840"/>
                <a:gd name="connsiteX6" fmla="*/ 0 w 2142231"/>
                <a:gd name="connsiteY6" fmla="*/ 426072 h 904840"/>
                <a:gd name="connsiteX0" fmla="*/ 0 w 2142231"/>
                <a:gd name="connsiteY0" fmla="*/ 426072 h 891953"/>
                <a:gd name="connsiteX1" fmla="*/ 1947635 w 2142231"/>
                <a:gd name="connsiteY1" fmla="*/ 0 h 891953"/>
                <a:gd name="connsiteX2" fmla="*/ 2142231 w 2142231"/>
                <a:gd name="connsiteY2" fmla="*/ 241031 h 891953"/>
                <a:gd name="connsiteX3" fmla="*/ 1968952 w 2142231"/>
                <a:gd name="connsiteY3" fmla="*/ 511290 h 891953"/>
                <a:gd name="connsiteX4" fmla="*/ 159501 w 2142231"/>
                <a:gd name="connsiteY4" fmla="*/ 891954 h 891953"/>
                <a:gd name="connsiteX5" fmla="*/ 157537 w 2142231"/>
                <a:gd name="connsiteY5" fmla="*/ 614043 h 891953"/>
                <a:gd name="connsiteX6" fmla="*/ 0 w 2142231"/>
                <a:gd name="connsiteY6" fmla="*/ 426072 h 891953"/>
                <a:gd name="connsiteX0" fmla="*/ 1 w 2159373"/>
                <a:gd name="connsiteY0" fmla="*/ 440661 h 891954"/>
                <a:gd name="connsiteX1" fmla="*/ 1964777 w 2159373"/>
                <a:gd name="connsiteY1" fmla="*/ 0 h 891954"/>
                <a:gd name="connsiteX2" fmla="*/ 2159373 w 2159373"/>
                <a:gd name="connsiteY2" fmla="*/ 241031 h 891954"/>
                <a:gd name="connsiteX3" fmla="*/ 1986094 w 2159373"/>
                <a:gd name="connsiteY3" fmla="*/ 511290 h 891954"/>
                <a:gd name="connsiteX4" fmla="*/ 176643 w 2159373"/>
                <a:gd name="connsiteY4" fmla="*/ 891954 h 891954"/>
                <a:gd name="connsiteX5" fmla="*/ 174679 w 2159373"/>
                <a:gd name="connsiteY5" fmla="*/ 614043 h 891954"/>
                <a:gd name="connsiteX6" fmla="*/ 1 w 2159373"/>
                <a:gd name="connsiteY6" fmla="*/ 440661 h 891954"/>
                <a:gd name="connsiteX0" fmla="*/ 0 w 2159372"/>
                <a:gd name="connsiteY0" fmla="*/ 440661 h 891954"/>
                <a:gd name="connsiteX1" fmla="*/ 1964776 w 2159372"/>
                <a:gd name="connsiteY1" fmla="*/ 0 h 891954"/>
                <a:gd name="connsiteX2" fmla="*/ 2159372 w 2159372"/>
                <a:gd name="connsiteY2" fmla="*/ 241031 h 891954"/>
                <a:gd name="connsiteX3" fmla="*/ 1986093 w 2159372"/>
                <a:gd name="connsiteY3" fmla="*/ 511290 h 891954"/>
                <a:gd name="connsiteX4" fmla="*/ 176642 w 2159372"/>
                <a:gd name="connsiteY4" fmla="*/ 891954 h 891954"/>
                <a:gd name="connsiteX5" fmla="*/ 174678 w 2159372"/>
                <a:gd name="connsiteY5" fmla="*/ 614043 h 891954"/>
                <a:gd name="connsiteX6" fmla="*/ 0 w 2159372"/>
                <a:gd name="connsiteY6" fmla="*/ 440661 h 891954"/>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43470"/>
                <a:gd name="connsiteY0" fmla="*/ 454711 h 868103"/>
                <a:gd name="connsiteX1" fmla="*/ 1948874 w 2143470"/>
                <a:gd name="connsiteY1" fmla="*/ 0 h 868103"/>
                <a:gd name="connsiteX2" fmla="*/ 2143470 w 2143470"/>
                <a:gd name="connsiteY2" fmla="*/ 241031 h 868103"/>
                <a:gd name="connsiteX3" fmla="*/ 1970191 w 2143470"/>
                <a:gd name="connsiteY3" fmla="*/ 511290 h 868103"/>
                <a:gd name="connsiteX4" fmla="*/ 181814 w 2143470"/>
                <a:gd name="connsiteY4" fmla="*/ 868103 h 868103"/>
                <a:gd name="connsiteX5" fmla="*/ 158776 w 2143470"/>
                <a:gd name="connsiteY5" fmla="*/ 614043 h 868103"/>
                <a:gd name="connsiteX6" fmla="*/ 0 w 2143470"/>
                <a:gd name="connsiteY6" fmla="*/ 454711 h 868103"/>
                <a:gd name="connsiteX0" fmla="*/ 0 w 2154970"/>
                <a:gd name="connsiteY0" fmla="*/ 438885 h 868103"/>
                <a:gd name="connsiteX1" fmla="*/ 1960374 w 2154970"/>
                <a:gd name="connsiteY1" fmla="*/ 0 h 868103"/>
                <a:gd name="connsiteX2" fmla="*/ 2154970 w 2154970"/>
                <a:gd name="connsiteY2" fmla="*/ 241031 h 868103"/>
                <a:gd name="connsiteX3" fmla="*/ 1981691 w 2154970"/>
                <a:gd name="connsiteY3" fmla="*/ 511290 h 868103"/>
                <a:gd name="connsiteX4" fmla="*/ 193314 w 2154970"/>
                <a:gd name="connsiteY4" fmla="*/ 868103 h 868103"/>
                <a:gd name="connsiteX5" fmla="*/ 170276 w 2154970"/>
                <a:gd name="connsiteY5" fmla="*/ 614043 h 868103"/>
                <a:gd name="connsiteX6" fmla="*/ 0 w 2154970"/>
                <a:gd name="connsiteY6" fmla="*/ 438885 h 868103"/>
                <a:gd name="connsiteX0" fmla="*/ 0 w 2154970"/>
                <a:gd name="connsiteY0" fmla="*/ 438885 h 868103"/>
                <a:gd name="connsiteX1" fmla="*/ 1960374 w 2154970"/>
                <a:gd name="connsiteY1" fmla="*/ 0 h 868103"/>
                <a:gd name="connsiteX2" fmla="*/ 2154970 w 2154970"/>
                <a:gd name="connsiteY2" fmla="*/ 241031 h 868103"/>
                <a:gd name="connsiteX3" fmla="*/ 1981691 w 2154970"/>
                <a:gd name="connsiteY3" fmla="*/ 511290 h 868103"/>
                <a:gd name="connsiteX4" fmla="*/ 193314 w 2154970"/>
                <a:gd name="connsiteY4" fmla="*/ 868103 h 868103"/>
                <a:gd name="connsiteX5" fmla="*/ 193201 w 2154970"/>
                <a:gd name="connsiteY5" fmla="*/ 620144 h 868103"/>
                <a:gd name="connsiteX6" fmla="*/ 0 w 2154970"/>
                <a:gd name="connsiteY6" fmla="*/ 438885 h 868103"/>
                <a:gd name="connsiteX0" fmla="*/ 0 w 2154970"/>
                <a:gd name="connsiteY0" fmla="*/ 446523 h 875741"/>
                <a:gd name="connsiteX1" fmla="*/ 2011015 w 2154970"/>
                <a:gd name="connsiteY1" fmla="*/ 0 h 875741"/>
                <a:gd name="connsiteX2" fmla="*/ 2154970 w 2154970"/>
                <a:gd name="connsiteY2" fmla="*/ 248669 h 875741"/>
                <a:gd name="connsiteX3" fmla="*/ 1981691 w 2154970"/>
                <a:gd name="connsiteY3" fmla="*/ 518928 h 875741"/>
                <a:gd name="connsiteX4" fmla="*/ 193314 w 2154970"/>
                <a:gd name="connsiteY4" fmla="*/ 875741 h 875741"/>
                <a:gd name="connsiteX5" fmla="*/ 193201 w 2154970"/>
                <a:gd name="connsiteY5" fmla="*/ 627782 h 875741"/>
                <a:gd name="connsiteX6" fmla="*/ 0 w 2154970"/>
                <a:gd name="connsiteY6" fmla="*/ 446523 h 875741"/>
                <a:gd name="connsiteX0" fmla="*/ 0 w 2154970"/>
                <a:gd name="connsiteY0" fmla="*/ 446523 h 875741"/>
                <a:gd name="connsiteX1" fmla="*/ 2011015 w 2154970"/>
                <a:gd name="connsiteY1" fmla="*/ 0 h 875741"/>
                <a:gd name="connsiteX2" fmla="*/ 2154970 w 2154970"/>
                <a:gd name="connsiteY2" fmla="*/ 248669 h 875741"/>
                <a:gd name="connsiteX3" fmla="*/ 1973280 w 2154970"/>
                <a:gd name="connsiteY3" fmla="*/ 504415 h 875741"/>
                <a:gd name="connsiteX4" fmla="*/ 193314 w 2154970"/>
                <a:gd name="connsiteY4" fmla="*/ 875741 h 875741"/>
                <a:gd name="connsiteX5" fmla="*/ 193201 w 2154970"/>
                <a:gd name="connsiteY5" fmla="*/ 627782 h 875741"/>
                <a:gd name="connsiteX6" fmla="*/ 0 w 2154970"/>
                <a:gd name="connsiteY6" fmla="*/ 446523 h 875741"/>
                <a:gd name="connsiteX0" fmla="*/ 0 w 2154970"/>
                <a:gd name="connsiteY0" fmla="*/ 435484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4 h 864702"/>
                <a:gd name="connsiteX0" fmla="*/ 0 w 2154970"/>
                <a:gd name="connsiteY0" fmla="*/ 435484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4 h 864702"/>
                <a:gd name="connsiteX0" fmla="*/ 0 w 2148332"/>
                <a:gd name="connsiteY0" fmla="*/ 445599 h 864702"/>
                <a:gd name="connsiteX1" fmla="*/ 1996040 w 2148332"/>
                <a:gd name="connsiteY1" fmla="*/ 0 h 864702"/>
                <a:gd name="connsiteX2" fmla="*/ 2148332 w 2148332"/>
                <a:gd name="connsiteY2" fmla="*/ 237630 h 864702"/>
                <a:gd name="connsiteX3" fmla="*/ 1966642 w 2148332"/>
                <a:gd name="connsiteY3" fmla="*/ 493376 h 864702"/>
                <a:gd name="connsiteX4" fmla="*/ 186676 w 2148332"/>
                <a:gd name="connsiteY4" fmla="*/ 864702 h 864702"/>
                <a:gd name="connsiteX5" fmla="*/ 186563 w 2148332"/>
                <a:gd name="connsiteY5" fmla="*/ 616743 h 864702"/>
                <a:gd name="connsiteX6" fmla="*/ 0 w 2148332"/>
                <a:gd name="connsiteY6" fmla="*/ 445599 h 864702"/>
                <a:gd name="connsiteX0" fmla="*/ 0 w 2154970"/>
                <a:gd name="connsiteY0" fmla="*/ 435485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5 h 864702"/>
                <a:gd name="connsiteX0" fmla="*/ 0 w 2154970"/>
                <a:gd name="connsiteY0" fmla="*/ 435485 h 864702"/>
                <a:gd name="connsiteX1" fmla="*/ 2002678 w 2154970"/>
                <a:gd name="connsiteY1" fmla="*/ 0 h 864702"/>
                <a:gd name="connsiteX2" fmla="*/ 2154970 w 2154970"/>
                <a:gd name="connsiteY2" fmla="*/ 237630 h 864702"/>
                <a:gd name="connsiteX3" fmla="*/ 1992657 w 2154970"/>
                <a:gd name="connsiteY3" fmla="*/ 490677 h 864702"/>
                <a:gd name="connsiteX4" fmla="*/ 193314 w 2154970"/>
                <a:gd name="connsiteY4" fmla="*/ 864702 h 864702"/>
                <a:gd name="connsiteX5" fmla="*/ 193201 w 2154970"/>
                <a:gd name="connsiteY5" fmla="*/ 616743 h 864702"/>
                <a:gd name="connsiteX6" fmla="*/ 0 w 2154970"/>
                <a:gd name="connsiteY6" fmla="*/ 435485 h 864702"/>
                <a:gd name="connsiteX0" fmla="*/ 0 w 2154970"/>
                <a:gd name="connsiteY0" fmla="*/ 446135 h 875352"/>
                <a:gd name="connsiteX1" fmla="*/ 2029082 w 2154970"/>
                <a:gd name="connsiteY1" fmla="*/ -1 h 875352"/>
                <a:gd name="connsiteX2" fmla="*/ 2154970 w 2154970"/>
                <a:gd name="connsiteY2" fmla="*/ 248280 h 875352"/>
                <a:gd name="connsiteX3" fmla="*/ 1992657 w 2154970"/>
                <a:gd name="connsiteY3" fmla="*/ 501327 h 875352"/>
                <a:gd name="connsiteX4" fmla="*/ 193314 w 2154970"/>
                <a:gd name="connsiteY4" fmla="*/ 875352 h 875352"/>
                <a:gd name="connsiteX5" fmla="*/ 193201 w 2154970"/>
                <a:gd name="connsiteY5" fmla="*/ 627393 h 875352"/>
                <a:gd name="connsiteX6" fmla="*/ 0 w 2154970"/>
                <a:gd name="connsiteY6" fmla="*/ 446135 h 87535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220917 w 2154970"/>
                <a:gd name="connsiteY5" fmla="*/ 625544 h 887242"/>
                <a:gd name="connsiteX6" fmla="*/ 0 w 2154970"/>
                <a:gd name="connsiteY6" fmla="*/ 458025 h 887242"/>
                <a:gd name="connsiteX0" fmla="*/ 0 w 2129582"/>
                <a:gd name="connsiteY0" fmla="*/ 458025 h 887242"/>
                <a:gd name="connsiteX1" fmla="*/ 2026845 w 2129582"/>
                <a:gd name="connsiteY1" fmla="*/ 0 h 887242"/>
                <a:gd name="connsiteX2" fmla="*/ 2129582 w 2129582"/>
                <a:gd name="connsiteY2" fmla="*/ 282106 h 887242"/>
                <a:gd name="connsiteX3" fmla="*/ 1992657 w 2129582"/>
                <a:gd name="connsiteY3" fmla="*/ 513217 h 887242"/>
                <a:gd name="connsiteX4" fmla="*/ 193314 w 2129582"/>
                <a:gd name="connsiteY4" fmla="*/ 887242 h 887242"/>
                <a:gd name="connsiteX5" fmla="*/ 220917 w 2129582"/>
                <a:gd name="connsiteY5" fmla="*/ 625544 h 887242"/>
                <a:gd name="connsiteX6" fmla="*/ 0 w 2129582"/>
                <a:gd name="connsiteY6" fmla="*/ 458025 h 887242"/>
                <a:gd name="connsiteX0" fmla="*/ 0 w 2129582"/>
                <a:gd name="connsiteY0" fmla="*/ 413932 h 843149"/>
                <a:gd name="connsiteX1" fmla="*/ 2011733 w 2129582"/>
                <a:gd name="connsiteY1" fmla="*/ 0 h 843149"/>
                <a:gd name="connsiteX2" fmla="*/ 2129582 w 2129582"/>
                <a:gd name="connsiteY2" fmla="*/ 238013 h 843149"/>
                <a:gd name="connsiteX3" fmla="*/ 1992657 w 2129582"/>
                <a:gd name="connsiteY3" fmla="*/ 469124 h 843149"/>
                <a:gd name="connsiteX4" fmla="*/ 193314 w 2129582"/>
                <a:gd name="connsiteY4" fmla="*/ 843149 h 843149"/>
                <a:gd name="connsiteX5" fmla="*/ 220917 w 2129582"/>
                <a:gd name="connsiteY5" fmla="*/ 581451 h 843149"/>
                <a:gd name="connsiteX6" fmla="*/ 0 w 2129582"/>
                <a:gd name="connsiteY6" fmla="*/ 413932 h 843149"/>
                <a:gd name="connsiteX0" fmla="*/ 0 w 2000915"/>
                <a:gd name="connsiteY0" fmla="*/ 280598 h 843149"/>
                <a:gd name="connsiteX1" fmla="*/ 1883066 w 2000915"/>
                <a:gd name="connsiteY1" fmla="*/ 0 h 843149"/>
                <a:gd name="connsiteX2" fmla="*/ 2000915 w 2000915"/>
                <a:gd name="connsiteY2" fmla="*/ 238013 h 843149"/>
                <a:gd name="connsiteX3" fmla="*/ 1863990 w 2000915"/>
                <a:gd name="connsiteY3" fmla="*/ 469124 h 843149"/>
                <a:gd name="connsiteX4" fmla="*/ 64647 w 2000915"/>
                <a:gd name="connsiteY4" fmla="*/ 843149 h 843149"/>
                <a:gd name="connsiteX5" fmla="*/ 92250 w 2000915"/>
                <a:gd name="connsiteY5" fmla="*/ 581451 h 843149"/>
                <a:gd name="connsiteX6" fmla="*/ 0 w 2000915"/>
                <a:gd name="connsiteY6" fmla="*/ 280598 h 843149"/>
                <a:gd name="connsiteX0" fmla="*/ 0 w 2000915"/>
                <a:gd name="connsiteY0" fmla="*/ 280598 h 843149"/>
                <a:gd name="connsiteX1" fmla="*/ 1883066 w 2000915"/>
                <a:gd name="connsiteY1" fmla="*/ 0 h 843149"/>
                <a:gd name="connsiteX2" fmla="*/ 2000915 w 2000915"/>
                <a:gd name="connsiteY2" fmla="*/ 238013 h 843149"/>
                <a:gd name="connsiteX3" fmla="*/ 1863990 w 2000915"/>
                <a:gd name="connsiteY3" fmla="*/ 469124 h 843149"/>
                <a:gd name="connsiteX4" fmla="*/ 64647 w 2000915"/>
                <a:gd name="connsiteY4" fmla="*/ 843149 h 843149"/>
                <a:gd name="connsiteX5" fmla="*/ 145547 w 2000915"/>
                <a:gd name="connsiteY5" fmla="*/ 437858 h 843149"/>
                <a:gd name="connsiteX6" fmla="*/ 0 w 2000915"/>
                <a:gd name="connsiteY6" fmla="*/ 280598 h 843149"/>
                <a:gd name="connsiteX0" fmla="*/ 0 w 2000915"/>
                <a:gd name="connsiteY0" fmla="*/ 280598 h 651074"/>
                <a:gd name="connsiteX1" fmla="*/ 1883066 w 2000915"/>
                <a:gd name="connsiteY1" fmla="*/ 0 h 651074"/>
                <a:gd name="connsiteX2" fmla="*/ 2000915 w 2000915"/>
                <a:gd name="connsiteY2" fmla="*/ 238013 h 651074"/>
                <a:gd name="connsiteX3" fmla="*/ 1863990 w 2000915"/>
                <a:gd name="connsiteY3" fmla="*/ 469124 h 651074"/>
                <a:gd name="connsiteX4" fmla="*/ 138131 w 2000915"/>
                <a:gd name="connsiteY4" fmla="*/ 651075 h 651074"/>
                <a:gd name="connsiteX5" fmla="*/ 145547 w 2000915"/>
                <a:gd name="connsiteY5" fmla="*/ 437858 h 651074"/>
                <a:gd name="connsiteX6" fmla="*/ 0 w 2000915"/>
                <a:gd name="connsiteY6" fmla="*/ 280598 h 651074"/>
                <a:gd name="connsiteX0" fmla="*/ 0 w 2000915"/>
                <a:gd name="connsiteY0" fmla="*/ 280598 h 651075"/>
                <a:gd name="connsiteX1" fmla="*/ 1883066 w 2000915"/>
                <a:gd name="connsiteY1" fmla="*/ 0 h 651075"/>
                <a:gd name="connsiteX2" fmla="*/ 2000915 w 2000915"/>
                <a:gd name="connsiteY2" fmla="*/ 238013 h 651075"/>
                <a:gd name="connsiteX3" fmla="*/ 1863990 w 2000915"/>
                <a:gd name="connsiteY3" fmla="*/ 469124 h 651075"/>
                <a:gd name="connsiteX4" fmla="*/ 138131 w 2000915"/>
                <a:gd name="connsiteY4" fmla="*/ 651075 h 651075"/>
                <a:gd name="connsiteX5" fmla="*/ 145547 w 2000915"/>
                <a:gd name="connsiteY5" fmla="*/ 437858 h 651075"/>
                <a:gd name="connsiteX6" fmla="*/ 0 w 2000915"/>
                <a:gd name="connsiteY6" fmla="*/ 280598 h 651075"/>
                <a:gd name="connsiteX0" fmla="*/ 0 w 2000915"/>
                <a:gd name="connsiteY0" fmla="*/ 280598 h 651075"/>
                <a:gd name="connsiteX1" fmla="*/ 1883066 w 2000915"/>
                <a:gd name="connsiteY1" fmla="*/ 0 h 651075"/>
                <a:gd name="connsiteX2" fmla="*/ 2000915 w 2000915"/>
                <a:gd name="connsiteY2" fmla="*/ 238013 h 651075"/>
                <a:gd name="connsiteX3" fmla="*/ 1863990 w 2000915"/>
                <a:gd name="connsiteY3" fmla="*/ 469124 h 651075"/>
                <a:gd name="connsiteX4" fmla="*/ 138131 w 2000915"/>
                <a:gd name="connsiteY4" fmla="*/ 651075 h 651075"/>
                <a:gd name="connsiteX5" fmla="*/ 158707 w 2000915"/>
                <a:gd name="connsiteY5" fmla="*/ 453090 h 651075"/>
                <a:gd name="connsiteX6" fmla="*/ 0 w 2000915"/>
                <a:gd name="connsiteY6" fmla="*/ 280598 h 651075"/>
                <a:gd name="connsiteX0" fmla="*/ 0 w 2000915"/>
                <a:gd name="connsiteY0" fmla="*/ 282430 h 652907"/>
                <a:gd name="connsiteX1" fmla="*/ 1883066 w 2000915"/>
                <a:gd name="connsiteY1" fmla="*/ 1832 h 652907"/>
                <a:gd name="connsiteX2" fmla="*/ 2000915 w 2000915"/>
                <a:gd name="connsiteY2" fmla="*/ 239845 h 652907"/>
                <a:gd name="connsiteX3" fmla="*/ 1863990 w 2000915"/>
                <a:gd name="connsiteY3" fmla="*/ 470956 h 652907"/>
                <a:gd name="connsiteX4" fmla="*/ 138131 w 2000915"/>
                <a:gd name="connsiteY4" fmla="*/ 652907 h 652907"/>
                <a:gd name="connsiteX5" fmla="*/ 158707 w 2000915"/>
                <a:gd name="connsiteY5" fmla="*/ 454922 h 652907"/>
                <a:gd name="connsiteX6" fmla="*/ 0 w 2000915"/>
                <a:gd name="connsiteY6" fmla="*/ 282430 h 652907"/>
                <a:gd name="connsiteX0" fmla="*/ 0 w 2000915"/>
                <a:gd name="connsiteY0" fmla="*/ 271306 h 641783"/>
                <a:gd name="connsiteX1" fmla="*/ 1875104 w 2000915"/>
                <a:gd name="connsiteY1" fmla="*/ 2019 h 641783"/>
                <a:gd name="connsiteX2" fmla="*/ 2000915 w 2000915"/>
                <a:gd name="connsiteY2" fmla="*/ 228721 h 641783"/>
                <a:gd name="connsiteX3" fmla="*/ 1863990 w 2000915"/>
                <a:gd name="connsiteY3" fmla="*/ 459832 h 641783"/>
                <a:gd name="connsiteX4" fmla="*/ 138131 w 2000915"/>
                <a:gd name="connsiteY4" fmla="*/ 641783 h 641783"/>
                <a:gd name="connsiteX5" fmla="*/ 158707 w 2000915"/>
                <a:gd name="connsiteY5" fmla="*/ 443798 h 641783"/>
                <a:gd name="connsiteX6" fmla="*/ 0 w 2000915"/>
                <a:gd name="connsiteY6" fmla="*/ 271306 h 641783"/>
                <a:gd name="connsiteX0" fmla="*/ 0 w 1986717"/>
                <a:gd name="connsiteY0" fmla="*/ 272324 h 641765"/>
                <a:gd name="connsiteX1" fmla="*/ 1860906 w 1986717"/>
                <a:gd name="connsiteY1" fmla="*/ 2001 h 641765"/>
                <a:gd name="connsiteX2" fmla="*/ 1986717 w 1986717"/>
                <a:gd name="connsiteY2" fmla="*/ 228703 h 641765"/>
                <a:gd name="connsiteX3" fmla="*/ 1849792 w 1986717"/>
                <a:gd name="connsiteY3" fmla="*/ 459814 h 641765"/>
                <a:gd name="connsiteX4" fmla="*/ 123933 w 1986717"/>
                <a:gd name="connsiteY4" fmla="*/ 641765 h 641765"/>
                <a:gd name="connsiteX5" fmla="*/ 144509 w 1986717"/>
                <a:gd name="connsiteY5" fmla="*/ 443780 h 641765"/>
                <a:gd name="connsiteX6" fmla="*/ 0 w 1986717"/>
                <a:gd name="connsiteY6" fmla="*/ 272324 h 641765"/>
                <a:gd name="connsiteX0" fmla="*/ 0 w 1986717"/>
                <a:gd name="connsiteY0" fmla="*/ 272910 h 642351"/>
                <a:gd name="connsiteX1" fmla="*/ 1860906 w 1986717"/>
                <a:gd name="connsiteY1" fmla="*/ 2587 h 642351"/>
                <a:gd name="connsiteX2" fmla="*/ 1986717 w 1986717"/>
                <a:gd name="connsiteY2" fmla="*/ 229289 h 642351"/>
                <a:gd name="connsiteX3" fmla="*/ 1849792 w 1986717"/>
                <a:gd name="connsiteY3" fmla="*/ 460400 h 642351"/>
                <a:gd name="connsiteX4" fmla="*/ 123933 w 1986717"/>
                <a:gd name="connsiteY4" fmla="*/ 642351 h 642351"/>
                <a:gd name="connsiteX5" fmla="*/ 144509 w 1986717"/>
                <a:gd name="connsiteY5" fmla="*/ 444366 h 642351"/>
                <a:gd name="connsiteX6" fmla="*/ 0 w 1986717"/>
                <a:gd name="connsiteY6" fmla="*/ 272910 h 642351"/>
                <a:gd name="connsiteX0" fmla="*/ 0 w 1986717"/>
                <a:gd name="connsiteY0" fmla="*/ 272263 h 641704"/>
                <a:gd name="connsiteX1" fmla="*/ 1860906 w 1986717"/>
                <a:gd name="connsiteY1" fmla="*/ 1940 h 641704"/>
                <a:gd name="connsiteX2" fmla="*/ 1986717 w 1986717"/>
                <a:gd name="connsiteY2" fmla="*/ 228642 h 641704"/>
                <a:gd name="connsiteX3" fmla="*/ 1849792 w 1986717"/>
                <a:gd name="connsiteY3" fmla="*/ 459753 h 641704"/>
                <a:gd name="connsiteX4" fmla="*/ 123933 w 1986717"/>
                <a:gd name="connsiteY4" fmla="*/ 641704 h 641704"/>
                <a:gd name="connsiteX5" fmla="*/ 144509 w 1986717"/>
                <a:gd name="connsiteY5" fmla="*/ 443719 h 641704"/>
                <a:gd name="connsiteX6" fmla="*/ 0 w 1986717"/>
                <a:gd name="connsiteY6" fmla="*/ 272263 h 641704"/>
                <a:gd name="connsiteX0" fmla="*/ 0 w 1978410"/>
                <a:gd name="connsiteY0" fmla="*/ 256530 h 642014"/>
                <a:gd name="connsiteX1" fmla="*/ 1852599 w 1978410"/>
                <a:gd name="connsiteY1" fmla="*/ 2250 h 642014"/>
                <a:gd name="connsiteX2" fmla="*/ 1978410 w 1978410"/>
                <a:gd name="connsiteY2" fmla="*/ 228952 h 642014"/>
                <a:gd name="connsiteX3" fmla="*/ 1841485 w 1978410"/>
                <a:gd name="connsiteY3" fmla="*/ 460063 h 642014"/>
                <a:gd name="connsiteX4" fmla="*/ 115626 w 1978410"/>
                <a:gd name="connsiteY4" fmla="*/ 642014 h 642014"/>
                <a:gd name="connsiteX5" fmla="*/ 136202 w 1978410"/>
                <a:gd name="connsiteY5" fmla="*/ 444029 h 642014"/>
                <a:gd name="connsiteX6" fmla="*/ 0 w 1978410"/>
                <a:gd name="connsiteY6" fmla="*/ 256530 h 642014"/>
                <a:gd name="connsiteX0" fmla="*/ 0 w 1978410"/>
                <a:gd name="connsiteY0" fmla="*/ 256530 h 642014"/>
                <a:gd name="connsiteX1" fmla="*/ 1852599 w 1978410"/>
                <a:gd name="connsiteY1" fmla="*/ 2250 h 642014"/>
                <a:gd name="connsiteX2" fmla="*/ 1978410 w 1978410"/>
                <a:gd name="connsiteY2" fmla="*/ 228952 h 642014"/>
                <a:gd name="connsiteX3" fmla="*/ 1841485 w 1978410"/>
                <a:gd name="connsiteY3" fmla="*/ 460063 h 642014"/>
                <a:gd name="connsiteX4" fmla="*/ 115626 w 1978410"/>
                <a:gd name="connsiteY4" fmla="*/ 642014 h 642014"/>
                <a:gd name="connsiteX5" fmla="*/ 142316 w 1978410"/>
                <a:gd name="connsiteY5" fmla="*/ 425445 h 642014"/>
                <a:gd name="connsiteX6" fmla="*/ 0 w 1978410"/>
                <a:gd name="connsiteY6" fmla="*/ 256530 h 642014"/>
                <a:gd name="connsiteX0" fmla="*/ 0 w 1978410"/>
                <a:gd name="connsiteY0" fmla="*/ 256530 h 642014"/>
                <a:gd name="connsiteX1" fmla="*/ 1852599 w 1978410"/>
                <a:gd name="connsiteY1" fmla="*/ 2250 h 642014"/>
                <a:gd name="connsiteX2" fmla="*/ 1978410 w 1978410"/>
                <a:gd name="connsiteY2" fmla="*/ 228952 h 642014"/>
                <a:gd name="connsiteX3" fmla="*/ 1841485 w 1978410"/>
                <a:gd name="connsiteY3" fmla="*/ 460063 h 642014"/>
                <a:gd name="connsiteX4" fmla="*/ 115626 w 1978410"/>
                <a:gd name="connsiteY4" fmla="*/ 642014 h 642014"/>
                <a:gd name="connsiteX5" fmla="*/ 147393 w 1978410"/>
                <a:gd name="connsiteY5" fmla="*/ 421057 h 642014"/>
                <a:gd name="connsiteX6" fmla="*/ 0 w 1978410"/>
                <a:gd name="connsiteY6" fmla="*/ 256530 h 642014"/>
                <a:gd name="connsiteX0" fmla="*/ 0 w 1978410"/>
                <a:gd name="connsiteY0" fmla="*/ 256530 h 585775"/>
                <a:gd name="connsiteX1" fmla="*/ 1852599 w 1978410"/>
                <a:gd name="connsiteY1" fmla="*/ 2250 h 585775"/>
                <a:gd name="connsiteX2" fmla="*/ 1978410 w 1978410"/>
                <a:gd name="connsiteY2" fmla="*/ 228952 h 585775"/>
                <a:gd name="connsiteX3" fmla="*/ 1841485 w 1978410"/>
                <a:gd name="connsiteY3" fmla="*/ 460063 h 585775"/>
                <a:gd name="connsiteX4" fmla="*/ 257698 w 1978410"/>
                <a:gd name="connsiteY4" fmla="*/ 585775 h 585775"/>
                <a:gd name="connsiteX5" fmla="*/ 147393 w 1978410"/>
                <a:gd name="connsiteY5" fmla="*/ 421057 h 585775"/>
                <a:gd name="connsiteX6" fmla="*/ 0 w 1978410"/>
                <a:gd name="connsiteY6" fmla="*/ 256530 h 585775"/>
                <a:gd name="connsiteX0" fmla="*/ 0 w 1978410"/>
                <a:gd name="connsiteY0" fmla="*/ 256530 h 585775"/>
                <a:gd name="connsiteX1" fmla="*/ 1852599 w 1978410"/>
                <a:gd name="connsiteY1" fmla="*/ 2250 h 585775"/>
                <a:gd name="connsiteX2" fmla="*/ 1978410 w 1978410"/>
                <a:gd name="connsiteY2" fmla="*/ 228952 h 585775"/>
                <a:gd name="connsiteX3" fmla="*/ 1841485 w 1978410"/>
                <a:gd name="connsiteY3" fmla="*/ 460063 h 585775"/>
                <a:gd name="connsiteX4" fmla="*/ 257698 w 1978410"/>
                <a:gd name="connsiteY4" fmla="*/ 585775 h 585775"/>
                <a:gd name="connsiteX5" fmla="*/ 274354 w 1978410"/>
                <a:gd name="connsiteY5" fmla="*/ 408912 h 585775"/>
                <a:gd name="connsiteX6" fmla="*/ 0 w 1978410"/>
                <a:gd name="connsiteY6" fmla="*/ 256530 h 585775"/>
                <a:gd name="connsiteX0" fmla="*/ 0 w 1880657"/>
                <a:gd name="connsiteY0" fmla="*/ 222006 h 586937"/>
                <a:gd name="connsiteX1" fmla="*/ 1754846 w 1880657"/>
                <a:gd name="connsiteY1" fmla="*/ 3412 h 586937"/>
                <a:gd name="connsiteX2" fmla="*/ 1880657 w 1880657"/>
                <a:gd name="connsiteY2" fmla="*/ 230114 h 586937"/>
                <a:gd name="connsiteX3" fmla="*/ 1743732 w 1880657"/>
                <a:gd name="connsiteY3" fmla="*/ 461225 h 586937"/>
                <a:gd name="connsiteX4" fmla="*/ 159945 w 1880657"/>
                <a:gd name="connsiteY4" fmla="*/ 586937 h 586937"/>
                <a:gd name="connsiteX5" fmla="*/ 176601 w 1880657"/>
                <a:gd name="connsiteY5" fmla="*/ 410074 h 586937"/>
                <a:gd name="connsiteX6" fmla="*/ 0 w 1880657"/>
                <a:gd name="connsiteY6" fmla="*/ 222006 h 586937"/>
                <a:gd name="connsiteX0" fmla="*/ 0 w 1880657"/>
                <a:gd name="connsiteY0" fmla="*/ 222007 h 574935"/>
                <a:gd name="connsiteX1" fmla="*/ 1754846 w 1880657"/>
                <a:gd name="connsiteY1" fmla="*/ 3413 h 574935"/>
                <a:gd name="connsiteX2" fmla="*/ 1880657 w 1880657"/>
                <a:gd name="connsiteY2" fmla="*/ 230115 h 574935"/>
                <a:gd name="connsiteX3" fmla="*/ 1743732 w 1880657"/>
                <a:gd name="connsiteY3" fmla="*/ 461226 h 574935"/>
                <a:gd name="connsiteX4" fmla="*/ 158442 w 1880657"/>
                <a:gd name="connsiteY4" fmla="*/ 574935 h 574935"/>
                <a:gd name="connsiteX5" fmla="*/ 176601 w 1880657"/>
                <a:gd name="connsiteY5" fmla="*/ 410075 h 574935"/>
                <a:gd name="connsiteX6" fmla="*/ 0 w 1880657"/>
                <a:gd name="connsiteY6" fmla="*/ 222007 h 574935"/>
                <a:gd name="connsiteX0" fmla="*/ 0 w 1880657"/>
                <a:gd name="connsiteY0" fmla="*/ 222007 h 580012"/>
                <a:gd name="connsiteX1" fmla="*/ 1754846 w 1880657"/>
                <a:gd name="connsiteY1" fmla="*/ 3413 h 580012"/>
                <a:gd name="connsiteX2" fmla="*/ 1880657 w 1880657"/>
                <a:gd name="connsiteY2" fmla="*/ 230115 h 580012"/>
                <a:gd name="connsiteX3" fmla="*/ 1743732 w 1880657"/>
                <a:gd name="connsiteY3" fmla="*/ 461226 h 580012"/>
                <a:gd name="connsiteX4" fmla="*/ 162828 w 1880657"/>
                <a:gd name="connsiteY4" fmla="*/ 580012 h 580012"/>
                <a:gd name="connsiteX5" fmla="*/ 176601 w 1880657"/>
                <a:gd name="connsiteY5" fmla="*/ 410075 h 580012"/>
                <a:gd name="connsiteX6" fmla="*/ 0 w 1880657"/>
                <a:gd name="connsiteY6" fmla="*/ 222007 h 580012"/>
                <a:gd name="connsiteX0" fmla="*/ 0 w 1880657"/>
                <a:gd name="connsiteY0" fmla="*/ 222007 h 580012"/>
                <a:gd name="connsiteX1" fmla="*/ 1754846 w 1880657"/>
                <a:gd name="connsiteY1" fmla="*/ 3413 h 580012"/>
                <a:gd name="connsiteX2" fmla="*/ 1880657 w 1880657"/>
                <a:gd name="connsiteY2" fmla="*/ 230115 h 580012"/>
                <a:gd name="connsiteX3" fmla="*/ 1743732 w 1880657"/>
                <a:gd name="connsiteY3" fmla="*/ 461226 h 580012"/>
                <a:gd name="connsiteX4" fmla="*/ 162828 w 1880657"/>
                <a:gd name="connsiteY4" fmla="*/ 580012 h 580012"/>
                <a:gd name="connsiteX5" fmla="*/ 176601 w 1880657"/>
                <a:gd name="connsiteY5" fmla="*/ 410075 h 580012"/>
                <a:gd name="connsiteX6" fmla="*/ 0 w 1880657"/>
                <a:gd name="connsiteY6" fmla="*/ 222007 h 580012"/>
                <a:gd name="connsiteX0" fmla="*/ 0 w 1880657"/>
                <a:gd name="connsiteY0" fmla="*/ 222007 h 580012"/>
                <a:gd name="connsiteX1" fmla="*/ 1754846 w 1880657"/>
                <a:gd name="connsiteY1" fmla="*/ 3413 h 580012"/>
                <a:gd name="connsiteX2" fmla="*/ 1880657 w 1880657"/>
                <a:gd name="connsiteY2" fmla="*/ 230115 h 580012"/>
                <a:gd name="connsiteX3" fmla="*/ 1743732 w 1880657"/>
                <a:gd name="connsiteY3" fmla="*/ 461226 h 580012"/>
                <a:gd name="connsiteX4" fmla="*/ 162828 w 1880657"/>
                <a:gd name="connsiteY4" fmla="*/ 580012 h 580012"/>
                <a:gd name="connsiteX5" fmla="*/ 185599 w 1880657"/>
                <a:gd name="connsiteY5" fmla="*/ 384566 h 580012"/>
                <a:gd name="connsiteX6" fmla="*/ 0 w 1880657"/>
                <a:gd name="connsiteY6" fmla="*/ 222007 h 580012"/>
                <a:gd name="connsiteX0" fmla="*/ 0 w 1880657"/>
                <a:gd name="connsiteY0" fmla="*/ 221497 h 579502"/>
                <a:gd name="connsiteX1" fmla="*/ 1754846 w 1880657"/>
                <a:gd name="connsiteY1" fmla="*/ 2903 h 579502"/>
                <a:gd name="connsiteX2" fmla="*/ 1880657 w 1880657"/>
                <a:gd name="connsiteY2" fmla="*/ 229605 h 579502"/>
                <a:gd name="connsiteX3" fmla="*/ 1743732 w 1880657"/>
                <a:gd name="connsiteY3" fmla="*/ 460716 h 579502"/>
                <a:gd name="connsiteX4" fmla="*/ 162828 w 1880657"/>
                <a:gd name="connsiteY4" fmla="*/ 579502 h 579502"/>
                <a:gd name="connsiteX5" fmla="*/ 185599 w 1880657"/>
                <a:gd name="connsiteY5" fmla="*/ 384056 h 579502"/>
                <a:gd name="connsiteX6" fmla="*/ 0 w 1880657"/>
                <a:gd name="connsiteY6" fmla="*/ 221497 h 579502"/>
                <a:gd name="connsiteX0" fmla="*/ 0 w 1880657"/>
                <a:gd name="connsiteY0" fmla="*/ 233103 h 591108"/>
                <a:gd name="connsiteX1" fmla="*/ 1754846 w 1880657"/>
                <a:gd name="connsiteY1" fmla="*/ 14509 h 591108"/>
                <a:gd name="connsiteX2" fmla="*/ 1880657 w 1880657"/>
                <a:gd name="connsiteY2" fmla="*/ 241211 h 591108"/>
                <a:gd name="connsiteX3" fmla="*/ 1743732 w 1880657"/>
                <a:gd name="connsiteY3" fmla="*/ 472322 h 591108"/>
                <a:gd name="connsiteX4" fmla="*/ 162828 w 1880657"/>
                <a:gd name="connsiteY4" fmla="*/ 591108 h 591108"/>
                <a:gd name="connsiteX5" fmla="*/ 185599 w 1880657"/>
                <a:gd name="connsiteY5" fmla="*/ 395662 h 591108"/>
                <a:gd name="connsiteX6" fmla="*/ 0 w 1880657"/>
                <a:gd name="connsiteY6" fmla="*/ 233103 h 591108"/>
                <a:gd name="connsiteX0" fmla="*/ -1 w 1846493"/>
                <a:gd name="connsiteY0" fmla="*/ 222514 h 592299"/>
                <a:gd name="connsiteX1" fmla="*/ 1720682 w 1846493"/>
                <a:gd name="connsiteY1" fmla="*/ 15700 h 592299"/>
                <a:gd name="connsiteX2" fmla="*/ 1846493 w 1846493"/>
                <a:gd name="connsiteY2" fmla="*/ 242402 h 592299"/>
                <a:gd name="connsiteX3" fmla="*/ 1709568 w 1846493"/>
                <a:gd name="connsiteY3" fmla="*/ 473513 h 592299"/>
                <a:gd name="connsiteX4" fmla="*/ 128664 w 1846493"/>
                <a:gd name="connsiteY4" fmla="*/ 592299 h 592299"/>
                <a:gd name="connsiteX5" fmla="*/ 151435 w 1846493"/>
                <a:gd name="connsiteY5" fmla="*/ 396853 h 592299"/>
                <a:gd name="connsiteX6" fmla="*/ -1 w 1846493"/>
                <a:gd name="connsiteY6" fmla="*/ 222514 h 592299"/>
                <a:gd name="connsiteX0" fmla="*/ 1 w 1807256"/>
                <a:gd name="connsiteY0" fmla="*/ 208277 h 594228"/>
                <a:gd name="connsiteX1" fmla="*/ 1681445 w 1807256"/>
                <a:gd name="connsiteY1" fmla="*/ 17629 h 594228"/>
                <a:gd name="connsiteX2" fmla="*/ 1807256 w 1807256"/>
                <a:gd name="connsiteY2" fmla="*/ 244331 h 594228"/>
                <a:gd name="connsiteX3" fmla="*/ 1670331 w 1807256"/>
                <a:gd name="connsiteY3" fmla="*/ 475442 h 594228"/>
                <a:gd name="connsiteX4" fmla="*/ 89427 w 1807256"/>
                <a:gd name="connsiteY4" fmla="*/ 594228 h 594228"/>
                <a:gd name="connsiteX5" fmla="*/ 112198 w 1807256"/>
                <a:gd name="connsiteY5" fmla="*/ 398782 h 594228"/>
                <a:gd name="connsiteX6" fmla="*/ 1 w 1807256"/>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6361 h 592312"/>
                <a:gd name="connsiteX1" fmla="*/ 1681444 w 1807255"/>
                <a:gd name="connsiteY1" fmla="*/ 15713 h 592312"/>
                <a:gd name="connsiteX2" fmla="*/ 1807255 w 1807255"/>
                <a:gd name="connsiteY2" fmla="*/ 242415 h 592312"/>
                <a:gd name="connsiteX3" fmla="*/ 1670330 w 1807255"/>
                <a:gd name="connsiteY3" fmla="*/ 473526 h 592312"/>
                <a:gd name="connsiteX4" fmla="*/ 89426 w 1807255"/>
                <a:gd name="connsiteY4" fmla="*/ 592312 h 592312"/>
                <a:gd name="connsiteX5" fmla="*/ 128119 w 1807255"/>
                <a:gd name="connsiteY5" fmla="*/ 374240 h 592312"/>
                <a:gd name="connsiteX6" fmla="*/ 0 w 1807255"/>
                <a:gd name="connsiteY6" fmla="*/ 206361 h 592312"/>
                <a:gd name="connsiteX0" fmla="*/ 0 w 1807255"/>
                <a:gd name="connsiteY0" fmla="*/ 198235 h 584186"/>
                <a:gd name="connsiteX1" fmla="*/ 1681444 w 1807255"/>
                <a:gd name="connsiteY1" fmla="*/ 7587 h 584186"/>
                <a:gd name="connsiteX2" fmla="*/ 1807255 w 1807255"/>
                <a:gd name="connsiteY2" fmla="*/ 234289 h 584186"/>
                <a:gd name="connsiteX3" fmla="*/ 1670330 w 1807255"/>
                <a:gd name="connsiteY3" fmla="*/ 465400 h 584186"/>
                <a:gd name="connsiteX4" fmla="*/ 89426 w 1807255"/>
                <a:gd name="connsiteY4" fmla="*/ 584186 h 584186"/>
                <a:gd name="connsiteX5" fmla="*/ 128119 w 1807255"/>
                <a:gd name="connsiteY5" fmla="*/ 366114 h 584186"/>
                <a:gd name="connsiteX6" fmla="*/ 0 w 1807255"/>
                <a:gd name="connsiteY6" fmla="*/ 198235 h 584186"/>
                <a:gd name="connsiteX0" fmla="*/ 0 w 1807255"/>
                <a:gd name="connsiteY0" fmla="*/ 198235 h 584186"/>
                <a:gd name="connsiteX1" fmla="*/ 1681444 w 1807255"/>
                <a:gd name="connsiteY1" fmla="*/ 7587 h 584186"/>
                <a:gd name="connsiteX2" fmla="*/ 1807255 w 1807255"/>
                <a:gd name="connsiteY2" fmla="*/ 234289 h 584186"/>
                <a:gd name="connsiteX3" fmla="*/ 1670330 w 1807255"/>
                <a:gd name="connsiteY3" fmla="*/ 465400 h 584186"/>
                <a:gd name="connsiteX4" fmla="*/ 89426 w 1807255"/>
                <a:gd name="connsiteY4" fmla="*/ 584186 h 584186"/>
                <a:gd name="connsiteX5" fmla="*/ 128119 w 1807255"/>
                <a:gd name="connsiteY5" fmla="*/ 366114 h 584186"/>
                <a:gd name="connsiteX6" fmla="*/ 0 w 1807255"/>
                <a:gd name="connsiteY6" fmla="*/ 198235 h 584186"/>
                <a:gd name="connsiteX0" fmla="*/ 0 w 1807255"/>
                <a:gd name="connsiteY0" fmla="*/ 198235 h 584186"/>
                <a:gd name="connsiteX1" fmla="*/ 1681444 w 1807255"/>
                <a:gd name="connsiteY1" fmla="*/ 7587 h 584186"/>
                <a:gd name="connsiteX2" fmla="*/ 1807255 w 1807255"/>
                <a:gd name="connsiteY2" fmla="*/ 234289 h 584186"/>
                <a:gd name="connsiteX3" fmla="*/ 1670330 w 1807255"/>
                <a:gd name="connsiteY3" fmla="*/ 465400 h 584186"/>
                <a:gd name="connsiteX4" fmla="*/ 89426 w 1807255"/>
                <a:gd name="connsiteY4" fmla="*/ 584186 h 584186"/>
                <a:gd name="connsiteX5" fmla="*/ 128119 w 1807255"/>
                <a:gd name="connsiteY5" fmla="*/ 366114 h 584186"/>
                <a:gd name="connsiteX6" fmla="*/ 0 w 1807255"/>
                <a:gd name="connsiteY6" fmla="*/ 198235 h 584186"/>
                <a:gd name="connsiteX0" fmla="*/ 0 w 1806563"/>
                <a:gd name="connsiteY0" fmla="*/ 198235 h 584186"/>
                <a:gd name="connsiteX1" fmla="*/ 1681444 w 1806563"/>
                <a:gd name="connsiteY1" fmla="*/ 7587 h 584186"/>
                <a:gd name="connsiteX2" fmla="*/ 1806563 w 1806563"/>
                <a:gd name="connsiteY2" fmla="*/ 243752 h 584186"/>
                <a:gd name="connsiteX3" fmla="*/ 1670330 w 1806563"/>
                <a:gd name="connsiteY3" fmla="*/ 465400 h 584186"/>
                <a:gd name="connsiteX4" fmla="*/ 89426 w 1806563"/>
                <a:gd name="connsiteY4" fmla="*/ 584186 h 584186"/>
                <a:gd name="connsiteX5" fmla="*/ 128119 w 1806563"/>
                <a:gd name="connsiteY5" fmla="*/ 366114 h 584186"/>
                <a:gd name="connsiteX6" fmla="*/ 0 w 1806563"/>
                <a:gd name="connsiteY6" fmla="*/ 198235 h 58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63" h="584186">
                  <a:moveTo>
                    <a:pt x="0" y="198235"/>
                  </a:moveTo>
                  <a:cubicBezTo>
                    <a:pt x="563597" y="34472"/>
                    <a:pt x="910511" y="-22181"/>
                    <a:pt x="1681444" y="7587"/>
                  </a:cubicBezTo>
                  <a:lnTo>
                    <a:pt x="1806563" y="243752"/>
                  </a:lnTo>
                  <a:lnTo>
                    <a:pt x="1670330" y="465400"/>
                  </a:lnTo>
                  <a:cubicBezTo>
                    <a:pt x="1019376" y="451504"/>
                    <a:pt x="566705" y="474188"/>
                    <a:pt x="89426" y="584186"/>
                  </a:cubicBezTo>
                  <a:cubicBezTo>
                    <a:pt x="110239" y="490737"/>
                    <a:pt x="111349" y="469377"/>
                    <a:pt x="128119" y="366114"/>
                  </a:cubicBezTo>
                  <a:lnTo>
                    <a:pt x="0" y="198235"/>
                  </a:ln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0" name="Textfeld 619">
              <a:extLst>
                <a:ext uri="{FF2B5EF4-FFF2-40B4-BE49-F238E27FC236}">
                  <a16:creationId xmlns:a16="http://schemas.microsoft.com/office/drawing/2014/main" id="{83F67619-FC61-D379-A3B7-D37CE6FE275D}"/>
                </a:ext>
              </a:extLst>
            </p:cNvPr>
            <p:cNvSpPr txBox="1"/>
            <p:nvPr/>
          </p:nvSpPr>
          <p:spPr>
            <a:xfrm rot="19544091">
              <a:off x="2979088" y="4761582"/>
              <a:ext cx="1159292" cy="120123"/>
            </a:xfrm>
            <a:prstGeom prst="rect">
              <a:avLst/>
            </a:prstGeom>
            <a:noFill/>
          </p:spPr>
          <p:txBody>
            <a:bodyPr wrap="none" rtlCol="0" anchor="ctr">
              <a:prstTxWarp prst="textArchDown">
                <a:avLst>
                  <a:gd name="adj" fmla="val 76957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 Architecture-</a:t>
              </a: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1" name="Textfeld 620">
              <a:extLst>
                <a:ext uri="{FF2B5EF4-FFF2-40B4-BE49-F238E27FC236}">
                  <a16:creationId xmlns:a16="http://schemas.microsoft.com/office/drawing/2014/main" id="{8815CD6E-97EF-ABD8-2937-393449B84C30}"/>
                </a:ext>
              </a:extLst>
            </p:cNvPr>
            <p:cNvSpPr txBox="1"/>
            <p:nvPr/>
          </p:nvSpPr>
          <p:spPr>
            <a:xfrm rot="20601684">
              <a:off x="1665690" y="5490347"/>
              <a:ext cx="1159292" cy="97595"/>
            </a:xfrm>
            <a:prstGeom prst="rect">
              <a:avLst/>
            </a:prstGeom>
            <a:noFill/>
          </p:spPr>
          <p:txBody>
            <a:bodyPr wrap="none" rtlCol="0" anchor="ctr">
              <a:prstTxWarp prst="textArchDown">
                <a:avLst>
                  <a:gd name="adj" fmla="val 87050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System design</a:t>
              </a: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2" name="Textfeld 621">
              <a:extLst>
                <a:ext uri="{FF2B5EF4-FFF2-40B4-BE49-F238E27FC236}">
                  <a16:creationId xmlns:a16="http://schemas.microsoft.com/office/drawing/2014/main" id="{9A73ACEC-507B-BFE5-9818-B57B92301654}"/>
                </a:ext>
              </a:extLst>
            </p:cNvPr>
            <p:cNvSpPr txBox="1"/>
            <p:nvPr/>
          </p:nvSpPr>
          <p:spPr>
            <a:xfrm rot="18303186">
              <a:off x="3970889" y="3840433"/>
              <a:ext cx="1159292" cy="168684"/>
            </a:xfrm>
            <a:prstGeom prst="rect">
              <a:avLst/>
            </a:prstGeom>
            <a:noFill/>
          </p:spPr>
          <p:txBody>
            <a:bodyPr wrap="none" rtlCol="0" anchor="ctr">
              <a:prstTxWarp prst="textArchDown">
                <a:avLst>
                  <a:gd name="adj" fmla="val 63861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 planning</a:t>
              </a: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23" name="Gerader Verbinder 1863">
              <a:extLst>
                <a:ext uri="{FF2B5EF4-FFF2-40B4-BE49-F238E27FC236}">
                  <a16:creationId xmlns:a16="http://schemas.microsoft.com/office/drawing/2014/main" id="{CEF49E2D-3817-6349-B261-043798449567}"/>
                </a:ext>
              </a:extLst>
            </p:cNvPr>
            <p:cNvCxnSpPr>
              <a:stCxn id="619" idx="2"/>
              <a:endCxn id="618" idx="5"/>
            </p:cNvCxnSpPr>
            <p:nvPr/>
          </p:nvCxnSpPr>
          <p:spPr bwMode="auto">
            <a:xfrm flipH="1">
              <a:off x="4103728" y="4422100"/>
              <a:ext cx="37454" cy="34717"/>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 name="Gerader Verbinder 1864">
              <a:extLst>
                <a:ext uri="{FF2B5EF4-FFF2-40B4-BE49-F238E27FC236}">
                  <a16:creationId xmlns:a16="http://schemas.microsoft.com/office/drawing/2014/main" id="{E5F5BF45-3BE8-978A-77CF-917DDF82E3F0}"/>
                </a:ext>
              </a:extLst>
            </p:cNvPr>
            <p:cNvCxnSpPr>
              <a:stCxn id="618" idx="2"/>
              <a:endCxn id="617" idx="5"/>
            </p:cNvCxnSpPr>
            <p:nvPr/>
          </p:nvCxnSpPr>
          <p:spPr bwMode="auto">
            <a:xfrm flipH="1">
              <a:off x="2880628" y="5244404"/>
              <a:ext cx="66074" cy="29996"/>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5" name="Textfeld 624">
              <a:extLst>
                <a:ext uri="{FF2B5EF4-FFF2-40B4-BE49-F238E27FC236}">
                  <a16:creationId xmlns:a16="http://schemas.microsoft.com/office/drawing/2014/main" id="{20B7AE94-E7EB-70BB-06EC-4872EC47A42B}"/>
                </a:ext>
              </a:extLst>
            </p:cNvPr>
            <p:cNvSpPr txBox="1"/>
            <p:nvPr/>
          </p:nvSpPr>
          <p:spPr>
            <a:xfrm rot="19483842">
              <a:off x="3071332" y="4877409"/>
              <a:ext cx="1159292" cy="87428"/>
            </a:xfrm>
            <a:prstGeom prst="rect">
              <a:avLst/>
            </a:prstGeom>
            <a:noFill/>
          </p:spPr>
          <p:txBody>
            <a:bodyPr wrap="none" rtlCol="0" anchor="ctr">
              <a:prstTxWarp prst="textArchDown">
                <a:avLst>
                  <a:gd name="adj" fmla="val 76957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management</a:t>
              </a: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6" name="Rechteck 4">
              <a:extLst>
                <a:ext uri="{FF2B5EF4-FFF2-40B4-BE49-F238E27FC236}">
                  <a16:creationId xmlns:a16="http://schemas.microsoft.com/office/drawing/2014/main" id="{60FCE4B6-21A0-A47C-4411-56B6050ABD6B}"/>
                </a:ext>
              </a:extLst>
            </p:cNvPr>
            <p:cNvSpPr/>
            <p:nvPr/>
          </p:nvSpPr>
          <p:spPr bwMode="auto">
            <a:xfrm rot="18000000">
              <a:off x="4584980" y="2779615"/>
              <a:ext cx="742532" cy="466901"/>
            </a:xfrm>
            <a:custGeom>
              <a:avLst/>
              <a:gdLst>
                <a:gd name="connsiteX0" fmla="*/ 0 w 573178"/>
                <a:gd name="connsiteY0" fmla="*/ 0 h 265796"/>
                <a:gd name="connsiteX1" fmla="*/ 573178 w 573178"/>
                <a:gd name="connsiteY1" fmla="*/ 0 h 265796"/>
                <a:gd name="connsiteX2" fmla="*/ 573178 w 573178"/>
                <a:gd name="connsiteY2" fmla="*/ 265796 h 265796"/>
                <a:gd name="connsiteX3" fmla="*/ 0 w 573178"/>
                <a:gd name="connsiteY3" fmla="*/ 265796 h 265796"/>
                <a:gd name="connsiteX4" fmla="*/ 0 w 573178"/>
                <a:gd name="connsiteY4" fmla="*/ 0 h 265796"/>
                <a:gd name="connsiteX0" fmla="*/ 0 w 603343"/>
                <a:gd name="connsiteY0" fmla="*/ 190643 h 456439"/>
                <a:gd name="connsiteX1" fmla="*/ 603343 w 603343"/>
                <a:gd name="connsiteY1" fmla="*/ 0 h 456439"/>
                <a:gd name="connsiteX2" fmla="*/ 573178 w 603343"/>
                <a:gd name="connsiteY2" fmla="*/ 456439 h 456439"/>
                <a:gd name="connsiteX3" fmla="*/ 0 w 603343"/>
                <a:gd name="connsiteY3" fmla="*/ 456439 h 456439"/>
                <a:gd name="connsiteX4" fmla="*/ 0 w 603343"/>
                <a:gd name="connsiteY4" fmla="*/ 190643 h 456439"/>
                <a:gd name="connsiteX0" fmla="*/ 0 w 697629"/>
                <a:gd name="connsiteY0" fmla="*/ 190643 h 456439"/>
                <a:gd name="connsiteX1" fmla="*/ 603343 w 697629"/>
                <a:gd name="connsiteY1" fmla="*/ 0 h 456439"/>
                <a:gd name="connsiteX2" fmla="*/ 697629 w 697629"/>
                <a:gd name="connsiteY2" fmla="*/ 148119 h 456439"/>
                <a:gd name="connsiteX3" fmla="*/ 0 w 697629"/>
                <a:gd name="connsiteY3" fmla="*/ 456439 h 456439"/>
                <a:gd name="connsiteX4" fmla="*/ 0 w 697629"/>
                <a:gd name="connsiteY4" fmla="*/ 190643 h 456439"/>
                <a:gd name="connsiteX0" fmla="*/ 0 w 697629"/>
                <a:gd name="connsiteY0" fmla="*/ 190643 h 469514"/>
                <a:gd name="connsiteX1" fmla="*/ 603343 w 697629"/>
                <a:gd name="connsiteY1" fmla="*/ 0 h 469514"/>
                <a:gd name="connsiteX2" fmla="*/ 697629 w 697629"/>
                <a:gd name="connsiteY2" fmla="*/ 148119 h 469514"/>
                <a:gd name="connsiteX3" fmla="*/ 48792 w 697629"/>
                <a:gd name="connsiteY3" fmla="*/ 469514 h 469514"/>
                <a:gd name="connsiteX4" fmla="*/ 0 w 697629"/>
                <a:gd name="connsiteY4" fmla="*/ 190643 h 469514"/>
                <a:gd name="connsiteX0" fmla="*/ 0 w 697629"/>
                <a:gd name="connsiteY0" fmla="*/ 190643 h 460627"/>
                <a:gd name="connsiteX1" fmla="*/ 603343 w 697629"/>
                <a:gd name="connsiteY1" fmla="*/ 0 h 460627"/>
                <a:gd name="connsiteX2" fmla="*/ 697629 w 697629"/>
                <a:gd name="connsiteY2" fmla="*/ 148119 h 460627"/>
                <a:gd name="connsiteX3" fmla="*/ 54660 w 697629"/>
                <a:gd name="connsiteY3" fmla="*/ 460627 h 460627"/>
                <a:gd name="connsiteX4" fmla="*/ 0 w 697629"/>
                <a:gd name="connsiteY4" fmla="*/ 190643 h 460627"/>
                <a:gd name="connsiteX0" fmla="*/ 0 w 678345"/>
                <a:gd name="connsiteY0" fmla="*/ 209756 h 460627"/>
                <a:gd name="connsiteX1" fmla="*/ 584059 w 678345"/>
                <a:gd name="connsiteY1" fmla="*/ 0 h 460627"/>
                <a:gd name="connsiteX2" fmla="*/ 678345 w 678345"/>
                <a:gd name="connsiteY2" fmla="*/ 148119 h 460627"/>
                <a:gd name="connsiteX3" fmla="*/ 35376 w 678345"/>
                <a:gd name="connsiteY3" fmla="*/ 460627 h 460627"/>
                <a:gd name="connsiteX4" fmla="*/ 0 w 678345"/>
                <a:gd name="connsiteY4" fmla="*/ 209756 h 460627"/>
                <a:gd name="connsiteX0" fmla="*/ 0 w 678345"/>
                <a:gd name="connsiteY0" fmla="*/ 209756 h 460627"/>
                <a:gd name="connsiteX1" fmla="*/ 584059 w 678345"/>
                <a:gd name="connsiteY1" fmla="*/ 0 h 460627"/>
                <a:gd name="connsiteX2" fmla="*/ 678345 w 678345"/>
                <a:gd name="connsiteY2" fmla="*/ 148119 h 460627"/>
                <a:gd name="connsiteX3" fmla="*/ 35376 w 678345"/>
                <a:gd name="connsiteY3" fmla="*/ 460627 h 460627"/>
                <a:gd name="connsiteX4" fmla="*/ 20535 w 678345"/>
                <a:gd name="connsiteY4" fmla="*/ 341940 h 460627"/>
                <a:gd name="connsiteX5" fmla="*/ 0 w 678345"/>
                <a:gd name="connsiteY5" fmla="*/ 209756 h 460627"/>
                <a:gd name="connsiteX0" fmla="*/ 34997 w 713342"/>
                <a:gd name="connsiteY0" fmla="*/ 209756 h 460627"/>
                <a:gd name="connsiteX1" fmla="*/ 619056 w 713342"/>
                <a:gd name="connsiteY1" fmla="*/ 0 h 460627"/>
                <a:gd name="connsiteX2" fmla="*/ 713342 w 713342"/>
                <a:gd name="connsiteY2" fmla="*/ 148119 h 460627"/>
                <a:gd name="connsiteX3" fmla="*/ 70373 w 713342"/>
                <a:gd name="connsiteY3" fmla="*/ 460627 h 460627"/>
                <a:gd name="connsiteX4" fmla="*/ 0 w 713342"/>
                <a:gd name="connsiteY4" fmla="*/ 341006 h 460627"/>
                <a:gd name="connsiteX5" fmla="*/ 34997 w 713342"/>
                <a:gd name="connsiteY5" fmla="*/ 209756 h 460627"/>
                <a:gd name="connsiteX0" fmla="*/ 34997 w 713342"/>
                <a:gd name="connsiteY0" fmla="*/ 209756 h 460627"/>
                <a:gd name="connsiteX1" fmla="*/ 619056 w 713342"/>
                <a:gd name="connsiteY1" fmla="*/ 0 h 460627"/>
                <a:gd name="connsiteX2" fmla="*/ 665419 w 713342"/>
                <a:gd name="connsiteY2" fmla="*/ 69560 h 460627"/>
                <a:gd name="connsiteX3" fmla="*/ 713342 w 713342"/>
                <a:gd name="connsiteY3" fmla="*/ 148119 h 460627"/>
                <a:gd name="connsiteX4" fmla="*/ 70373 w 713342"/>
                <a:gd name="connsiteY4" fmla="*/ 460627 h 460627"/>
                <a:gd name="connsiteX5" fmla="*/ 0 w 713342"/>
                <a:gd name="connsiteY5" fmla="*/ 341006 h 460627"/>
                <a:gd name="connsiteX6" fmla="*/ 34997 w 713342"/>
                <a:gd name="connsiteY6" fmla="*/ 209756 h 460627"/>
                <a:gd name="connsiteX0" fmla="*/ 34997 w 713342"/>
                <a:gd name="connsiteY0" fmla="*/ 209756 h 460627"/>
                <a:gd name="connsiteX1" fmla="*/ 619056 w 713342"/>
                <a:gd name="connsiteY1" fmla="*/ 0 h 460627"/>
                <a:gd name="connsiteX2" fmla="*/ 640439 w 713342"/>
                <a:gd name="connsiteY2" fmla="*/ 97729 h 460627"/>
                <a:gd name="connsiteX3" fmla="*/ 713342 w 713342"/>
                <a:gd name="connsiteY3" fmla="*/ 148119 h 460627"/>
                <a:gd name="connsiteX4" fmla="*/ 70373 w 713342"/>
                <a:gd name="connsiteY4" fmla="*/ 460627 h 460627"/>
                <a:gd name="connsiteX5" fmla="*/ 0 w 713342"/>
                <a:gd name="connsiteY5" fmla="*/ 341006 h 460627"/>
                <a:gd name="connsiteX6" fmla="*/ 34997 w 713342"/>
                <a:gd name="connsiteY6" fmla="*/ 209756 h 460627"/>
                <a:gd name="connsiteX0" fmla="*/ 34997 w 713342"/>
                <a:gd name="connsiteY0" fmla="*/ 209756 h 460627"/>
                <a:gd name="connsiteX1" fmla="*/ 619056 w 713342"/>
                <a:gd name="connsiteY1" fmla="*/ 0 h 460627"/>
                <a:gd name="connsiteX2" fmla="*/ 640439 w 713342"/>
                <a:gd name="connsiteY2" fmla="*/ 97729 h 460627"/>
                <a:gd name="connsiteX3" fmla="*/ 713342 w 713342"/>
                <a:gd name="connsiteY3" fmla="*/ 148119 h 460627"/>
                <a:gd name="connsiteX4" fmla="*/ 70373 w 713342"/>
                <a:gd name="connsiteY4" fmla="*/ 460627 h 460627"/>
                <a:gd name="connsiteX5" fmla="*/ 0 w 713342"/>
                <a:gd name="connsiteY5" fmla="*/ 341006 h 460627"/>
                <a:gd name="connsiteX6" fmla="*/ 34997 w 713342"/>
                <a:gd name="connsiteY6" fmla="*/ 209756 h 460627"/>
                <a:gd name="connsiteX0" fmla="*/ 34997 w 713342"/>
                <a:gd name="connsiteY0" fmla="*/ 209756 h 460627"/>
                <a:gd name="connsiteX1" fmla="*/ 619056 w 713342"/>
                <a:gd name="connsiteY1" fmla="*/ 0 h 460627"/>
                <a:gd name="connsiteX2" fmla="*/ 640439 w 713342"/>
                <a:gd name="connsiteY2" fmla="*/ 97729 h 460627"/>
                <a:gd name="connsiteX3" fmla="*/ 713342 w 713342"/>
                <a:gd name="connsiteY3" fmla="*/ 148119 h 460627"/>
                <a:gd name="connsiteX4" fmla="*/ 70373 w 713342"/>
                <a:gd name="connsiteY4" fmla="*/ 460627 h 460627"/>
                <a:gd name="connsiteX5" fmla="*/ 0 w 713342"/>
                <a:gd name="connsiteY5" fmla="*/ 341006 h 460627"/>
                <a:gd name="connsiteX6" fmla="*/ 34997 w 713342"/>
                <a:gd name="connsiteY6" fmla="*/ 209756 h 460627"/>
                <a:gd name="connsiteX0" fmla="*/ 34997 w 713342"/>
                <a:gd name="connsiteY0" fmla="*/ 209756 h 449126"/>
                <a:gd name="connsiteX1" fmla="*/ 619056 w 713342"/>
                <a:gd name="connsiteY1" fmla="*/ 0 h 449126"/>
                <a:gd name="connsiteX2" fmla="*/ 640439 w 713342"/>
                <a:gd name="connsiteY2" fmla="*/ 97729 h 449126"/>
                <a:gd name="connsiteX3" fmla="*/ 713342 w 713342"/>
                <a:gd name="connsiteY3" fmla="*/ 148119 h 449126"/>
                <a:gd name="connsiteX4" fmla="*/ 66482 w 713342"/>
                <a:gd name="connsiteY4" fmla="*/ 449126 h 449126"/>
                <a:gd name="connsiteX5" fmla="*/ 0 w 713342"/>
                <a:gd name="connsiteY5" fmla="*/ 341006 h 449126"/>
                <a:gd name="connsiteX6" fmla="*/ 34997 w 713342"/>
                <a:gd name="connsiteY6" fmla="*/ 209756 h 449126"/>
                <a:gd name="connsiteX0" fmla="*/ 34997 w 713342"/>
                <a:gd name="connsiteY0" fmla="*/ 209756 h 449126"/>
                <a:gd name="connsiteX1" fmla="*/ 619056 w 713342"/>
                <a:gd name="connsiteY1" fmla="*/ 0 h 449126"/>
                <a:gd name="connsiteX2" fmla="*/ 640439 w 713342"/>
                <a:gd name="connsiteY2" fmla="*/ 97729 h 449126"/>
                <a:gd name="connsiteX3" fmla="*/ 713342 w 713342"/>
                <a:gd name="connsiteY3" fmla="*/ 148119 h 449126"/>
                <a:gd name="connsiteX4" fmla="*/ 66482 w 713342"/>
                <a:gd name="connsiteY4" fmla="*/ 449126 h 449126"/>
                <a:gd name="connsiteX5" fmla="*/ 0 w 713342"/>
                <a:gd name="connsiteY5" fmla="*/ 341006 h 449126"/>
                <a:gd name="connsiteX6" fmla="*/ 34997 w 713342"/>
                <a:gd name="connsiteY6" fmla="*/ 209756 h 449126"/>
                <a:gd name="connsiteX0" fmla="*/ 34997 w 713342"/>
                <a:gd name="connsiteY0" fmla="*/ 209756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4997 w 713342"/>
                <a:gd name="connsiteY6" fmla="*/ 209756 h 444131"/>
                <a:gd name="connsiteX0" fmla="*/ 34997 w 713342"/>
                <a:gd name="connsiteY0" fmla="*/ 209756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4997 w 713342"/>
                <a:gd name="connsiteY6" fmla="*/ 209756 h 444131"/>
                <a:gd name="connsiteX0" fmla="*/ 34997 w 713342"/>
                <a:gd name="connsiteY0" fmla="*/ 209756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4997 w 713342"/>
                <a:gd name="connsiteY6" fmla="*/ 209756 h 444131"/>
                <a:gd name="connsiteX0" fmla="*/ 36187 w 713342"/>
                <a:gd name="connsiteY0" fmla="*/ 211818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6187 w 713342"/>
                <a:gd name="connsiteY6" fmla="*/ 211818 h 444131"/>
                <a:gd name="connsiteX0" fmla="*/ 36187 w 713342"/>
                <a:gd name="connsiteY0" fmla="*/ 211818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6187 w 713342"/>
                <a:gd name="connsiteY6" fmla="*/ 211818 h 444131"/>
                <a:gd name="connsiteX0" fmla="*/ 36187 w 726353"/>
                <a:gd name="connsiteY0" fmla="*/ 211818 h 444131"/>
                <a:gd name="connsiteX1" fmla="*/ 619056 w 726353"/>
                <a:gd name="connsiteY1" fmla="*/ 0 h 444131"/>
                <a:gd name="connsiteX2" fmla="*/ 640439 w 726353"/>
                <a:gd name="connsiteY2" fmla="*/ 97729 h 444131"/>
                <a:gd name="connsiteX3" fmla="*/ 726353 w 726353"/>
                <a:gd name="connsiteY3" fmla="*/ 151605 h 444131"/>
                <a:gd name="connsiteX4" fmla="*/ 60848 w 726353"/>
                <a:gd name="connsiteY4" fmla="*/ 444131 h 444131"/>
                <a:gd name="connsiteX5" fmla="*/ 0 w 726353"/>
                <a:gd name="connsiteY5" fmla="*/ 341006 h 444131"/>
                <a:gd name="connsiteX6" fmla="*/ 36187 w 726353"/>
                <a:gd name="connsiteY6" fmla="*/ 211818 h 444131"/>
                <a:gd name="connsiteX0" fmla="*/ 36187 w 726353"/>
                <a:gd name="connsiteY0" fmla="*/ 211818 h 444131"/>
                <a:gd name="connsiteX1" fmla="*/ 619056 w 726353"/>
                <a:gd name="connsiteY1" fmla="*/ 0 h 444131"/>
                <a:gd name="connsiteX2" fmla="*/ 640439 w 726353"/>
                <a:gd name="connsiteY2" fmla="*/ 97729 h 444131"/>
                <a:gd name="connsiteX3" fmla="*/ 726353 w 726353"/>
                <a:gd name="connsiteY3" fmla="*/ 151605 h 444131"/>
                <a:gd name="connsiteX4" fmla="*/ 60848 w 726353"/>
                <a:gd name="connsiteY4" fmla="*/ 444131 h 444131"/>
                <a:gd name="connsiteX5" fmla="*/ 0 w 726353"/>
                <a:gd name="connsiteY5" fmla="*/ 341006 h 444131"/>
                <a:gd name="connsiteX6" fmla="*/ 36187 w 726353"/>
                <a:gd name="connsiteY6" fmla="*/ 211818 h 444131"/>
                <a:gd name="connsiteX0" fmla="*/ 36187 w 726353"/>
                <a:gd name="connsiteY0" fmla="*/ 211818 h 444131"/>
                <a:gd name="connsiteX1" fmla="*/ 619056 w 726353"/>
                <a:gd name="connsiteY1" fmla="*/ 0 h 444131"/>
                <a:gd name="connsiteX2" fmla="*/ 640439 w 726353"/>
                <a:gd name="connsiteY2" fmla="*/ 97729 h 444131"/>
                <a:gd name="connsiteX3" fmla="*/ 726353 w 726353"/>
                <a:gd name="connsiteY3" fmla="*/ 151605 h 444131"/>
                <a:gd name="connsiteX4" fmla="*/ 60848 w 726353"/>
                <a:gd name="connsiteY4" fmla="*/ 444131 h 444131"/>
                <a:gd name="connsiteX5" fmla="*/ 0 w 726353"/>
                <a:gd name="connsiteY5" fmla="*/ 341006 h 444131"/>
                <a:gd name="connsiteX6" fmla="*/ 36187 w 726353"/>
                <a:gd name="connsiteY6" fmla="*/ 211818 h 444131"/>
                <a:gd name="connsiteX0" fmla="*/ 36187 w 726353"/>
                <a:gd name="connsiteY0" fmla="*/ 219195 h 451508"/>
                <a:gd name="connsiteX1" fmla="*/ 617547 w 726353"/>
                <a:gd name="connsiteY1" fmla="*/ 0 h 451508"/>
                <a:gd name="connsiteX2" fmla="*/ 640439 w 726353"/>
                <a:gd name="connsiteY2" fmla="*/ 105106 h 451508"/>
                <a:gd name="connsiteX3" fmla="*/ 726353 w 726353"/>
                <a:gd name="connsiteY3" fmla="*/ 158982 h 451508"/>
                <a:gd name="connsiteX4" fmla="*/ 60848 w 726353"/>
                <a:gd name="connsiteY4" fmla="*/ 451508 h 451508"/>
                <a:gd name="connsiteX5" fmla="*/ 0 w 726353"/>
                <a:gd name="connsiteY5" fmla="*/ 348383 h 451508"/>
                <a:gd name="connsiteX6" fmla="*/ 36187 w 726353"/>
                <a:gd name="connsiteY6" fmla="*/ 219195 h 451508"/>
                <a:gd name="connsiteX0" fmla="*/ 36187 w 726353"/>
                <a:gd name="connsiteY0" fmla="*/ 219195 h 451508"/>
                <a:gd name="connsiteX1" fmla="*/ 617547 w 726353"/>
                <a:gd name="connsiteY1" fmla="*/ 0 h 451508"/>
                <a:gd name="connsiteX2" fmla="*/ 640439 w 726353"/>
                <a:gd name="connsiteY2" fmla="*/ 105106 h 451508"/>
                <a:gd name="connsiteX3" fmla="*/ 726353 w 726353"/>
                <a:gd name="connsiteY3" fmla="*/ 158982 h 451508"/>
                <a:gd name="connsiteX4" fmla="*/ 60848 w 726353"/>
                <a:gd name="connsiteY4" fmla="*/ 451508 h 451508"/>
                <a:gd name="connsiteX5" fmla="*/ 0 w 726353"/>
                <a:gd name="connsiteY5" fmla="*/ 348383 h 451508"/>
                <a:gd name="connsiteX6" fmla="*/ 36187 w 726353"/>
                <a:gd name="connsiteY6" fmla="*/ 219195 h 451508"/>
                <a:gd name="connsiteX0" fmla="*/ 37059 w 726353"/>
                <a:gd name="connsiteY0" fmla="*/ 215942 h 451508"/>
                <a:gd name="connsiteX1" fmla="*/ 617547 w 726353"/>
                <a:gd name="connsiteY1" fmla="*/ 0 h 451508"/>
                <a:gd name="connsiteX2" fmla="*/ 640439 w 726353"/>
                <a:gd name="connsiteY2" fmla="*/ 105106 h 451508"/>
                <a:gd name="connsiteX3" fmla="*/ 726353 w 726353"/>
                <a:gd name="connsiteY3" fmla="*/ 158982 h 451508"/>
                <a:gd name="connsiteX4" fmla="*/ 60848 w 726353"/>
                <a:gd name="connsiteY4" fmla="*/ 451508 h 451508"/>
                <a:gd name="connsiteX5" fmla="*/ 0 w 726353"/>
                <a:gd name="connsiteY5" fmla="*/ 348383 h 451508"/>
                <a:gd name="connsiteX6" fmla="*/ 37059 w 726353"/>
                <a:gd name="connsiteY6" fmla="*/ 215942 h 451508"/>
                <a:gd name="connsiteX0" fmla="*/ 37059 w 726353"/>
                <a:gd name="connsiteY0" fmla="*/ 215942 h 451508"/>
                <a:gd name="connsiteX1" fmla="*/ 617547 w 726353"/>
                <a:gd name="connsiteY1" fmla="*/ 0 h 451508"/>
                <a:gd name="connsiteX2" fmla="*/ 640439 w 726353"/>
                <a:gd name="connsiteY2" fmla="*/ 105106 h 451508"/>
                <a:gd name="connsiteX3" fmla="*/ 726353 w 726353"/>
                <a:gd name="connsiteY3" fmla="*/ 158982 h 451508"/>
                <a:gd name="connsiteX4" fmla="*/ 60848 w 726353"/>
                <a:gd name="connsiteY4" fmla="*/ 451508 h 451508"/>
                <a:gd name="connsiteX5" fmla="*/ 0 w 726353"/>
                <a:gd name="connsiteY5" fmla="*/ 348383 h 451508"/>
                <a:gd name="connsiteX6" fmla="*/ 37059 w 726353"/>
                <a:gd name="connsiteY6" fmla="*/ 215942 h 451508"/>
                <a:gd name="connsiteX0" fmla="*/ 37059 w 726353"/>
                <a:gd name="connsiteY0" fmla="*/ 239116 h 474682"/>
                <a:gd name="connsiteX1" fmla="*/ 648162 w 726353"/>
                <a:gd name="connsiteY1" fmla="*/ 0 h 474682"/>
                <a:gd name="connsiteX2" fmla="*/ 640439 w 726353"/>
                <a:gd name="connsiteY2" fmla="*/ 128280 h 474682"/>
                <a:gd name="connsiteX3" fmla="*/ 726353 w 726353"/>
                <a:gd name="connsiteY3" fmla="*/ 182156 h 474682"/>
                <a:gd name="connsiteX4" fmla="*/ 60848 w 726353"/>
                <a:gd name="connsiteY4" fmla="*/ 474682 h 474682"/>
                <a:gd name="connsiteX5" fmla="*/ 0 w 726353"/>
                <a:gd name="connsiteY5" fmla="*/ 371557 h 474682"/>
                <a:gd name="connsiteX6" fmla="*/ 37059 w 726353"/>
                <a:gd name="connsiteY6" fmla="*/ 239116 h 474682"/>
                <a:gd name="connsiteX0" fmla="*/ 37059 w 751652"/>
                <a:gd name="connsiteY0" fmla="*/ 239116 h 474682"/>
                <a:gd name="connsiteX1" fmla="*/ 648162 w 751652"/>
                <a:gd name="connsiteY1" fmla="*/ 0 h 474682"/>
                <a:gd name="connsiteX2" fmla="*/ 640439 w 751652"/>
                <a:gd name="connsiteY2" fmla="*/ 128280 h 474682"/>
                <a:gd name="connsiteX3" fmla="*/ 751652 w 751652"/>
                <a:gd name="connsiteY3" fmla="*/ 159300 h 474682"/>
                <a:gd name="connsiteX4" fmla="*/ 60848 w 751652"/>
                <a:gd name="connsiteY4" fmla="*/ 474682 h 474682"/>
                <a:gd name="connsiteX5" fmla="*/ 0 w 751652"/>
                <a:gd name="connsiteY5" fmla="*/ 371557 h 474682"/>
                <a:gd name="connsiteX6" fmla="*/ 37059 w 751652"/>
                <a:gd name="connsiteY6" fmla="*/ 239116 h 474682"/>
                <a:gd name="connsiteX0" fmla="*/ 37059 w 742532"/>
                <a:gd name="connsiteY0" fmla="*/ 239116 h 474682"/>
                <a:gd name="connsiteX1" fmla="*/ 648162 w 742532"/>
                <a:gd name="connsiteY1" fmla="*/ 0 h 474682"/>
                <a:gd name="connsiteX2" fmla="*/ 640439 w 742532"/>
                <a:gd name="connsiteY2" fmla="*/ 128280 h 474682"/>
                <a:gd name="connsiteX3" fmla="*/ 742532 w 742532"/>
                <a:gd name="connsiteY3" fmla="*/ 167316 h 474682"/>
                <a:gd name="connsiteX4" fmla="*/ 60848 w 742532"/>
                <a:gd name="connsiteY4" fmla="*/ 474682 h 474682"/>
                <a:gd name="connsiteX5" fmla="*/ 0 w 742532"/>
                <a:gd name="connsiteY5" fmla="*/ 371557 h 474682"/>
                <a:gd name="connsiteX6" fmla="*/ 37059 w 742532"/>
                <a:gd name="connsiteY6" fmla="*/ 239116 h 474682"/>
                <a:gd name="connsiteX0" fmla="*/ 37059 w 742532"/>
                <a:gd name="connsiteY0" fmla="*/ 231335 h 466901"/>
                <a:gd name="connsiteX1" fmla="*/ 625158 w 742532"/>
                <a:gd name="connsiteY1" fmla="*/ 0 h 466901"/>
                <a:gd name="connsiteX2" fmla="*/ 640439 w 742532"/>
                <a:gd name="connsiteY2" fmla="*/ 120499 h 466901"/>
                <a:gd name="connsiteX3" fmla="*/ 742532 w 742532"/>
                <a:gd name="connsiteY3" fmla="*/ 159535 h 466901"/>
                <a:gd name="connsiteX4" fmla="*/ 60848 w 742532"/>
                <a:gd name="connsiteY4" fmla="*/ 466901 h 466901"/>
                <a:gd name="connsiteX5" fmla="*/ 0 w 742532"/>
                <a:gd name="connsiteY5" fmla="*/ 363776 h 466901"/>
                <a:gd name="connsiteX6" fmla="*/ 37059 w 742532"/>
                <a:gd name="connsiteY6" fmla="*/ 231335 h 46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532" h="466901">
                  <a:moveTo>
                    <a:pt x="37059" y="231335"/>
                  </a:moveTo>
                  <a:cubicBezTo>
                    <a:pt x="249370" y="206234"/>
                    <a:pt x="463958" y="94580"/>
                    <a:pt x="625158" y="0"/>
                  </a:cubicBezTo>
                  <a:lnTo>
                    <a:pt x="640439" y="120499"/>
                  </a:lnTo>
                  <a:lnTo>
                    <a:pt x="742532" y="159535"/>
                  </a:lnTo>
                  <a:cubicBezTo>
                    <a:pt x="486522" y="386760"/>
                    <a:pt x="276618" y="422389"/>
                    <a:pt x="60848" y="466901"/>
                  </a:cubicBezTo>
                  <a:lnTo>
                    <a:pt x="0" y="363776"/>
                  </a:lnTo>
                  <a:lnTo>
                    <a:pt x="37059" y="231335"/>
                  </a:ln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7" name="Textfeld 626">
              <a:extLst>
                <a:ext uri="{FF2B5EF4-FFF2-40B4-BE49-F238E27FC236}">
                  <a16:creationId xmlns:a16="http://schemas.microsoft.com/office/drawing/2014/main" id="{5922BFE8-077A-4308-A894-89E53A58534F}"/>
                </a:ext>
              </a:extLst>
            </p:cNvPr>
            <p:cNvSpPr txBox="1"/>
            <p:nvPr/>
          </p:nvSpPr>
          <p:spPr>
            <a:xfrm rot="16897029">
              <a:off x="4688445" y="2979197"/>
              <a:ext cx="451008" cy="168684"/>
            </a:xfrm>
            <a:prstGeom prst="rect">
              <a:avLst/>
            </a:prstGeom>
            <a:noFill/>
          </p:spPr>
          <p:txBody>
            <a:bodyPr wrap="none" rtlCol="0" anchor="ctr">
              <a:prstTxWarp prst="textArchDown">
                <a:avLst>
                  <a:gd name="adj" fmla="val 63861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28" name="Rechteck 47">
              <a:extLst>
                <a:ext uri="{FF2B5EF4-FFF2-40B4-BE49-F238E27FC236}">
                  <a16:creationId xmlns:a16="http://schemas.microsoft.com/office/drawing/2014/main" id="{9BCCA49A-F992-9972-6174-AA16AD7F22C5}"/>
                </a:ext>
              </a:extLst>
            </p:cNvPr>
            <p:cNvSpPr/>
            <p:nvPr/>
          </p:nvSpPr>
          <p:spPr bwMode="auto">
            <a:xfrm>
              <a:off x="776614" y="5414951"/>
              <a:ext cx="722323" cy="425144"/>
            </a:xfrm>
            <a:custGeom>
              <a:avLst/>
              <a:gdLst>
                <a:gd name="connsiteX0" fmla="*/ 0 w 422122"/>
                <a:gd name="connsiteY0" fmla="*/ 0 h 380694"/>
                <a:gd name="connsiteX1" fmla="*/ 422122 w 422122"/>
                <a:gd name="connsiteY1" fmla="*/ 0 h 380694"/>
                <a:gd name="connsiteX2" fmla="*/ 422122 w 422122"/>
                <a:gd name="connsiteY2" fmla="*/ 380694 h 380694"/>
                <a:gd name="connsiteX3" fmla="*/ 0 w 422122"/>
                <a:gd name="connsiteY3" fmla="*/ 380694 h 380694"/>
                <a:gd name="connsiteX4" fmla="*/ 0 w 422122"/>
                <a:gd name="connsiteY4" fmla="*/ 0 h 380694"/>
                <a:gd name="connsiteX0" fmla="*/ 0 w 422124"/>
                <a:gd name="connsiteY0" fmla="*/ 0 h 380694"/>
                <a:gd name="connsiteX1" fmla="*/ 422122 w 422124"/>
                <a:gd name="connsiteY1" fmla="*/ 0 h 380694"/>
                <a:gd name="connsiteX2" fmla="*/ 350674 w 422124"/>
                <a:gd name="connsiteY2" fmla="*/ 201749 h 380694"/>
                <a:gd name="connsiteX3" fmla="*/ 422122 w 422124"/>
                <a:gd name="connsiteY3" fmla="*/ 380694 h 380694"/>
                <a:gd name="connsiteX4" fmla="*/ 0 w 422124"/>
                <a:gd name="connsiteY4" fmla="*/ 380694 h 380694"/>
                <a:gd name="connsiteX5" fmla="*/ 0 w 422124"/>
                <a:gd name="connsiteY5" fmla="*/ 0 h 380694"/>
                <a:gd name="connsiteX0" fmla="*/ 97001 w 519125"/>
                <a:gd name="connsiteY0" fmla="*/ 0 h 380694"/>
                <a:gd name="connsiteX1" fmla="*/ 519123 w 519125"/>
                <a:gd name="connsiteY1" fmla="*/ 0 h 380694"/>
                <a:gd name="connsiteX2" fmla="*/ 447675 w 519125"/>
                <a:gd name="connsiteY2" fmla="*/ 201749 h 380694"/>
                <a:gd name="connsiteX3" fmla="*/ 519123 w 519125"/>
                <a:gd name="connsiteY3" fmla="*/ 380694 h 380694"/>
                <a:gd name="connsiteX4" fmla="*/ 97001 w 519125"/>
                <a:gd name="connsiteY4" fmla="*/ 380694 h 380694"/>
                <a:gd name="connsiteX5" fmla="*/ 0 w 519125"/>
                <a:gd name="connsiteY5" fmla="*/ 173174 h 380694"/>
                <a:gd name="connsiteX6" fmla="*/ 97001 w 519125"/>
                <a:gd name="connsiteY6" fmla="*/ 0 h 380694"/>
                <a:gd name="connsiteX0" fmla="*/ 109701 w 531825"/>
                <a:gd name="connsiteY0" fmla="*/ 0 h 380694"/>
                <a:gd name="connsiteX1" fmla="*/ 531823 w 531825"/>
                <a:gd name="connsiteY1" fmla="*/ 0 h 380694"/>
                <a:gd name="connsiteX2" fmla="*/ 460375 w 531825"/>
                <a:gd name="connsiteY2" fmla="*/ 201749 h 380694"/>
                <a:gd name="connsiteX3" fmla="*/ 531823 w 531825"/>
                <a:gd name="connsiteY3" fmla="*/ 380694 h 380694"/>
                <a:gd name="connsiteX4" fmla="*/ 109701 w 531825"/>
                <a:gd name="connsiteY4" fmla="*/ 380694 h 380694"/>
                <a:gd name="connsiteX5" fmla="*/ 0 w 531825"/>
                <a:gd name="connsiteY5" fmla="*/ 125549 h 380694"/>
                <a:gd name="connsiteX6" fmla="*/ 109701 w 531825"/>
                <a:gd name="connsiteY6" fmla="*/ 0 h 380694"/>
                <a:gd name="connsiteX0" fmla="*/ 109701 w 531825"/>
                <a:gd name="connsiteY0" fmla="*/ 0 h 380694"/>
                <a:gd name="connsiteX1" fmla="*/ 531823 w 531825"/>
                <a:gd name="connsiteY1" fmla="*/ 0 h 380694"/>
                <a:gd name="connsiteX2" fmla="*/ 460375 w 531825"/>
                <a:gd name="connsiteY2" fmla="*/ 201749 h 380694"/>
                <a:gd name="connsiteX3" fmla="*/ 531823 w 531825"/>
                <a:gd name="connsiteY3" fmla="*/ 380694 h 380694"/>
                <a:gd name="connsiteX4" fmla="*/ 109701 w 531825"/>
                <a:gd name="connsiteY4" fmla="*/ 380694 h 380694"/>
                <a:gd name="connsiteX5" fmla="*/ 0 w 531825"/>
                <a:gd name="connsiteY5" fmla="*/ 150949 h 380694"/>
                <a:gd name="connsiteX6" fmla="*/ 109701 w 531825"/>
                <a:gd name="connsiteY6" fmla="*/ 0 h 380694"/>
                <a:gd name="connsiteX0" fmla="*/ 109701 w 531826"/>
                <a:gd name="connsiteY0" fmla="*/ 0 h 380694"/>
                <a:gd name="connsiteX1" fmla="*/ 531823 w 531826"/>
                <a:gd name="connsiteY1" fmla="*/ 0 h 380694"/>
                <a:gd name="connsiteX2" fmla="*/ 473075 w 531826"/>
                <a:gd name="connsiteY2" fmla="*/ 198574 h 380694"/>
                <a:gd name="connsiteX3" fmla="*/ 531823 w 531826"/>
                <a:gd name="connsiteY3" fmla="*/ 380694 h 380694"/>
                <a:gd name="connsiteX4" fmla="*/ 109701 w 531826"/>
                <a:gd name="connsiteY4" fmla="*/ 380694 h 380694"/>
                <a:gd name="connsiteX5" fmla="*/ 0 w 531826"/>
                <a:gd name="connsiteY5" fmla="*/ 150949 h 380694"/>
                <a:gd name="connsiteX6" fmla="*/ 109701 w 531826"/>
                <a:gd name="connsiteY6" fmla="*/ 0 h 380694"/>
                <a:gd name="connsiteX0" fmla="*/ 109701 w 531831"/>
                <a:gd name="connsiteY0" fmla="*/ 0 h 380694"/>
                <a:gd name="connsiteX1" fmla="*/ 531823 w 531831"/>
                <a:gd name="connsiteY1" fmla="*/ 0 h 380694"/>
                <a:gd name="connsiteX2" fmla="*/ 473075 w 531831"/>
                <a:gd name="connsiteY2" fmla="*/ 198574 h 380694"/>
                <a:gd name="connsiteX3" fmla="*/ 531823 w 531831"/>
                <a:gd name="connsiteY3" fmla="*/ 380694 h 380694"/>
                <a:gd name="connsiteX4" fmla="*/ 109701 w 531831"/>
                <a:gd name="connsiteY4" fmla="*/ 380694 h 380694"/>
                <a:gd name="connsiteX5" fmla="*/ 0 w 531831"/>
                <a:gd name="connsiteY5" fmla="*/ 150949 h 380694"/>
                <a:gd name="connsiteX6" fmla="*/ 109701 w 531831"/>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80694 h 380694"/>
                <a:gd name="connsiteX5" fmla="*/ 0 w 531823"/>
                <a:gd name="connsiteY5" fmla="*/ 150949 h 380694"/>
                <a:gd name="connsiteX6" fmla="*/ 109701 w 531823"/>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80694 h 380694"/>
                <a:gd name="connsiteX5" fmla="*/ 0 w 531823"/>
                <a:gd name="connsiteY5" fmla="*/ 150949 h 380694"/>
                <a:gd name="connsiteX6" fmla="*/ 109701 w 531823"/>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80694 h 380694"/>
                <a:gd name="connsiteX5" fmla="*/ 0 w 531823"/>
                <a:gd name="connsiteY5" fmla="*/ 150949 h 380694"/>
                <a:gd name="connsiteX6" fmla="*/ 109701 w 531823"/>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48944 h 380694"/>
                <a:gd name="connsiteX5" fmla="*/ 0 w 531823"/>
                <a:gd name="connsiteY5" fmla="*/ 150949 h 380694"/>
                <a:gd name="connsiteX6" fmla="*/ 109701 w 531823"/>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48944 h 380694"/>
                <a:gd name="connsiteX5" fmla="*/ 0 w 531823"/>
                <a:gd name="connsiteY5" fmla="*/ 150949 h 380694"/>
                <a:gd name="connsiteX6" fmla="*/ 109701 w 531823"/>
                <a:gd name="connsiteY6" fmla="*/ 0 h 380694"/>
                <a:gd name="connsiteX0" fmla="*/ 109701 w 531823"/>
                <a:gd name="connsiteY0" fmla="*/ 0 h 382017"/>
                <a:gd name="connsiteX1" fmla="*/ 531823 w 531823"/>
                <a:gd name="connsiteY1" fmla="*/ 0 h 382017"/>
                <a:gd name="connsiteX2" fmla="*/ 473075 w 531823"/>
                <a:gd name="connsiteY2" fmla="*/ 198574 h 382017"/>
                <a:gd name="connsiteX3" fmla="*/ 531823 w 531823"/>
                <a:gd name="connsiteY3" fmla="*/ 380694 h 382017"/>
                <a:gd name="connsiteX4" fmla="*/ 109701 w 531823"/>
                <a:gd name="connsiteY4" fmla="*/ 348944 h 382017"/>
                <a:gd name="connsiteX5" fmla="*/ 0 w 531823"/>
                <a:gd name="connsiteY5" fmla="*/ 150949 h 382017"/>
                <a:gd name="connsiteX6" fmla="*/ 109701 w 531823"/>
                <a:gd name="connsiteY6" fmla="*/ 0 h 382017"/>
                <a:gd name="connsiteX0" fmla="*/ 109701 w 661998"/>
                <a:gd name="connsiteY0" fmla="*/ 0 h 397250"/>
                <a:gd name="connsiteX1" fmla="*/ 531823 w 661998"/>
                <a:gd name="connsiteY1" fmla="*/ 0 h 397250"/>
                <a:gd name="connsiteX2" fmla="*/ 473075 w 661998"/>
                <a:gd name="connsiteY2" fmla="*/ 198574 h 397250"/>
                <a:gd name="connsiteX3" fmla="*/ 661998 w 661998"/>
                <a:gd name="connsiteY3" fmla="*/ 396569 h 397250"/>
                <a:gd name="connsiteX4" fmla="*/ 109701 w 661998"/>
                <a:gd name="connsiteY4" fmla="*/ 348944 h 397250"/>
                <a:gd name="connsiteX5" fmla="*/ 0 w 661998"/>
                <a:gd name="connsiteY5" fmla="*/ 150949 h 397250"/>
                <a:gd name="connsiteX6" fmla="*/ 109701 w 661998"/>
                <a:gd name="connsiteY6" fmla="*/ 0 h 397250"/>
                <a:gd name="connsiteX0" fmla="*/ 109701 w 661998"/>
                <a:gd name="connsiteY0" fmla="*/ 0 h 397054"/>
                <a:gd name="connsiteX1" fmla="*/ 531823 w 661998"/>
                <a:gd name="connsiteY1" fmla="*/ 0 h 397054"/>
                <a:gd name="connsiteX2" fmla="*/ 473075 w 661998"/>
                <a:gd name="connsiteY2" fmla="*/ 198574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09701 w 661998"/>
                <a:gd name="connsiteY0" fmla="*/ 0 h 397054"/>
                <a:gd name="connsiteX1" fmla="*/ 531823 w 661998"/>
                <a:gd name="connsiteY1" fmla="*/ 0 h 397054"/>
                <a:gd name="connsiteX2" fmla="*/ 504825 w 661998"/>
                <a:gd name="connsiteY2" fmla="*/ 223974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09701 w 661998"/>
                <a:gd name="connsiteY0" fmla="*/ 0 h 397054"/>
                <a:gd name="connsiteX1" fmla="*/ 623898 w 661998"/>
                <a:gd name="connsiteY1" fmla="*/ 9525 h 397054"/>
                <a:gd name="connsiteX2" fmla="*/ 504825 w 661998"/>
                <a:gd name="connsiteY2" fmla="*/ 223974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09701 w 661998"/>
                <a:gd name="connsiteY0" fmla="*/ 0 h 397054"/>
                <a:gd name="connsiteX1" fmla="*/ 623898 w 661998"/>
                <a:gd name="connsiteY1" fmla="*/ 9525 h 397054"/>
                <a:gd name="connsiteX2" fmla="*/ 542925 w 661998"/>
                <a:gd name="connsiteY2" fmla="*/ 233499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09701 w 661998"/>
                <a:gd name="connsiteY0" fmla="*/ 0 h 397054"/>
                <a:gd name="connsiteX1" fmla="*/ 633423 w 661998"/>
                <a:gd name="connsiteY1" fmla="*/ 15875 h 397054"/>
                <a:gd name="connsiteX2" fmla="*/ 542925 w 661998"/>
                <a:gd name="connsiteY2" fmla="*/ 233499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12876 w 661998"/>
                <a:gd name="connsiteY0" fmla="*/ 0 h 438329"/>
                <a:gd name="connsiteX1" fmla="*/ 633423 w 661998"/>
                <a:gd name="connsiteY1" fmla="*/ 57150 h 438329"/>
                <a:gd name="connsiteX2" fmla="*/ 542925 w 661998"/>
                <a:gd name="connsiteY2" fmla="*/ 274774 h 438329"/>
                <a:gd name="connsiteX3" fmla="*/ 661998 w 661998"/>
                <a:gd name="connsiteY3" fmla="*/ 437844 h 438329"/>
                <a:gd name="connsiteX4" fmla="*/ 106526 w 661998"/>
                <a:gd name="connsiteY4" fmla="*/ 377519 h 438329"/>
                <a:gd name="connsiteX5" fmla="*/ 0 w 661998"/>
                <a:gd name="connsiteY5" fmla="*/ 192224 h 438329"/>
                <a:gd name="connsiteX6" fmla="*/ 112876 w 661998"/>
                <a:gd name="connsiteY6" fmla="*/ 0 h 438329"/>
                <a:gd name="connsiteX0" fmla="*/ 112876 w 661998"/>
                <a:gd name="connsiteY0" fmla="*/ 0 h 438329"/>
                <a:gd name="connsiteX1" fmla="*/ 633423 w 661998"/>
                <a:gd name="connsiteY1" fmla="*/ 57150 h 438329"/>
                <a:gd name="connsiteX2" fmla="*/ 542925 w 661998"/>
                <a:gd name="connsiteY2" fmla="*/ 274774 h 438329"/>
                <a:gd name="connsiteX3" fmla="*/ 661998 w 661998"/>
                <a:gd name="connsiteY3" fmla="*/ 437844 h 438329"/>
                <a:gd name="connsiteX4" fmla="*/ 106526 w 661998"/>
                <a:gd name="connsiteY4" fmla="*/ 377519 h 438329"/>
                <a:gd name="connsiteX5" fmla="*/ 0 w 661998"/>
                <a:gd name="connsiteY5" fmla="*/ 192224 h 438329"/>
                <a:gd name="connsiteX6" fmla="*/ 112876 w 661998"/>
                <a:gd name="connsiteY6" fmla="*/ 0 h 438329"/>
                <a:gd name="connsiteX0" fmla="*/ 112876 w 661998"/>
                <a:gd name="connsiteY0" fmla="*/ 0 h 438329"/>
                <a:gd name="connsiteX1" fmla="*/ 633423 w 661998"/>
                <a:gd name="connsiteY1" fmla="*/ 57150 h 438329"/>
                <a:gd name="connsiteX2" fmla="*/ 542925 w 661998"/>
                <a:gd name="connsiteY2" fmla="*/ 274774 h 438329"/>
                <a:gd name="connsiteX3" fmla="*/ 661998 w 661998"/>
                <a:gd name="connsiteY3" fmla="*/ 437844 h 438329"/>
                <a:gd name="connsiteX4" fmla="*/ 106526 w 661998"/>
                <a:gd name="connsiteY4" fmla="*/ 377519 h 438329"/>
                <a:gd name="connsiteX5" fmla="*/ 0 w 661998"/>
                <a:gd name="connsiteY5" fmla="*/ 192224 h 438329"/>
                <a:gd name="connsiteX6" fmla="*/ 112876 w 661998"/>
                <a:gd name="connsiteY6" fmla="*/ 0 h 438329"/>
                <a:gd name="connsiteX0" fmla="*/ 112876 w 715973"/>
                <a:gd name="connsiteY0" fmla="*/ 0 h 444617"/>
                <a:gd name="connsiteX1" fmla="*/ 633423 w 715973"/>
                <a:gd name="connsiteY1" fmla="*/ 57150 h 444617"/>
                <a:gd name="connsiteX2" fmla="*/ 542925 w 715973"/>
                <a:gd name="connsiteY2" fmla="*/ 274774 h 444617"/>
                <a:gd name="connsiteX3" fmla="*/ 715973 w 715973"/>
                <a:gd name="connsiteY3" fmla="*/ 444194 h 444617"/>
                <a:gd name="connsiteX4" fmla="*/ 106526 w 715973"/>
                <a:gd name="connsiteY4" fmla="*/ 377519 h 444617"/>
                <a:gd name="connsiteX5" fmla="*/ 0 w 715973"/>
                <a:gd name="connsiteY5" fmla="*/ 192224 h 444617"/>
                <a:gd name="connsiteX6" fmla="*/ 112876 w 715973"/>
                <a:gd name="connsiteY6" fmla="*/ 0 h 444617"/>
                <a:gd name="connsiteX0" fmla="*/ 112876 w 700098"/>
                <a:gd name="connsiteY0" fmla="*/ 0 h 444617"/>
                <a:gd name="connsiteX1" fmla="*/ 633423 w 700098"/>
                <a:gd name="connsiteY1" fmla="*/ 57150 h 444617"/>
                <a:gd name="connsiteX2" fmla="*/ 542925 w 700098"/>
                <a:gd name="connsiteY2" fmla="*/ 274774 h 444617"/>
                <a:gd name="connsiteX3" fmla="*/ 700098 w 700098"/>
                <a:gd name="connsiteY3" fmla="*/ 444194 h 444617"/>
                <a:gd name="connsiteX4" fmla="*/ 106526 w 700098"/>
                <a:gd name="connsiteY4" fmla="*/ 377519 h 444617"/>
                <a:gd name="connsiteX5" fmla="*/ 0 w 700098"/>
                <a:gd name="connsiteY5" fmla="*/ 192224 h 444617"/>
                <a:gd name="connsiteX6" fmla="*/ 112876 w 700098"/>
                <a:gd name="connsiteY6" fmla="*/ 0 h 444617"/>
                <a:gd name="connsiteX0" fmla="*/ 112876 w 700098"/>
                <a:gd name="connsiteY0" fmla="*/ 0 h 444617"/>
                <a:gd name="connsiteX1" fmla="*/ 633423 w 700098"/>
                <a:gd name="connsiteY1" fmla="*/ 57150 h 444617"/>
                <a:gd name="connsiteX2" fmla="*/ 542925 w 700098"/>
                <a:gd name="connsiteY2" fmla="*/ 274774 h 444617"/>
                <a:gd name="connsiteX3" fmla="*/ 700098 w 700098"/>
                <a:gd name="connsiteY3" fmla="*/ 444194 h 444617"/>
                <a:gd name="connsiteX4" fmla="*/ 106526 w 700098"/>
                <a:gd name="connsiteY4" fmla="*/ 377519 h 444617"/>
                <a:gd name="connsiteX5" fmla="*/ 0 w 700098"/>
                <a:gd name="connsiteY5" fmla="*/ 192224 h 444617"/>
                <a:gd name="connsiteX6" fmla="*/ 112876 w 700098"/>
                <a:gd name="connsiteY6" fmla="*/ 0 h 444617"/>
                <a:gd name="connsiteX0" fmla="*/ 112876 w 700098"/>
                <a:gd name="connsiteY0" fmla="*/ 0 h 444617"/>
                <a:gd name="connsiteX1" fmla="*/ 633423 w 700098"/>
                <a:gd name="connsiteY1" fmla="*/ 57150 h 444617"/>
                <a:gd name="connsiteX2" fmla="*/ 542925 w 700098"/>
                <a:gd name="connsiteY2" fmla="*/ 274774 h 444617"/>
                <a:gd name="connsiteX3" fmla="*/ 700098 w 700098"/>
                <a:gd name="connsiteY3" fmla="*/ 444194 h 444617"/>
                <a:gd name="connsiteX4" fmla="*/ 106526 w 700098"/>
                <a:gd name="connsiteY4" fmla="*/ 377519 h 444617"/>
                <a:gd name="connsiteX5" fmla="*/ 0 w 700098"/>
                <a:gd name="connsiteY5" fmla="*/ 192224 h 444617"/>
                <a:gd name="connsiteX6" fmla="*/ 112876 w 700098"/>
                <a:gd name="connsiteY6" fmla="*/ 0 h 444617"/>
                <a:gd name="connsiteX0" fmla="*/ 112876 w 700098"/>
                <a:gd name="connsiteY0" fmla="*/ 0 h 444617"/>
                <a:gd name="connsiteX1" fmla="*/ 633423 w 700098"/>
                <a:gd name="connsiteY1" fmla="*/ 57150 h 444617"/>
                <a:gd name="connsiteX2" fmla="*/ 542925 w 700098"/>
                <a:gd name="connsiteY2" fmla="*/ 274774 h 444617"/>
                <a:gd name="connsiteX3" fmla="*/ 700098 w 700098"/>
                <a:gd name="connsiteY3" fmla="*/ 444194 h 444617"/>
                <a:gd name="connsiteX4" fmla="*/ 106526 w 700098"/>
                <a:gd name="connsiteY4" fmla="*/ 377519 h 444617"/>
                <a:gd name="connsiteX5" fmla="*/ 0 w 700098"/>
                <a:gd name="connsiteY5" fmla="*/ 192224 h 444617"/>
                <a:gd name="connsiteX6" fmla="*/ 112876 w 700098"/>
                <a:gd name="connsiteY6" fmla="*/ 0 h 444617"/>
                <a:gd name="connsiteX0" fmla="*/ 112876 w 700098"/>
                <a:gd name="connsiteY0" fmla="*/ 0 h 444863"/>
                <a:gd name="connsiteX1" fmla="*/ 633423 w 700098"/>
                <a:gd name="connsiteY1" fmla="*/ 57150 h 444863"/>
                <a:gd name="connsiteX2" fmla="*/ 542925 w 700098"/>
                <a:gd name="connsiteY2" fmla="*/ 274774 h 444863"/>
                <a:gd name="connsiteX3" fmla="*/ 700098 w 700098"/>
                <a:gd name="connsiteY3" fmla="*/ 444194 h 444863"/>
                <a:gd name="connsiteX4" fmla="*/ 106526 w 700098"/>
                <a:gd name="connsiteY4" fmla="*/ 377519 h 444863"/>
                <a:gd name="connsiteX5" fmla="*/ 0 w 700098"/>
                <a:gd name="connsiteY5" fmla="*/ 192224 h 444863"/>
                <a:gd name="connsiteX6" fmla="*/ 112876 w 700098"/>
                <a:gd name="connsiteY6" fmla="*/ 0 h 444863"/>
                <a:gd name="connsiteX0" fmla="*/ 112876 w 690573"/>
                <a:gd name="connsiteY0" fmla="*/ 0 h 435603"/>
                <a:gd name="connsiteX1" fmla="*/ 633423 w 690573"/>
                <a:gd name="connsiteY1" fmla="*/ 57150 h 435603"/>
                <a:gd name="connsiteX2" fmla="*/ 542925 w 690573"/>
                <a:gd name="connsiteY2" fmla="*/ 274774 h 435603"/>
                <a:gd name="connsiteX3" fmla="*/ 690573 w 690573"/>
                <a:gd name="connsiteY3" fmla="*/ 434669 h 435603"/>
                <a:gd name="connsiteX4" fmla="*/ 106526 w 690573"/>
                <a:gd name="connsiteY4" fmla="*/ 377519 h 435603"/>
                <a:gd name="connsiteX5" fmla="*/ 0 w 690573"/>
                <a:gd name="connsiteY5" fmla="*/ 192224 h 435603"/>
                <a:gd name="connsiteX6" fmla="*/ 112876 w 690573"/>
                <a:gd name="connsiteY6" fmla="*/ 0 h 435603"/>
                <a:gd name="connsiteX0" fmla="*/ 112876 w 690573"/>
                <a:gd name="connsiteY0" fmla="*/ 0 h 434669"/>
                <a:gd name="connsiteX1" fmla="*/ 633423 w 690573"/>
                <a:gd name="connsiteY1" fmla="*/ 57150 h 434669"/>
                <a:gd name="connsiteX2" fmla="*/ 542925 w 690573"/>
                <a:gd name="connsiteY2" fmla="*/ 274774 h 434669"/>
                <a:gd name="connsiteX3" fmla="*/ 690573 w 690573"/>
                <a:gd name="connsiteY3" fmla="*/ 434669 h 434669"/>
                <a:gd name="connsiteX4" fmla="*/ 106526 w 690573"/>
                <a:gd name="connsiteY4" fmla="*/ 377519 h 434669"/>
                <a:gd name="connsiteX5" fmla="*/ 0 w 690573"/>
                <a:gd name="connsiteY5" fmla="*/ 192224 h 434669"/>
                <a:gd name="connsiteX6" fmla="*/ 112876 w 690573"/>
                <a:gd name="connsiteY6" fmla="*/ 0 h 434669"/>
                <a:gd name="connsiteX0" fmla="*/ 112876 w 690573"/>
                <a:gd name="connsiteY0" fmla="*/ 0 h 434669"/>
                <a:gd name="connsiteX1" fmla="*/ 633423 w 690573"/>
                <a:gd name="connsiteY1" fmla="*/ 57150 h 434669"/>
                <a:gd name="connsiteX2" fmla="*/ 542925 w 690573"/>
                <a:gd name="connsiteY2" fmla="*/ 274774 h 434669"/>
                <a:gd name="connsiteX3" fmla="*/ 690573 w 690573"/>
                <a:gd name="connsiteY3" fmla="*/ 434669 h 434669"/>
                <a:gd name="connsiteX4" fmla="*/ 106526 w 690573"/>
                <a:gd name="connsiteY4" fmla="*/ 377519 h 434669"/>
                <a:gd name="connsiteX5" fmla="*/ 0 w 690573"/>
                <a:gd name="connsiteY5" fmla="*/ 192224 h 434669"/>
                <a:gd name="connsiteX6" fmla="*/ 112876 w 690573"/>
                <a:gd name="connsiteY6" fmla="*/ 0 h 434669"/>
                <a:gd name="connsiteX0" fmla="*/ 112876 w 690573"/>
                <a:gd name="connsiteY0" fmla="*/ 0 h 434669"/>
                <a:gd name="connsiteX1" fmla="*/ 633423 w 690573"/>
                <a:gd name="connsiteY1" fmla="*/ 57150 h 434669"/>
                <a:gd name="connsiteX2" fmla="*/ 542925 w 690573"/>
                <a:gd name="connsiteY2" fmla="*/ 274774 h 434669"/>
                <a:gd name="connsiteX3" fmla="*/ 690573 w 690573"/>
                <a:gd name="connsiteY3" fmla="*/ 434669 h 434669"/>
                <a:gd name="connsiteX4" fmla="*/ 106526 w 690573"/>
                <a:gd name="connsiteY4" fmla="*/ 377519 h 434669"/>
                <a:gd name="connsiteX5" fmla="*/ 0 w 690573"/>
                <a:gd name="connsiteY5" fmla="*/ 192224 h 434669"/>
                <a:gd name="connsiteX6" fmla="*/ 112876 w 690573"/>
                <a:gd name="connsiteY6" fmla="*/ 0 h 434669"/>
                <a:gd name="connsiteX0" fmla="*/ 112876 w 690573"/>
                <a:gd name="connsiteY0" fmla="*/ 0 h 434669"/>
                <a:gd name="connsiteX1" fmla="*/ 633423 w 690573"/>
                <a:gd name="connsiteY1" fmla="*/ 57150 h 434669"/>
                <a:gd name="connsiteX2" fmla="*/ 542925 w 690573"/>
                <a:gd name="connsiteY2" fmla="*/ 274774 h 434669"/>
                <a:gd name="connsiteX3" fmla="*/ 690573 w 690573"/>
                <a:gd name="connsiteY3" fmla="*/ 434669 h 434669"/>
                <a:gd name="connsiteX4" fmla="*/ 106526 w 690573"/>
                <a:gd name="connsiteY4" fmla="*/ 377519 h 434669"/>
                <a:gd name="connsiteX5" fmla="*/ 0 w 690573"/>
                <a:gd name="connsiteY5" fmla="*/ 192224 h 434669"/>
                <a:gd name="connsiteX6" fmla="*/ 112876 w 69057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38276 w 722323"/>
                <a:gd name="connsiteY4" fmla="*/ 367994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38276 w 722323"/>
                <a:gd name="connsiteY4" fmla="*/ 367994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38276 w 722323"/>
                <a:gd name="connsiteY4" fmla="*/ 367994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38276 w 722323"/>
                <a:gd name="connsiteY4" fmla="*/ 367994 h 425144"/>
                <a:gd name="connsiteX5" fmla="*/ 0 w 722323"/>
                <a:gd name="connsiteY5" fmla="*/ 112849 h 425144"/>
                <a:gd name="connsiteX6" fmla="*/ 192251 w 722323"/>
                <a:gd name="connsiteY6" fmla="*/ 0 h 425144"/>
                <a:gd name="connsiteX0" fmla="*/ 216894 w 746966"/>
                <a:gd name="connsiteY0" fmla="*/ 0 h 425144"/>
                <a:gd name="connsiteX1" fmla="*/ 689816 w 746966"/>
                <a:gd name="connsiteY1" fmla="*/ 47625 h 425144"/>
                <a:gd name="connsiteX2" fmla="*/ 599318 w 746966"/>
                <a:gd name="connsiteY2" fmla="*/ 265249 h 425144"/>
                <a:gd name="connsiteX3" fmla="*/ 746966 w 746966"/>
                <a:gd name="connsiteY3" fmla="*/ 425144 h 425144"/>
                <a:gd name="connsiteX4" fmla="*/ 39767 w 746966"/>
                <a:gd name="connsiteY4" fmla="*/ 337206 h 425144"/>
                <a:gd name="connsiteX5" fmla="*/ 24643 w 746966"/>
                <a:gd name="connsiteY5" fmla="*/ 112849 h 425144"/>
                <a:gd name="connsiteX6" fmla="*/ 216894 w 746966"/>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24891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24891 h 425144"/>
                <a:gd name="connsiteX5" fmla="*/ 0 w 722323"/>
                <a:gd name="connsiteY5" fmla="*/ 112849 h 425144"/>
                <a:gd name="connsiteX6" fmla="*/ 192251 w 722323"/>
                <a:gd name="connsiteY6" fmla="*/ 0 h 4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323" h="425144">
                  <a:moveTo>
                    <a:pt x="192251" y="0"/>
                  </a:moveTo>
                  <a:cubicBezTo>
                    <a:pt x="451492" y="50800"/>
                    <a:pt x="399582" y="44450"/>
                    <a:pt x="665173" y="47625"/>
                  </a:cubicBezTo>
                  <a:cubicBezTo>
                    <a:pt x="575068" y="263137"/>
                    <a:pt x="667571" y="47139"/>
                    <a:pt x="574675" y="265249"/>
                  </a:cubicBezTo>
                  <a:cubicBezTo>
                    <a:pt x="623891" y="318547"/>
                    <a:pt x="574586" y="264088"/>
                    <a:pt x="722323" y="425144"/>
                  </a:cubicBezTo>
                  <a:cubicBezTo>
                    <a:pt x="324538" y="408500"/>
                    <a:pt x="331610" y="419660"/>
                    <a:pt x="15124" y="324891"/>
                  </a:cubicBezTo>
                  <a:cubicBezTo>
                    <a:pt x="-4894" y="99181"/>
                    <a:pt x="14053" y="329131"/>
                    <a:pt x="0" y="112849"/>
                  </a:cubicBezTo>
                  <a:cubicBezTo>
                    <a:pt x="199550" y="-2026"/>
                    <a:pt x="-7299" y="118050"/>
                    <a:pt x="192251" y="0"/>
                  </a:cubicBez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9" name="Textfeld 628">
              <a:extLst>
                <a:ext uri="{FF2B5EF4-FFF2-40B4-BE49-F238E27FC236}">
                  <a16:creationId xmlns:a16="http://schemas.microsoft.com/office/drawing/2014/main" id="{A3CE208D-0A22-0466-77F4-FDC9327B31E6}"/>
                </a:ext>
              </a:extLst>
            </p:cNvPr>
            <p:cNvSpPr txBox="1"/>
            <p:nvPr/>
          </p:nvSpPr>
          <p:spPr>
            <a:xfrm rot="490109">
              <a:off x="884287" y="5502692"/>
              <a:ext cx="451008" cy="168684"/>
            </a:xfrm>
            <a:prstGeom prst="rect">
              <a:avLst/>
            </a:prstGeom>
            <a:noFill/>
          </p:spPr>
          <p:txBody>
            <a:bodyPr wrap="none" rtlCol="0" anchor="ctr">
              <a:prstTxWarp prst="textArchDown">
                <a:avLst>
                  <a:gd name="adj" fmla="val 63861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cxnSp>
          <p:nvCxnSpPr>
            <p:cNvPr id="630" name="Gerader Verbinder 1870">
              <a:extLst>
                <a:ext uri="{FF2B5EF4-FFF2-40B4-BE49-F238E27FC236}">
                  <a16:creationId xmlns:a16="http://schemas.microsoft.com/office/drawing/2014/main" id="{3B6A6B74-9D15-7C3C-DAA5-B89A46825D1D}"/>
                </a:ext>
              </a:extLst>
            </p:cNvPr>
            <p:cNvCxnSpPr>
              <a:stCxn id="626" idx="5"/>
            </p:cNvCxnSpPr>
            <p:nvPr/>
          </p:nvCxnSpPr>
          <p:spPr bwMode="auto">
            <a:xfrm flipH="1">
              <a:off x="4852101" y="3399754"/>
              <a:ext cx="31377" cy="61582"/>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1" name="Gerader Verbinder 1871">
              <a:extLst>
                <a:ext uri="{FF2B5EF4-FFF2-40B4-BE49-F238E27FC236}">
                  <a16:creationId xmlns:a16="http://schemas.microsoft.com/office/drawing/2014/main" id="{1F4A6DB1-50B4-2BF6-196A-3F359F881081}"/>
                </a:ext>
              </a:extLst>
            </p:cNvPr>
            <p:cNvCxnSpPr>
              <a:endCxn id="628" idx="2"/>
            </p:cNvCxnSpPr>
            <p:nvPr/>
          </p:nvCxnSpPr>
          <p:spPr bwMode="auto">
            <a:xfrm flipH="1">
              <a:off x="1351289" y="5675410"/>
              <a:ext cx="92844" cy="479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38" name="Rechteck 2">
            <a:extLst>
              <a:ext uri="{FF2B5EF4-FFF2-40B4-BE49-F238E27FC236}">
                <a16:creationId xmlns:a16="http://schemas.microsoft.com/office/drawing/2014/main" id="{30FB9E85-20CE-A813-AF15-39E443250508}"/>
              </a:ext>
            </a:extLst>
          </p:cNvPr>
          <p:cNvSpPr/>
          <p:nvPr/>
        </p:nvSpPr>
        <p:spPr bwMode="auto">
          <a:xfrm>
            <a:off x="4103197" y="2034402"/>
            <a:ext cx="4780819" cy="3711610"/>
          </a:xfrm>
          <a:custGeom>
            <a:avLst/>
            <a:gdLst>
              <a:gd name="connsiteX0" fmla="*/ 0 w 4184594"/>
              <a:gd name="connsiteY0" fmla="*/ 0 h 447582"/>
              <a:gd name="connsiteX1" fmla="*/ 4184594 w 4184594"/>
              <a:gd name="connsiteY1" fmla="*/ 0 h 447582"/>
              <a:gd name="connsiteX2" fmla="*/ 4184594 w 4184594"/>
              <a:gd name="connsiteY2" fmla="*/ 447582 h 447582"/>
              <a:gd name="connsiteX3" fmla="*/ 0 w 4184594"/>
              <a:gd name="connsiteY3" fmla="*/ 447582 h 447582"/>
              <a:gd name="connsiteX4" fmla="*/ 0 w 4184594"/>
              <a:gd name="connsiteY4" fmla="*/ 0 h 447582"/>
              <a:gd name="connsiteX0" fmla="*/ 0 w 4184594"/>
              <a:gd name="connsiteY0" fmla="*/ 3028950 h 3476532"/>
              <a:gd name="connsiteX1" fmla="*/ 3841694 w 4184594"/>
              <a:gd name="connsiteY1" fmla="*/ 0 h 3476532"/>
              <a:gd name="connsiteX2" fmla="*/ 4184594 w 4184594"/>
              <a:gd name="connsiteY2" fmla="*/ 3476532 h 3476532"/>
              <a:gd name="connsiteX3" fmla="*/ 0 w 4184594"/>
              <a:gd name="connsiteY3" fmla="*/ 3476532 h 3476532"/>
              <a:gd name="connsiteX4" fmla="*/ 0 w 4184594"/>
              <a:gd name="connsiteY4" fmla="*/ 3028950 h 3476532"/>
              <a:gd name="connsiteX0" fmla="*/ 0 w 4108394"/>
              <a:gd name="connsiteY0" fmla="*/ 3028950 h 3476532"/>
              <a:gd name="connsiteX1" fmla="*/ 3841694 w 4108394"/>
              <a:gd name="connsiteY1" fmla="*/ 0 h 3476532"/>
              <a:gd name="connsiteX2" fmla="*/ 4108394 w 4108394"/>
              <a:gd name="connsiteY2" fmla="*/ 14195 h 3476532"/>
              <a:gd name="connsiteX3" fmla="*/ 0 w 4108394"/>
              <a:gd name="connsiteY3" fmla="*/ 3476532 h 3476532"/>
              <a:gd name="connsiteX4" fmla="*/ 0 w 4108394"/>
              <a:gd name="connsiteY4" fmla="*/ 3028950 h 3476532"/>
              <a:gd name="connsiteX0" fmla="*/ 0 w 4108394"/>
              <a:gd name="connsiteY0" fmla="*/ 3014755 h 3462337"/>
              <a:gd name="connsiteX1" fmla="*/ 3903607 w 4108394"/>
              <a:gd name="connsiteY1" fmla="*/ 81055 h 3462337"/>
              <a:gd name="connsiteX2" fmla="*/ 4108394 w 4108394"/>
              <a:gd name="connsiteY2" fmla="*/ 0 h 3462337"/>
              <a:gd name="connsiteX3" fmla="*/ 0 w 4108394"/>
              <a:gd name="connsiteY3" fmla="*/ 3462337 h 3462337"/>
              <a:gd name="connsiteX4" fmla="*/ 0 w 4108394"/>
              <a:gd name="connsiteY4"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532222"/>
              <a:gd name="connsiteX1" fmla="*/ 3903607 w 4287079"/>
              <a:gd name="connsiteY1" fmla="*/ 81055 h 3532222"/>
              <a:gd name="connsiteX2" fmla="*/ 4108394 w 4287079"/>
              <a:gd name="connsiteY2" fmla="*/ 0 h 3532222"/>
              <a:gd name="connsiteX3" fmla="*/ 3442247 w 4287079"/>
              <a:gd name="connsiteY3" fmla="*/ 2218396 h 3532222"/>
              <a:gd name="connsiteX4" fmla="*/ 0 w 4287079"/>
              <a:gd name="connsiteY4" fmla="*/ 3462337 h 3532222"/>
              <a:gd name="connsiteX5" fmla="*/ 0 w 4287079"/>
              <a:gd name="connsiteY5" fmla="*/ 3014755 h 3532222"/>
              <a:gd name="connsiteX0" fmla="*/ 0 w 4287079"/>
              <a:gd name="connsiteY0" fmla="*/ 3014755 h 3529159"/>
              <a:gd name="connsiteX1" fmla="*/ 3903607 w 4287079"/>
              <a:gd name="connsiteY1" fmla="*/ 81055 h 3529159"/>
              <a:gd name="connsiteX2" fmla="*/ 4108394 w 4287079"/>
              <a:gd name="connsiteY2" fmla="*/ 0 h 3529159"/>
              <a:gd name="connsiteX3" fmla="*/ 3442247 w 4287079"/>
              <a:gd name="connsiteY3" fmla="*/ 2218396 h 3529159"/>
              <a:gd name="connsiteX4" fmla="*/ 0 w 4287079"/>
              <a:gd name="connsiteY4" fmla="*/ 3462337 h 3529159"/>
              <a:gd name="connsiteX5" fmla="*/ 0 w 4287079"/>
              <a:gd name="connsiteY5"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291916 w 4498033"/>
              <a:gd name="connsiteY0" fmla="*/ 3014755 h 3529159"/>
              <a:gd name="connsiteX1" fmla="*/ 3348400 w 4498033"/>
              <a:gd name="connsiteY1" fmla="*/ 1937409 h 3529159"/>
              <a:gd name="connsiteX2" fmla="*/ 4114561 w 4498033"/>
              <a:gd name="connsiteY2" fmla="*/ 81055 h 3529159"/>
              <a:gd name="connsiteX3" fmla="*/ 4319348 w 4498033"/>
              <a:gd name="connsiteY3" fmla="*/ 0 h 3529159"/>
              <a:gd name="connsiteX4" fmla="*/ 3653201 w 4498033"/>
              <a:gd name="connsiteY4" fmla="*/ 2218396 h 3529159"/>
              <a:gd name="connsiteX5" fmla="*/ 210954 w 4498033"/>
              <a:gd name="connsiteY5" fmla="*/ 3462337 h 3529159"/>
              <a:gd name="connsiteX6" fmla="*/ 363 w 4498033"/>
              <a:gd name="connsiteY6" fmla="*/ 3370921 h 3529159"/>
              <a:gd name="connsiteX7" fmla="*/ 291916 w 4498033"/>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70921 h 3529159"/>
              <a:gd name="connsiteX7" fmla="*/ 292115 w 4498232"/>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66159 h 3529159"/>
              <a:gd name="connsiteX7" fmla="*/ 292115 w 4498232"/>
              <a:gd name="connsiteY7" fmla="*/ 3014755 h 3529159"/>
              <a:gd name="connsiteX0" fmla="*/ 292133 w 4498250"/>
              <a:gd name="connsiteY0" fmla="*/ 3014755 h 3529159"/>
              <a:gd name="connsiteX1" fmla="*/ 3348617 w 4498250"/>
              <a:gd name="connsiteY1" fmla="*/ 1937409 h 3529159"/>
              <a:gd name="connsiteX2" fmla="*/ 4114778 w 4498250"/>
              <a:gd name="connsiteY2" fmla="*/ 81055 h 3529159"/>
              <a:gd name="connsiteX3" fmla="*/ 4319565 w 4498250"/>
              <a:gd name="connsiteY3" fmla="*/ 0 h 3529159"/>
              <a:gd name="connsiteX4" fmla="*/ 3653418 w 4498250"/>
              <a:gd name="connsiteY4" fmla="*/ 2218396 h 3529159"/>
              <a:gd name="connsiteX5" fmla="*/ 206408 w 4498250"/>
              <a:gd name="connsiteY5" fmla="*/ 3462337 h 3529159"/>
              <a:gd name="connsiteX6" fmla="*/ 580 w 4498250"/>
              <a:gd name="connsiteY6" fmla="*/ 3366159 h 3529159"/>
              <a:gd name="connsiteX7" fmla="*/ 292133 w 4498250"/>
              <a:gd name="connsiteY7" fmla="*/ 3014755 h 3529159"/>
              <a:gd name="connsiteX0" fmla="*/ 292062 w 4498179"/>
              <a:gd name="connsiteY0" fmla="*/ 3014755 h 3541861"/>
              <a:gd name="connsiteX1" fmla="*/ 3348546 w 4498179"/>
              <a:gd name="connsiteY1" fmla="*/ 1937409 h 3541861"/>
              <a:gd name="connsiteX2" fmla="*/ 4114707 w 4498179"/>
              <a:gd name="connsiteY2" fmla="*/ 81055 h 3541861"/>
              <a:gd name="connsiteX3" fmla="*/ 4319494 w 4498179"/>
              <a:gd name="connsiteY3" fmla="*/ 0 h 3541861"/>
              <a:gd name="connsiteX4" fmla="*/ 3653347 w 4498179"/>
              <a:gd name="connsiteY4" fmla="*/ 2218396 h 3541861"/>
              <a:gd name="connsiteX5" fmla="*/ 227768 w 4498179"/>
              <a:gd name="connsiteY5" fmla="*/ 3476625 h 3541861"/>
              <a:gd name="connsiteX6" fmla="*/ 509 w 4498179"/>
              <a:gd name="connsiteY6" fmla="*/ 3366159 h 3541861"/>
              <a:gd name="connsiteX7" fmla="*/ 292062 w 4498179"/>
              <a:gd name="connsiteY7" fmla="*/ 3014755 h 3541861"/>
              <a:gd name="connsiteX0" fmla="*/ 292191 w 4498308"/>
              <a:gd name="connsiteY0" fmla="*/ 3014755 h 3541861"/>
              <a:gd name="connsiteX1" fmla="*/ 3348675 w 4498308"/>
              <a:gd name="connsiteY1" fmla="*/ 1937409 h 3541861"/>
              <a:gd name="connsiteX2" fmla="*/ 4114836 w 4498308"/>
              <a:gd name="connsiteY2" fmla="*/ 81055 h 3541861"/>
              <a:gd name="connsiteX3" fmla="*/ 4319623 w 4498308"/>
              <a:gd name="connsiteY3" fmla="*/ 0 h 3541861"/>
              <a:gd name="connsiteX4" fmla="*/ 3653476 w 4498308"/>
              <a:gd name="connsiteY4" fmla="*/ 2218396 h 3541861"/>
              <a:gd name="connsiteX5" fmla="*/ 227897 w 4498308"/>
              <a:gd name="connsiteY5" fmla="*/ 3476625 h 3541861"/>
              <a:gd name="connsiteX6" fmla="*/ 638 w 4498308"/>
              <a:gd name="connsiteY6" fmla="*/ 3366159 h 3541861"/>
              <a:gd name="connsiteX7" fmla="*/ 292191 w 4498308"/>
              <a:gd name="connsiteY7" fmla="*/ 3014755 h 3541861"/>
              <a:gd name="connsiteX0" fmla="*/ 291553 w 4497670"/>
              <a:gd name="connsiteY0" fmla="*/ 3014755 h 3541861"/>
              <a:gd name="connsiteX1" fmla="*/ 3348037 w 4497670"/>
              <a:gd name="connsiteY1" fmla="*/ 1937409 h 3541861"/>
              <a:gd name="connsiteX2" fmla="*/ 4114198 w 4497670"/>
              <a:gd name="connsiteY2" fmla="*/ 81055 h 3541861"/>
              <a:gd name="connsiteX3" fmla="*/ 4318985 w 4497670"/>
              <a:gd name="connsiteY3" fmla="*/ 0 h 3541861"/>
              <a:gd name="connsiteX4" fmla="*/ 3652838 w 4497670"/>
              <a:gd name="connsiteY4" fmla="*/ 2218396 h 3541861"/>
              <a:gd name="connsiteX5" fmla="*/ 227259 w 4497670"/>
              <a:gd name="connsiteY5" fmla="*/ 3476625 h 3541861"/>
              <a:gd name="connsiteX6" fmla="*/ 0 w 4497670"/>
              <a:gd name="connsiteY6" fmla="*/ 3366159 h 3541861"/>
              <a:gd name="connsiteX7" fmla="*/ 291553 w 449767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403183"/>
              <a:gd name="connsiteY0" fmla="*/ 3188587 h 3715693"/>
              <a:gd name="connsiteX1" fmla="*/ 3367087 w 4403183"/>
              <a:gd name="connsiteY1" fmla="*/ 2111241 h 3715693"/>
              <a:gd name="connsiteX2" fmla="*/ 4059429 w 4403183"/>
              <a:gd name="connsiteY2" fmla="*/ 169162 h 3715693"/>
              <a:gd name="connsiteX3" fmla="*/ 4168966 w 4403183"/>
              <a:gd name="connsiteY3" fmla="*/ 0 h 3715693"/>
              <a:gd name="connsiteX4" fmla="*/ 3671888 w 4403183"/>
              <a:gd name="connsiteY4" fmla="*/ 2392228 h 3715693"/>
              <a:gd name="connsiteX5" fmla="*/ 246309 w 4403183"/>
              <a:gd name="connsiteY5" fmla="*/ 3650457 h 3715693"/>
              <a:gd name="connsiteX6" fmla="*/ 0 w 4403183"/>
              <a:gd name="connsiteY6" fmla="*/ 3559041 h 3715693"/>
              <a:gd name="connsiteX7" fmla="*/ 310603 w 4403183"/>
              <a:gd name="connsiteY7"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2286 w 4403183"/>
              <a:gd name="connsiteY2" fmla="*/ 162019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577706 w 4785985"/>
              <a:gd name="connsiteY0" fmla="*/ 3188587 h 3715693"/>
              <a:gd name="connsiteX1" fmla="*/ 3634190 w 4785985"/>
              <a:gd name="connsiteY1" fmla="*/ 2111241 h 3715693"/>
              <a:gd name="connsiteX2" fmla="*/ 4319389 w 4785985"/>
              <a:gd name="connsiteY2" fmla="*/ 162019 h 3715693"/>
              <a:gd name="connsiteX3" fmla="*/ 4486679 w 4785985"/>
              <a:gd name="connsiteY3" fmla="*/ 187191 h 3715693"/>
              <a:gd name="connsiteX4" fmla="*/ 4436069 w 4785985"/>
              <a:gd name="connsiteY4" fmla="*/ 0 h 3715693"/>
              <a:gd name="connsiteX5" fmla="*/ 3938991 w 4785985"/>
              <a:gd name="connsiteY5" fmla="*/ 2392228 h 3715693"/>
              <a:gd name="connsiteX6" fmla="*/ 513412 w 4785985"/>
              <a:gd name="connsiteY6" fmla="*/ 3650457 h 3715693"/>
              <a:gd name="connsiteX7" fmla="*/ 136135 w 4785985"/>
              <a:gd name="connsiteY7" fmla="*/ 3706679 h 3715693"/>
              <a:gd name="connsiteX8" fmla="*/ 5166 w 4785985"/>
              <a:gd name="connsiteY8" fmla="*/ 2970872 h 3715693"/>
              <a:gd name="connsiteX9" fmla="*/ 577706 w 4785985"/>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572540 w 4780819"/>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06679"/>
              <a:gd name="connsiteX1" fmla="*/ 3629024 w 4780819"/>
              <a:gd name="connsiteY1" fmla="*/ 2111241 h 3706679"/>
              <a:gd name="connsiteX2" fmla="*/ 4314223 w 4780819"/>
              <a:gd name="connsiteY2" fmla="*/ 162019 h 3706679"/>
              <a:gd name="connsiteX3" fmla="*/ 4481513 w 4780819"/>
              <a:gd name="connsiteY3" fmla="*/ 187191 h 3706679"/>
              <a:gd name="connsiteX4" fmla="*/ 4430903 w 4780819"/>
              <a:gd name="connsiteY4" fmla="*/ 0 h 3706679"/>
              <a:gd name="connsiteX5" fmla="*/ 3933825 w 4780819"/>
              <a:gd name="connsiteY5" fmla="*/ 2392228 h 3706679"/>
              <a:gd name="connsiteX6" fmla="*/ 262977 w 4780819"/>
              <a:gd name="connsiteY6" fmla="*/ 3557588 h 3706679"/>
              <a:gd name="connsiteX7" fmla="*/ 130969 w 4780819"/>
              <a:gd name="connsiteY7" fmla="*/ 3706679 h 3706679"/>
              <a:gd name="connsiteX8" fmla="*/ 0 w 4780819"/>
              <a:gd name="connsiteY8" fmla="*/ 2970872 h 3706679"/>
              <a:gd name="connsiteX9" fmla="*/ 707232 w 4780819"/>
              <a:gd name="connsiteY9" fmla="*/ 3025641 h 3706679"/>
              <a:gd name="connsiteX10" fmla="*/ 572540 w 4780819"/>
              <a:gd name="connsiteY10" fmla="*/ 3188587 h 3706679"/>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8112 w 4780819"/>
              <a:gd name="connsiteY7" fmla="*/ 3704297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0819" h="3711610">
                <a:moveTo>
                  <a:pt x="572540" y="3188587"/>
                </a:moveTo>
                <a:cubicBezTo>
                  <a:pt x="1720750" y="3473996"/>
                  <a:pt x="3121371" y="2578306"/>
                  <a:pt x="3629024" y="2111241"/>
                </a:cubicBezTo>
                <a:cubicBezTo>
                  <a:pt x="3861391" y="1878218"/>
                  <a:pt x="4884335" y="885580"/>
                  <a:pt x="4314223" y="162019"/>
                </a:cubicBezTo>
                <a:cubicBezTo>
                  <a:pt x="4354111" y="168823"/>
                  <a:pt x="4415431" y="178006"/>
                  <a:pt x="4481513" y="187191"/>
                </a:cubicBezTo>
                <a:lnTo>
                  <a:pt x="4430903" y="0"/>
                </a:lnTo>
                <a:cubicBezTo>
                  <a:pt x="5022447" y="510071"/>
                  <a:pt x="4868662" y="1413051"/>
                  <a:pt x="3933825" y="2392228"/>
                </a:cubicBezTo>
                <a:cubicBezTo>
                  <a:pt x="2629246" y="3616500"/>
                  <a:pt x="1105593" y="3945422"/>
                  <a:pt x="262977" y="3557588"/>
                </a:cubicBezTo>
                <a:cubicBezTo>
                  <a:pt x="214213" y="3619985"/>
                  <a:pt x="205927" y="3632375"/>
                  <a:pt x="142875" y="3709060"/>
                </a:cubicBezTo>
                <a:cubicBezTo>
                  <a:pt x="130969" y="3625717"/>
                  <a:pt x="7144" y="3039928"/>
                  <a:pt x="0" y="2970872"/>
                </a:cubicBezTo>
                <a:cubicBezTo>
                  <a:pt x="80170" y="2978809"/>
                  <a:pt x="577056" y="3010559"/>
                  <a:pt x="707232" y="3025641"/>
                </a:cubicBezTo>
                <a:lnTo>
                  <a:pt x="572540" y="3188587"/>
                </a:lnTo>
                <a:close/>
              </a:path>
            </a:pathLst>
          </a:custGeom>
          <a:solidFill>
            <a:srgbClr val="FFFFFF">
              <a:alpha val="69804"/>
            </a:srgbClr>
          </a:solidFill>
          <a:ln w="3175">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9" name="Rechteck 638">
            <a:extLst>
              <a:ext uri="{FF2B5EF4-FFF2-40B4-BE49-F238E27FC236}">
                <a16:creationId xmlns:a16="http://schemas.microsoft.com/office/drawing/2014/main" id="{F61E8705-29D0-98E2-F576-A9F0952A4D8A}"/>
              </a:ext>
            </a:extLst>
          </p:cNvPr>
          <p:cNvSpPr/>
          <p:nvPr/>
        </p:nvSpPr>
        <p:spPr bwMode="auto">
          <a:xfrm>
            <a:off x="666543" y="4389040"/>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SCADA</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Supervisory</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Ctrl</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&amp; Data Acquisition</a:t>
            </a:r>
          </a:p>
        </p:txBody>
      </p:sp>
      <p:sp>
        <p:nvSpPr>
          <p:cNvPr id="640" name="Rechteck 639">
            <a:extLst>
              <a:ext uri="{FF2B5EF4-FFF2-40B4-BE49-F238E27FC236}">
                <a16:creationId xmlns:a16="http://schemas.microsoft.com/office/drawing/2014/main" id="{B9FF665B-EB88-866A-59F2-2769954D39E7}"/>
              </a:ext>
            </a:extLst>
          </p:cNvPr>
          <p:cNvSpPr/>
          <p:nvPr/>
        </p:nvSpPr>
        <p:spPr bwMode="auto">
          <a:xfrm>
            <a:off x="9656259" y="5326982"/>
            <a:ext cx="1879200" cy="46834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Business Intelligence</a:t>
            </a:r>
          </a:p>
        </p:txBody>
      </p:sp>
      <p:grpSp>
        <p:nvGrpSpPr>
          <p:cNvPr id="641" name="Gruppieren 640">
            <a:extLst>
              <a:ext uri="{FF2B5EF4-FFF2-40B4-BE49-F238E27FC236}">
                <a16:creationId xmlns:a16="http://schemas.microsoft.com/office/drawing/2014/main" id="{E6EF4BD3-3DA7-4A2B-0F66-BC55E618A79B}"/>
              </a:ext>
            </a:extLst>
          </p:cNvPr>
          <p:cNvGrpSpPr/>
          <p:nvPr/>
        </p:nvGrpSpPr>
        <p:grpSpPr>
          <a:xfrm>
            <a:off x="666543" y="2767039"/>
            <a:ext cx="2522072" cy="1503786"/>
            <a:chOff x="530618" y="2236023"/>
            <a:chExt cx="2522072" cy="1503786"/>
          </a:xfrm>
        </p:grpSpPr>
        <p:sp>
          <p:nvSpPr>
            <p:cNvPr id="642" name="Rechteck 641">
              <a:extLst>
                <a:ext uri="{FF2B5EF4-FFF2-40B4-BE49-F238E27FC236}">
                  <a16:creationId xmlns:a16="http://schemas.microsoft.com/office/drawing/2014/main" id="{1D5A7E66-DA14-92C4-E491-00367B805D61}"/>
                </a:ext>
              </a:extLst>
            </p:cNvPr>
            <p:cNvSpPr/>
            <p:nvPr/>
          </p:nvSpPr>
          <p:spPr bwMode="auto">
            <a:xfrm>
              <a:off x="530618" y="2236023"/>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MES</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Manufacturing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Execution</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System</a:t>
              </a:r>
            </a:p>
          </p:txBody>
        </p:sp>
        <p:sp>
          <p:nvSpPr>
            <p:cNvPr id="643" name="Rechteck 642">
              <a:extLst>
                <a:ext uri="{FF2B5EF4-FFF2-40B4-BE49-F238E27FC236}">
                  <a16:creationId xmlns:a16="http://schemas.microsoft.com/office/drawing/2014/main" id="{66863B15-33A4-D456-ECD5-17DD1F3EBBE8}"/>
                </a:ext>
              </a:extLst>
            </p:cNvPr>
            <p:cNvSpPr/>
            <p:nvPr/>
          </p:nvSpPr>
          <p:spPr bwMode="auto">
            <a:xfrm>
              <a:off x="530618" y="2749993"/>
              <a:ext cx="2522072"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CAQ</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Computer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Aided</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Quality</a:t>
              </a:r>
            </a:p>
          </p:txBody>
        </p:sp>
        <p:sp>
          <p:nvSpPr>
            <p:cNvPr id="644" name="Rechteck 643">
              <a:extLst>
                <a:ext uri="{FF2B5EF4-FFF2-40B4-BE49-F238E27FC236}">
                  <a16:creationId xmlns:a16="http://schemas.microsoft.com/office/drawing/2014/main" id="{F6253E79-CCF3-C823-8FC3-6DDE5813E27F}"/>
                </a:ext>
              </a:extLst>
            </p:cNvPr>
            <p:cNvSpPr/>
            <p:nvPr/>
          </p:nvSpPr>
          <p:spPr bwMode="auto">
            <a:xfrm>
              <a:off x="530618" y="3263963"/>
              <a:ext cx="2522072"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CMMS</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 Maintenance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Mgmt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Sys</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sp>
        <p:nvSpPr>
          <p:cNvPr id="645" name="Rechteck 644">
            <a:extLst>
              <a:ext uri="{FF2B5EF4-FFF2-40B4-BE49-F238E27FC236}">
                <a16:creationId xmlns:a16="http://schemas.microsoft.com/office/drawing/2014/main" id="{6F4BE0D8-A864-1D67-8445-0D74A8A9CB68}"/>
              </a:ext>
            </a:extLst>
          </p:cNvPr>
          <p:cNvSpPr/>
          <p:nvPr/>
        </p:nvSpPr>
        <p:spPr bwMode="auto">
          <a:xfrm>
            <a:off x="9656259" y="4784460"/>
            <a:ext cx="1879200" cy="46834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SCM</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Supply Chain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Mgmt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646" name="Gruppieren 645">
            <a:extLst>
              <a:ext uri="{FF2B5EF4-FFF2-40B4-BE49-F238E27FC236}">
                <a16:creationId xmlns:a16="http://schemas.microsoft.com/office/drawing/2014/main" id="{569DFD6E-5306-E62D-562C-CF6B20948146}"/>
              </a:ext>
            </a:extLst>
          </p:cNvPr>
          <p:cNvGrpSpPr/>
          <p:nvPr/>
        </p:nvGrpSpPr>
        <p:grpSpPr>
          <a:xfrm>
            <a:off x="666543" y="1638606"/>
            <a:ext cx="2522071" cy="997518"/>
            <a:chOff x="530618" y="1579597"/>
            <a:chExt cx="2522071" cy="997518"/>
          </a:xfrm>
        </p:grpSpPr>
        <p:sp>
          <p:nvSpPr>
            <p:cNvPr id="647" name="Rechteck 646">
              <a:extLst>
                <a:ext uri="{FF2B5EF4-FFF2-40B4-BE49-F238E27FC236}">
                  <a16:creationId xmlns:a16="http://schemas.microsoft.com/office/drawing/2014/main" id="{DE01A674-1C9D-3AC7-E679-5C9214B4F1A5}"/>
                </a:ext>
              </a:extLst>
            </p:cNvPr>
            <p:cNvSpPr/>
            <p:nvPr/>
          </p:nvSpPr>
          <p:spPr bwMode="auto">
            <a:xfrm>
              <a:off x="530618" y="1579597"/>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Enterprise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Resource</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Planning</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8" name="Rechteck 647">
              <a:extLst>
                <a:ext uri="{FF2B5EF4-FFF2-40B4-BE49-F238E27FC236}">
                  <a16:creationId xmlns:a16="http://schemas.microsoft.com/office/drawing/2014/main" id="{AD2D6177-1367-CBB8-B9F1-CA41A0D9DB63}"/>
                </a:ext>
              </a:extLst>
            </p:cNvPr>
            <p:cNvSpPr/>
            <p:nvPr/>
          </p:nvSpPr>
          <p:spPr bwMode="auto">
            <a:xfrm>
              <a:off x="530618" y="2101269"/>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PPC</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Production</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Planning</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and Control</a:t>
              </a:r>
            </a:p>
          </p:txBody>
        </p:sp>
      </p:grpSp>
    </p:spTree>
    <p:extLst>
      <p:ext uri="{BB962C8B-B14F-4D97-AF65-F5344CB8AC3E}">
        <p14:creationId xmlns:p14="http://schemas.microsoft.com/office/powerpoint/2010/main" val="17595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fade">
                                      <p:cBhvr>
                                        <p:cTn id="7" dur="500"/>
                                        <p:tgtEl>
                                          <p:spTgt spid="4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0"/>
                                        </p:tgtEl>
                                        <p:attrNameLst>
                                          <p:attrName>style.visibility</p:attrName>
                                        </p:attrNameLst>
                                      </p:cBhvr>
                                      <p:to>
                                        <p:strVal val="visible"/>
                                      </p:to>
                                    </p:set>
                                    <p:animEffect transition="in" filter="fade">
                                      <p:cBhvr>
                                        <p:cTn id="10" dur="500"/>
                                        <p:tgtEl>
                                          <p:spTgt spid="57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8"/>
                                        </p:tgtEl>
                                        <p:attrNameLst>
                                          <p:attrName>style.visibility</p:attrName>
                                        </p:attrNameLst>
                                      </p:cBhvr>
                                      <p:to>
                                        <p:strVal val="visible"/>
                                      </p:to>
                                    </p:set>
                                    <p:animEffect transition="in" filter="fade">
                                      <p:cBhvr>
                                        <p:cTn id="14" dur="500"/>
                                        <p:tgtEl>
                                          <p:spTgt spid="60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09"/>
                                        </p:tgtEl>
                                        <p:attrNameLst>
                                          <p:attrName>style.visibility</p:attrName>
                                        </p:attrNameLst>
                                      </p:cBhvr>
                                      <p:to>
                                        <p:strVal val="visible"/>
                                      </p:to>
                                    </p:set>
                                    <p:animEffect transition="in" filter="fade">
                                      <p:cBhvr>
                                        <p:cTn id="18" dur="500"/>
                                        <p:tgtEl>
                                          <p:spTgt spid="60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639"/>
                                        </p:tgtEl>
                                        <p:attrNameLst>
                                          <p:attrName>style.visibility</p:attrName>
                                        </p:attrNameLst>
                                      </p:cBhvr>
                                      <p:to>
                                        <p:strVal val="visible"/>
                                      </p:to>
                                    </p:set>
                                    <p:animEffect transition="in" filter="fade">
                                      <p:cBhvr>
                                        <p:cTn id="22" dur="500"/>
                                        <p:tgtEl>
                                          <p:spTgt spid="63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41"/>
                                        </p:tgtEl>
                                        <p:attrNameLst>
                                          <p:attrName>style.visibility</p:attrName>
                                        </p:attrNameLst>
                                      </p:cBhvr>
                                      <p:to>
                                        <p:strVal val="visible"/>
                                      </p:to>
                                    </p:set>
                                    <p:animEffect transition="in" filter="fade">
                                      <p:cBhvr>
                                        <p:cTn id="26" dur="500"/>
                                        <p:tgtEl>
                                          <p:spTgt spid="64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46"/>
                                        </p:tgtEl>
                                        <p:attrNameLst>
                                          <p:attrName>style.visibility</p:attrName>
                                        </p:attrNameLst>
                                      </p:cBhvr>
                                      <p:to>
                                        <p:strVal val="visible"/>
                                      </p:to>
                                    </p:set>
                                    <p:animEffect transition="in" filter="fade">
                                      <p:cBhvr>
                                        <p:cTn id="30" dur="500"/>
                                        <p:tgtEl>
                                          <p:spTgt spid="6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90"/>
                                        </p:tgtEl>
                                        <p:attrNameLst>
                                          <p:attrName>style.visibility</p:attrName>
                                        </p:attrNameLst>
                                      </p:cBhvr>
                                      <p:to>
                                        <p:strVal val="visible"/>
                                      </p:to>
                                    </p:set>
                                    <p:animEffect transition="in" filter="fade">
                                      <p:cBhvr>
                                        <p:cTn id="35" dur="500"/>
                                        <p:tgtEl>
                                          <p:spTgt spid="490"/>
                                        </p:tgtEl>
                                      </p:cBhvr>
                                    </p:animEffect>
                                  </p:childTnLst>
                                </p:cTn>
                              </p:par>
                              <p:par>
                                <p:cTn id="36" presetID="10" presetClass="entr" presetSubtype="0" fill="hold" nodeType="withEffect">
                                  <p:stCondLst>
                                    <p:cond delay="0"/>
                                  </p:stCondLst>
                                  <p:childTnLst>
                                    <p:set>
                                      <p:cBhvr>
                                        <p:cTn id="37" dur="1" fill="hold">
                                          <p:stCondLst>
                                            <p:cond delay="0"/>
                                          </p:stCondLst>
                                        </p:cTn>
                                        <p:tgtEl>
                                          <p:spTgt spid="503"/>
                                        </p:tgtEl>
                                        <p:attrNameLst>
                                          <p:attrName>style.visibility</p:attrName>
                                        </p:attrNameLst>
                                      </p:cBhvr>
                                      <p:to>
                                        <p:strVal val="visible"/>
                                      </p:to>
                                    </p:set>
                                    <p:animEffect transition="in" filter="fade">
                                      <p:cBhvr>
                                        <p:cTn id="38" dur="500"/>
                                        <p:tgtEl>
                                          <p:spTgt spid="50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72"/>
                                        </p:tgtEl>
                                        <p:attrNameLst>
                                          <p:attrName>style.visibility</p:attrName>
                                        </p:attrNameLst>
                                      </p:cBhvr>
                                      <p:to>
                                        <p:strVal val="visible"/>
                                      </p:to>
                                    </p:set>
                                    <p:animEffect transition="in" filter="fade">
                                      <p:cBhvr>
                                        <p:cTn id="41" dur="500"/>
                                        <p:tgtEl>
                                          <p:spTgt spid="57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71"/>
                                        </p:tgtEl>
                                        <p:attrNameLst>
                                          <p:attrName>style.visibility</p:attrName>
                                        </p:attrNameLst>
                                      </p:cBhvr>
                                      <p:to>
                                        <p:strVal val="visible"/>
                                      </p:to>
                                    </p:set>
                                    <p:animEffect transition="in" filter="fade">
                                      <p:cBhvr>
                                        <p:cTn id="44" dur="500"/>
                                        <p:tgtEl>
                                          <p:spTgt spid="571"/>
                                        </p:tgtEl>
                                      </p:cBhvr>
                                    </p:animEffect>
                                  </p:childTnLst>
                                </p:cTn>
                              </p:par>
                              <p:par>
                                <p:cTn id="45" presetID="10" presetClass="entr" presetSubtype="0" fill="hold" nodeType="withEffect">
                                  <p:stCondLst>
                                    <p:cond delay="0"/>
                                  </p:stCondLst>
                                  <p:childTnLst>
                                    <p:set>
                                      <p:cBhvr>
                                        <p:cTn id="46" dur="1" fill="hold">
                                          <p:stCondLst>
                                            <p:cond delay="0"/>
                                          </p:stCondLst>
                                        </p:cTn>
                                        <p:tgtEl>
                                          <p:spTgt spid="578"/>
                                        </p:tgtEl>
                                        <p:attrNameLst>
                                          <p:attrName>style.visibility</p:attrName>
                                        </p:attrNameLst>
                                      </p:cBhvr>
                                      <p:to>
                                        <p:strVal val="visible"/>
                                      </p:to>
                                    </p:set>
                                    <p:animEffect transition="in" filter="fade">
                                      <p:cBhvr>
                                        <p:cTn id="47" dur="500"/>
                                        <p:tgtEl>
                                          <p:spTgt spid="578"/>
                                        </p:tgtEl>
                                      </p:cBhvr>
                                    </p:animEffect>
                                  </p:childTnLst>
                                </p:cTn>
                              </p:par>
                              <p:par>
                                <p:cTn id="48" presetID="10" presetClass="entr" presetSubtype="0" fill="hold" nodeType="withEffect">
                                  <p:stCondLst>
                                    <p:cond delay="0"/>
                                  </p:stCondLst>
                                  <p:childTnLst>
                                    <p:set>
                                      <p:cBhvr>
                                        <p:cTn id="49" dur="1" fill="hold">
                                          <p:stCondLst>
                                            <p:cond delay="0"/>
                                          </p:stCondLst>
                                        </p:cTn>
                                        <p:tgtEl>
                                          <p:spTgt spid="573"/>
                                        </p:tgtEl>
                                        <p:attrNameLst>
                                          <p:attrName>style.visibility</p:attrName>
                                        </p:attrNameLst>
                                      </p:cBhvr>
                                      <p:to>
                                        <p:strVal val="visible"/>
                                      </p:to>
                                    </p:set>
                                    <p:animEffect transition="in" filter="fade">
                                      <p:cBhvr>
                                        <p:cTn id="50" dur="500"/>
                                        <p:tgtEl>
                                          <p:spTgt spid="573"/>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610"/>
                                        </p:tgtEl>
                                        <p:attrNameLst>
                                          <p:attrName>style.visibility</p:attrName>
                                        </p:attrNameLst>
                                      </p:cBhvr>
                                      <p:to>
                                        <p:strVal val="visible"/>
                                      </p:to>
                                    </p:set>
                                    <p:animEffect transition="in" filter="fade">
                                      <p:cBhvr>
                                        <p:cTn id="54" dur="500"/>
                                        <p:tgtEl>
                                          <p:spTgt spid="610"/>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645"/>
                                        </p:tgtEl>
                                        <p:attrNameLst>
                                          <p:attrName>style.visibility</p:attrName>
                                        </p:attrNameLst>
                                      </p:cBhvr>
                                      <p:to>
                                        <p:strVal val="visible"/>
                                      </p:to>
                                    </p:set>
                                    <p:animEffect transition="in" filter="fade">
                                      <p:cBhvr>
                                        <p:cTn id="58" dur="500"/>
                                        <p:tgtEl>
                                          <p:spTgt spid="645"/>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640"/>
                                        </p:tgtEl>
                                        <p:attrNameLst>
                                          <p:attrName>style.visibility</p:attrName>
                                        </p:attrNameLst>
                                      </p:cBhvr>
                                      <p:to>
                                        <p:strVal val="visible"/>
                                      </p:to>
                                    </p:set>
                                    <p:animEffect transition="in" filter="fade">
                                      <p:cBhvr>
                                        <p:cTn id="62" dur="500"/>
                                        <p:tgtEl>
                                          <p:spTgt spid="6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14"/>
                                        </p:tgtEl>
                                        <p:attrNameLst>
                                          <p:attrName>style.visibility</p:attrName>
                                        </p:attrNameLst>
                                      </p:cBhvr>
                                      <p:to>
                                        <p:strVal val="visible"/>
                                      </p:to>
                                    </p:set>
                                    <p:animEffect transition="in" filter="fade">
                                      <p:cBhvr>
                                        <p:cTn id="67" dur="500"/>
                                        <p:tgtEl>
                                          <p:spTgt spid="6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38"/>
                                        </p:tgtEl>
                                        <p:attrNameLst>
                                          <p:attrName>style.visibility</p:attrName>
                                        </p:attrNameLst>
                                      </p:cBhvr>
                                      <p:to>
                                        <p:strVal val="visible"/>
                                      </p:to>
                                    </p:set>
                                    <p:animEffect transition="in" filter="fade">
                                      <p:cBhvr>
                                        <p:cTn id="70" dur="500"/>
                                        <p:tgtEl>
                                          <p:spTgt spid="63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611"/>
                                        </p:tgtEl>
                                        <p:attrNameLst>
                                          <p:attrName>style.visibility</p:attrName>
                                        </p:attrNameLst>
                                      </p:cBhvr>
                                      <p:to>
                                        <p:strVal val="visible"/>
                                      </p:to>
                                    </p:set>
                                    <p:animEffect transition="in" filter="fade">
                                      <p:cBhvr>
                                        <p:cTn id="80" dur="500"/>
                                        <p:tgtEl>
                                          <p:spTgt spid="611"/>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613"/>
                                        </p:tgtEl>
                                        <p:attrNameLst>
                                          <p:attrName>style.visibility</p:attrName>
                                        </p:attrNameLst>
                                      </p:cBhvr>
                                      <p:to>
                                        <p:strVal val="visible"/>
                                      </p:to>
                                    </p:set>
                                    <p:animEffect transition="in" filter="fade">
                                      <p:cBhvr>
                                        <p:cTn id="84" dur="500"/>
                                        <p:tgtEl>
                                          <p:spTgt spid="613"/>
                                        </p:tgtEl>
                                      </p:cBhvr>
                                    </p:animEffect>
                                  </p:childTnLst>
                                </p:cTn>
                              </p:par>
                            </p:childTnLst>
                          </p:cTn>
                        </p:par>
                        <p:par>
                          <p:cTn id="85" fill="hold">
                            <p:stCondLst>
                              <p:cond delay="1500"/>
                            </p:stCondLst>
                            <p:childTnLst>
                              <p:par>
                                <p:cTn id="86" presetID="10" presetClass="entr" presetSubtype="0" fill="hold" grpId="0" nodeType="afterEffect">
                                  <p:stCondLst>
                                    <p:cond delay="0"/>
                                  </p:stCondLst>
                                  <p:childTnLst>
                                    <p:set>
                                      <p:cBhvr>
                                        <p:cTn id="87" dur="1" fill="hold">
                                          <p:stCondLst>
                                            <p:cond delay="0"/>
                                          </p:stCondLst>
                                        </p:cTn>
                                        <p:tgtEl>
                                          <p:spTgt spid="612"/>
                                        </p:tgtEl>
                                        <p:attrNameLst>
                                          <p:attrName>style.visibility</p:attrName>
                                        </p:attrNameLst>
                                      </p:cBhvr>
                                      <p:to>
                                        <p:strVal val="visible"/>
                                      </p:to>
                                    </p:set>
                                    <p:animEffect transition="in" filter="fade">
                                      <p:cBhvr>
                                        <p:cTn id="88"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570" grpId="0"/>
      <p:bldP spid="571" grpId="0" animBg="1"/>
      <p:bldP spid="572" grpId="0" animBg="1"/>
      <p:bldP spid="608" grpId="0" animBg="1"/>
      <p:bldP spid="609" grpId="0" animBg="1"/>
      <p:bldP spid="610" grpId="0" animBg="1"/>
      <p:bldP spid="611" grpId="0" animBg="1"/>
      <p:bldP spid="612" grpId="0" animBg="1"/>
      <p:bldP spid="613" grpId="0" animBg="1"/>
      <p:bldP spid="638" grpId="0" animBg="1"/>
      <p:bldP spid="639" grpId="0" animBg="1"/>
      <p:bldP spid="640" grpId="0" animBg="1"/>
      <p:bldP spid="6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E03CC3-7809-55BD-F053-0CB5109353F6}"/>
              </a:ext>
            </a:extLst>
          </p:cNvPr>
          <p:cNvSpPr>
            <a:spLocks noGrp="1"/>
          </p:cNvSpPr>
          <p:nvPr>
            <p:ph type="sldNum" sz="quarter" idx="10"/>
          </p:nvPr>
        </p:nvSpPr>
        <p:spPr/>
        <p:txBody>
          <a:bodyPr/>
          <a:lstStyle/>
          <a:p>
            <a:fld id="{6C453C7E-A4EE-1B4C-AE58-4F92523615D8}" type="slidenum">
              <a:rPr lang="de-DE" smtClean="0"/>
              <a:pPr/>
              <a:t>4</a:t>
            </a:fld>
            <a:endParaRPr lang="de-DE"/>
          </a:p>
        </p:txBody>
      </p:sp>
      <p:sp>
        <p:nvSpPr>
          <p:cNvPr id="3" name="Untertitel 2">
            <a:extLst>
              <a:ext uri="{FF2B5EF4-FFF2-40B4-BE49-F238E27FC236}">
                <a16:creationId xmlns:a16="http://schemas.microsoft.com/office/drawing/2014/main" id="{1707F3FA-1AC4-56C1-6B1E-6B1AC51A94C1}"/>
              </a:ext>
            </a:extLst>
          </p:cNvPr>
          <p:cNvSpPr>
            <a:spLocks noGrp="1"/>
          </p:cNvSpPr>
          <p:nvPr>
            <p:ph type="subTitle" idx="1"/>
          </p:nvPr>
        </p:nvSpPr>
        <p:spPr/>
        <p:txBody>
          <a:bodyPr/>
          <a:lstStyle/>
          <a:p>
            <a:r>
              <a:rPr lang="de-DE" dirty="0"/>
              <a:t>Datenrepräsentation</a:t>
            </a:r>
          </a:p>
          <a:p>
            <a:r>
              <a:rPr lang="de-DE" b="0" dirty="0"/>
              <a:t>Merkmale und Merkmalsräume</a:t>
            </a:r>
          </a:p>
          <a:p>
            <a:r>
              <a:rPr lang="de-DE" b="0" dirty="0"/>
              <a:t>Datenquellen und Datenqualität</a:t>
            </a:r>
          </a:p>
          <a:p>
            <a:endParaRPr lang="de-DE" b="0" dirty="0"/>
          </a:p>
        </p:txBody>
      </p:sp>
      <p:sp>
        <p:nvSpPr>
          <p:cNvPr id="4" name="Titel 3">
            <a:extLst>
              <a:ext uri="{FF2B5EF4-FFF2-40B4-BE49-F238E27FC236}">
                <a16:creationId xmlns:a16="http://schemas.microsoft.com/office/drawing/2014/main" id="{7856260D-DEB2-0713-B82B-4607EE84B302}"/>
              </a:ext>
            </a:extLst>
          </p:cNvPr>
          <p:cNvSpPr>
            <a:spLocks noGrp="1"/>
          </p:cNvSpPr>
          <p:nvPr>
            <p:ph type="title"/>
          </p:nvPr>
        </p:nvSpPr>
        <p:spPr>
          <a:xfrm>
            <a:off x="322123" y="172610"/>
            <a:ext cx="11030089" cy="892053"/>
          </a:xfrm>
        </p:spPr>
        <p:txBody>
          <a:bodyPr>
            <a:noAutofit/>
          </a:bodyPr>
          <a:lstStyle/>
          <a:p>
            <a:r>
              <a:rPr lang="de-DE" sz="4000" dirty="0"/>
              <a:t>Datenrepräsentation und Datenqualität</a:t>
            </a:r>
          </a:p>
        </p:txBody>
      </p:sp>
    </p:spTree>
    <p:extLst>
      <p:ext uri="{BB962C8B-B14F-4D97-AF65-F5344CB8AC3E}">
        <p14:creationId xmlns:p14="http://schemas.microsoft.com/office/powerpoint/2010/main" val="26917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Datenqualität</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40</a:t>
            </a:fld>
            <a:endParaRPr lang="de-DE" dirty="0"/>
          </a:p>
        </p:txBody>
      </p:sp>
      <p:sp>
        <p:nvSpPr>
          <p:cNvPr id="4" name="Rechteck 3">
            <a:extLst>
              <a:ext uri="{FF2B5EF4-FFF2-40B4-BE49-F238E27FC236}">
                <a16:creationId xmlns:a16="http://schemas.microsoft.com/office/drawing/2014/main" id="{59F5525C-D216-CD39-3E1A-CEFDFD792F3E}"/>
              </a:ext>
            </a:extLst>
          </p:cNvPr>
          <p:cNvSpPr/>
          <p:nvPr/>
        </p:nvSpPr>
        <p:spPr>
          <a:xfrm>
            <a:off x="540070" y="2307432"/>
            <a:ext cx="3793024" cy="3081946"/>
          </a:xfrm>
          <a:prstGeom prst="rect">
            <a:avLst/>
          </a:prstGeom>
          <a:solidFill>
            <a:srgbClr val="D4E6F4"/>
          </a:solidFill>
          <a:ln w="127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pic>
        <p:nvPicPr>
          <p:cNvPr id="5" name="Grafik 4">
            <a:extLst>
              <a:ext uri="{FF2B5EF4-FFF2-40B4-BE49-F238E27FC236}">
                <a16:creationId xmlns:a16="http://schemas.microsoft.com/office/drawing/2014/main" id="{964E64A4-E399-8347-52EB-CBA18B3BFC05}"/>
              </a:ext>
            </a:extLst>
          </p:cNvPr>
          <p:cNvPicPr>
            <a:picLocks noChangeAspect="1"/>
          </p:cNvPicPr>
          <p:nvPr/>
        </p:nvPicPr>
        <p:blipFill>
          <a:blip r:embed="rId3"/>
          <a:stretch>
            <a:fillRect/>
          </a:stretch>
        </p:blipFill>
        <p:spPr>
          <a:xfrm>
            <a:off x="540478" y="2609562"/>
            <a:ext cx="3792616" cy="2542304"/>
          </a:xfrm>
          <a:prstGeom prst="rect">
            <a:avLst/>
          </a:prstGeom>
        </p:spPr>
      </p:pic>
      <p:grpSp>
        <p:nvGrpSpPr>
          <p:cNvPr id="6" name="Gruppieren 5">
            <a:extLst>
              <a:ext uri="{FF2B5EF4-FFF2-40B4-BE49-F238E27FC236}">
                <a16:creationId xmlns:a16="http://schemas.microsoft.com/office/drawing/2014/main" id="{6AB26C10-AE65-B9A4-8D82-65F431D4EDCC}"/>
              </a:ext>
            </a:extLst>
          </p:cNvPr>
          <p:cNvGrpSpPr/>
          <p:nvPr/>
        </p:nvGrpSpPr>
        <p:grpSpPr>
          <a:xfrm>
            <a:off x="4438184" y="2307431"/>
            <a:ext cx="7212932" cy="3081946"/>
            <a:chOff x="4438184" y="2307431"/>
            <a:chExt cx="7212932" cy="3081946"/>
          </a:xfrm>
        </p:grpSpPr>
        <p:pic>
          <p:nvPicPr>
            <p:cNvPr id="7" name="Grafik 6">
              <a:extLst>
                <a:ext uri="{FF2B5EF4-FFF2-40B4-BE49-F238E27FC236}">
                  <a16:creationId xmlns:a16="http://schemas.microsoft.com/office/drawing/2014/main" id="{1C19279B-4BA7-9837-E4C1-FD3E125FF6C2}"/>
                </a:ext>
              </a:extLst>
            </p:cNvPr>
            <p:cNvPicPr>
              <a:picLocks noChangeAspect="1"/>
            </p:cNvPicPr>
            <p:nvPr/>
          </p:nvPicPr>
          <p:blipFill>
            <a:blip r:embed="rId4"/>
            <a:stretch>
              <a:fillRect/>
            </a:stretch>
          </p:blipFill>
          <p:spPr>
            <a:xfrm>
              <a:off x="4643566" y="2307431"/>
              <a:ext cx="7007550" cy="3081946"/>
            </a:xfrm>
            <a:prstGeom prst="rect">
              <a:avLst/>
            </a:prstGeom>
          </p:spPr>
        </p:pic>
        <p:sp>
          <p:nvSpPr>
            <p:cNvPr id="8" name="Gleichschenkliges Dreieck 11">
              <a:extLst>
                <a:ext uri="{FF2B5EF4-FFF2-40B4-BE49-F238E27FC236}">
                  <a16:creationId xmlns:a16="http://schemas.microsoft.com/office/drawing/2014/main" id="{F950E088-6DBE-D329-47FD-78E6D07D11DB}"/>
                </a:ext>
              </a:extLst>
            </p:cNvPr>
            <p:cNvSpPr/>
            <p:nvPr/>
          </p:nvSpPr>
          <p:spPr>
            <a:xfrm rot="5400000">
              <a:off x="3971962" y="3697663"/>
              <a:ext cx="1070918" cy="138473"/>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sp>
        <p:nvSpPr>
          <p:cNvPr id="9" name="Rechteck 8">
            <a:extLst>
              <a:ext uri="{FF2B5EF4-FFF2-40B4-BE49-F238E27FC236}">
                <a16:creationId xmlns:a16="http://schemas.microsoft.com/office/drawing/2014/main" id="{D972E66E-A430-585A-1B0D-10A73EC5D077}"/>
              </a:ext>
            </a:extLst>
          </p:cNvPr>
          <p:cNvSpPr/>
          <p:nvPr/>
        </p:nvSpPr>
        <p:spPr>
          <a:xfrm>
            <a:off x="322124" y="5805488"/>
            <a:ext cx="4094921" cy="336991"/>
          </a:xfrm>
          <a:prstGeom prst="rect">
            <a:avLst/>
          </a:prstGeom>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r>
              <a:rPr lang="de-DE" sz="1000" dirty="0">
                <a:solidFill>
                  <a:schemeClr val="tx1">
                    <a:lumMod val="75000"/>
                    <a:lumOff val="25000"/>
                  </a:schemeClr>
                </a:solidFill>
              </a:rPr>
              <a:t>Quelle: Otto and Österle: Corporate Data Quality, 2016</a:t>
            </a:r>
          </a:p>
        </p:txBody>
      </p:sp>
    </p:spTree>
    <p:extLst>
      <p:ext uri="{BB962C8B-B14F-4D97-AF65-F5344CB8AC3E}">
        <p14:creationId xmlns:p14="http://schemas.microsoft.com/office/powerpoint/2010/main" val="24259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Datenqualität</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41</a:t>
            </a:fld>
            <a:endParaRPr lang="de-DE" dirty="0"/>
          </a:p>
        </p:txBody>
      </p:sp>
      <p:sp>
        <p:nvSpPr>
          <p:cNvPr id="9" name="Rechteck 8">
            <a:extLst>
              <a:ext uri="{FF2B5EF4-FFF2-40B4-BE49-F238E27FC236}">
                <a16:creationId xmlns:a16="http://schemas.microsoft.com/office/drawing/2014/main" id="{D972E66E-A430-585A-1B0D-10A73EC5D077}"/>
              </a:ext>
            </a:extLst>
          </p:cNvPr>
          <p:cNvSpPr/>
          <p:nvPr/>
        </p:nvSpPr>
        <p:spPr>
          <a:xfrm>
            <a:off x="322124" y="5805488"/>
            <a:ext cx="4094921" cy="336991"/>
          </a:xfrm>
          <a:prstGeom prst="rect">
            <a:avLst/>
          </a:prstGeom>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r>
              <a:rPr lang="de-DE" sz="1000" dirty="0">
                <a:solidFill>
                  <a:schemeClr val="tx1">
                    <a:lumMod val="75000"/>
                    <a:lumOff val="25000"/>
                  </a:schemeClr>
                </a:solidFill>
              </a:rPr>
              <a:t>Quelle: Otto and Österle: Corporate Data Quality, 2016</a:t>
            </a:r>
          </a:p>
        </p:txBody>
      </p:sp>
      <p:pic>
        <p:nvPicPr>
          <p:cNvPr id="10" name="Grafik 9">
            <a:extLst>
              <a:ext uri="{FF2B5EF4-FFF2-40B4-BE49-F238E27FC236}">
                <a16:creationId xmlns:a16="http://schemas.microsoft.com/office/drawing/2014/main" id="{82B2CE66-8EBF-EB24-DF9B-CEB90F5355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71807" y="1903854"/>
            <a:ext cx="6395864" cy="3759953"/>
          </a:xfrm>
          <a:prstGeom prst="rect">
            <a:avLst/>
          </a:prstGeom>
        </p:spPr>
      </p:pic>
      <p:sp>
        <p:nvSpPr>
          <p:cNvPr id="16" name="Inhaltsplatzhalter 3">
            <a:extLst>
              <a:ext uri="{FF2B5EF4-FFF2-40B4-BE49-F238E27FC236}">
                <a16:creationId xmlns:a16="http://schemas.microsoft.com/office/drawing/2014/main" id="{6FE81125-35CA-8A85-2EFA-959E00EC5368}"/>
              </a:ext>
            </a:extLst>
          </p:cNvPr>
          <p:cNvSpPr>
            <a:spLocks noGrp="1"/>
          </p:cNvSpPr>
          <p:nvPr>
            <p:ph sz="quarter" idx="11"/>
          </p:nvPr>
        </p:nvSpPr>
        <p:spPr>
          <a:xfrm>
            <a:off x="839790" y="1665288"/>
            <a:ext cx="4658968" cy="3092063"/>
          </a:xfrm>
        </p:spPr>
        <p:txBody>
          <a:bodyPr/>
          <a:lstStyle/>
          <a:p>
            <a:pPr marL="300600" indent="-300600">
              <a:buFont typeface="Wingdings" pitchFamily="2" charset="2"/>
              <a:buChar char="§"/>
            </a:pPr>
            <a:r>
              <a:rPr lang="de-DE" sz="2000" dirty="0"/>
              <a:t>Aufgabe eines Daten-Qualitäts-Managements ist die Gewährleistung einer </a:t>
            </a:r>
            <a:r>
              <a:rPr lang="de-DE" sz="2000" b="1" dirty="0"/>
              <a:t>kontinuierlich hohen Datenqualität</a:t>
            </a:r>
          </a:p>
          <a:p>
            <a:pPr marL="300600" indent="-300600">
              <a:buFont typeface="Wingdings" pitchFamily="2" charset="2"/>
              <a:buChar char="§"/>
            </a:pPr>
            <a:r>
              <a:rPr lang="de-DE" sz="2000" dirty="0"/>
              <a:t>Insb. wichtig bei </a:t>
            </a:r>
            <a:r>
              <a:rPr lang="de-DE" sz="2000" b="1" dirty="0"/>
              <a:t>Modelldrift </a:t>
            </a:r>
            <a:r>
              <a:rPr lang="de-DE" sz="2000" dirty="0"/>
              <a:t>und </a:t>
            </a:r>
            <a:r>
              <a:rPr lang="de-DE" sz="2000" b="1" dirty="0"/>
              <a:t>Modellupdates</a:t>
            </a:r>
            <a:endParaRPr lang="de-DE" sz="2000" dirty="0"/>
          </a:p>
        </p:txBody>
      </p:sp>
    </p:spTree>
    <p:extLst>
      <p:ext uri="{BB962C8B-B14F-4D97-AF65-F5344CB8AC3E}">
        <p14:creationId xmlns:p14="http://schemas.microsoft.com/office/powerpoint/2010/main" val="121088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E03CC3-7809-55BD-F053-0CB5109353F6}"/>
              </a:ext>
            </a:extLst>
          </p:cNvPr>
          <p:cNvSpPr>
            <a:spLocks noGrp="1"/>
          </p:cNvSpPr>
          <p:nvPr>
            <p:ph type="sldNum" sz="quarter" idx="10"/>
          </p:nvPr>
        </p:nvSpPr>
        <p:spPr/>
        <p:txBody>
          <a:bodyPr/>
          <a:lstStyle/>
          <a:p>
            <a:fld id="{6C453C7E-A4EE-1B4C-AE58-4F92523615D8}" type="slidenum">
              <a:rPr lang="de-DE" smtClean="0"/>
              <a:pPr/>
              <a:t>42</a:t>
            </a:fld>
            <a:endParaRPr lang="de-DE"/>
          </a:p>
        </p:txBody>
      </p:sp>
      <p:sp>
        <p:nvSpPr>
          <p:cNvPr id="3" name="Untertitel 2">
            <a:extLst>
              <a:ext uri="{FF2B5EF4-FFF2-40B4-BE49-F238E27FC236}">
                <a16:creationId xmlns:a16="http://schemas.microsoft.com/office/drawing/2014/main" id="{1707F3FA-1AC4-56C1-6B1E-6B1AC51A94C1}"/>
              </a:ext>
            </a:extLst>
          </p:cNvPr>
          <p:cNvSpPr>
            <a:spLocks noGrp="1"/>
          </p:cNvSpPr>
          <p:nvPr>
            <p:ph type="subTitle" idx="1"/>
          </p:nvPr>
        </p:nvSpPr>
        <p:spPr/>
        <p:txBody>
          <a:bodyPr/>
          <a:lstStyle/>
          <a:p>
            <a:pPr marL="0" indent="0">
              <a:spcBef>
                <a:spcPts val="1600"/>
              </a:spcBef>
              <a:buNone/>
            </a:pPr>
            <a:r>
              <a:rPr lang="de-DE" b="0" dirty="0"/>
              <a:t>…die digitale Repräsentation von Daten für verschiedene Modalitäten </a:t>
            </a:r>
            <a:r>
              <a:rPr lang="de-DE" dirty="0"/>
              <a:t>kennen </a:t>
            </a:r>
            <a:r>
              <a:rPr lang="de-DE" b="0" dirty="0"/>
              <a:t>und deren Eigenschaften </a:t>
            </a:r>
            <a:r>
              <a:rPr lang="de-DE" dirty="0"/>
              <a:t>verstehen</a:t>
            </a:r>
            <a:r>
              <a:rPr lang="de-DE" b="0" dirty="0"/>
              <a:t>.</a:t>
            </a:r>
          </a:p>
          <a:p>
            <a:pPr marL="0" indent="0">
              <a:spcBef>
                <a:spcPts val="1600"/>
              </a:spcBef>
              <a:buNone/>
            </a:pPr>
            <a:r>
              <a:rPr lang="de-DE" b="0" dirty="0"/>
              <a:t>…die Bedeutung von manuell und automatisiert definierten Merkmalsräumen </a:t>
            </a:r>
            <a:r>
              <a:rPr lang="de-DE" dirty="0"/>
              <a:t>kennen</a:t>
            </a:r>
            <a:r>
              <a:rPr lang="de-DE" b="0" dirty="0"/>
              <a:t>, eigene Merkmale </a:t>
            </a:r>
            <a:r>
              <a:rPr lang="de-DE" dirty="0"/>
              <a:t>definieren.</a:t>
            </a:r>
          </a:p>
          <a:p>
            <a:pPr marL="0" indent="0">
              <a:spcBef>
                <a:spcPts val="1600"/>
              </a:spcBef>
              <a:buNone/>
            </a:pPr>
            <a:r>
              <a:rPr lang="de-DE" b="0" dirty="0"/>
              <a:t>…Datenquellen hinsichtlich Qualität, Verfügbarkeit und Kosten </a:t>
            </a:r>
            <a:r>
              <a:rPr lang="de-DE" dirty="0"/>
              <a:t>bewerten</a:t>
            </a:r>
            <a:r>
              <a:rPr lang="de-DE" b="0" dirty="0"/>
              <a:t>.</a:t>
            </a:r>
          </a:p>
        </p:txBody>
      </p:sp>
      <p:sp>
        <p:nvSpPr>
          <p:cNvPr id="4" name="Titel 3">
            <a:extLst>
              <a:ext uri="{FF2B5EF4-FFF2-40B4-BE49-F238E27FC236}">
                <a16:creationId xmlns:a16="http://schemas.microsoft.com/office/drawing/2014/main" id="{7856260D-DEB2-0713-B82B-4607EE84B302}"/>
              </a:ext>
            </a:extLst>
          </p:cNvPr>
          <p:cNvSpPr>
            <a:spLocks noGrp="1"/>
          </p:cNvSpPr>
          <p:nvPr>
            <p:ph type="title"/>
          </p:nvPr>
        </p:nvSpPr>
        <p:spPr/>
        <p:txBody>
          <a:bodyPr/>
          <a:lstStyle/>
          <a:p>
            <a:r>
              <a:rPr lang="de-DE" dirty="0"/>
              <a:t>Lernziele für heute</a:t>
            </a:r>
          </a:p>
        </p:txBody>
      </p:sp>
    </p:spTree>
    <p:extLst>
      <p:ext uri="{BB962C8B-B14F-4D97-AF65-F5344CB8AC3E}">
        <p14:creationId xmlns:p14="http://schemas.microsoft.com/office/powerpoint/2010/main" val="4234353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95561-D263-3289-38D5-76833DAA51E9}"/>
              </a:ext>
            </a:extLst>
          </p:cNvPr>
          <p:cNvSpPr>
            <a:spLocks noGrp="1"/>
          </p:cNvSpPr>
          <p:nvPr>
            <p:ph type="title"/>
          </p:nvPr>
        </p:nvSpPr>
        <p:spPr/>
        <p:txBody>
          <a:bodyPr>
            <a:normAutofit fontScale="90000"/>
          </a:bodyPr>
          <a:lstStyle/>
          <a:p>
            <a:r>
              <a:rPr lang="de-DE" sz="4000" dirty="0"/>
              <a:t>Übung: Datenrepräsentation und Datenqualität</a:t>
            </a:r>
            <a:endParaRPr lang="en-GB" sz="4000" dirty="0"/>
          </a:p>
        </p:txBody>
      </p:sp>
      <p:sp>
        <p:nvSpPr>
          <p:cNvPr id="3" name="Foliennummernplatzhalter 2">
            <a:extLst>
              <a:ext uri="{FF2B5EF4-FFF2-40B4-BE49-F238E27FC236}">
                <a16:creationId xmlns:a16="http://schemas.microsoft.com/office/drawing/2014/main" id="{A4FC612D-2179-04DF-F351-24A595A0C26F}"/>
              </a:ext>
            </a:extLst>
          </p:cNvPr>
          <p:cNvSpPr>
            <a:spLocks noGrp="1"/>
          </p:cNvSpPr>
          <p:nvPr>
            <p:ph type="sldNum" sz="quarter" idx="10"/>
          </p:nvPr>
        </p:nvSpPr>
        <p:spPr/>
        <p:txBody>
          <a:bodyPr/>
          <a:lstStyle/>
          <a:p>
            <a:fld id="{6C453C7E-A4EE-1B4C-AE58-4F92523615D8}" type="slidenum">
              <a:rPr lang="de-DE" smtClean="0"/>
              <a:pPr/>
              <a:t>43</a:t>
            </a:fld>
            <a:endParaRPr lang="de-DE" dirty="0"/>
          </a:p>
        </p:txBody>
      </p:sp>
      <p:sp>
        <p:nvSpPr>
          <p:cNvPr id="5" name="Inhaltsplatzhalter 3">
            <a:extLst>
              <a:ext uri="{FF2B5EF4-FFF2-40B4-BE49-F238E27FC236}">
                <a16:creationId xmlns:a16="http://schemas.microsoft.com/office/drawing/2014/main" id="{02F32F69-8B21-011D-3FC9-EFD9A5AA5132}"/>
              </a:ext>
            </a:extLst>
          </p:cNvPr>
          <p:cNvSpPr txBox="1">
            <a:spLocks/>
          </p:cNvSpPr>
          <p:nvPr/>
        </p:nvSpPr>
        <p:spPr>
          <a:xfrm>
            <a:off x="839788" y="1665287"/>
            <a:ext cx="9910590" cy="394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t>Dokumentieren Sie die Aufgaben im Lerntagebuch!</a:t>
            </a:r>
            <a:br>
              <a:rPr lang="de-DE" sz="2000" b="1" dirty="0"/>
            </a:br>
            <a:endParaRPr lang="de-DE" sz="2000" dirty="0"/>
          </a:p>
          <a:p>
            <a:pPr marL="342900" indent="-342900">
              <a:buFont typeface="+mj-lt"/>
              <a:buAutoNum type="arabicPeriod"/>
            </a:pPr>
            <a:r>
              <a:rPr lang="de-DE" sz="2000" dirty="0"/>
              <a:t>Erklären Sie anhand des Themas Ihrer Gruppe, </a:t>
            </a:r>
            <a:r>
              <a:rPr lang="de-DE" sz="2000" b="1" dirty="0"/>
              <a:t>welche automatisiert definierten Merkmale </a:t>
            </a:r>
            <a:r>
              <a:rPr lang="de-DE" sz="2000" dirty="0"/>
              <a:t>(</a:t>
            </a:r>
            <a:r>
              <a:rPr lang="de-DE" sz="2000" dirty="0" err="1"/>
              <a:t>Representation</a:t>
            </a:r>
            <a:r>
              <a:rPr lang="de-DE" sz="2000" dirty="0"/>
              <a:t> Learning) und </a:t>
            </a:r>
            <a:r>
              <a:rPr lang="de-DE" sz="2000" b="1" dirty="0"/>
              <a:t>welche manuell definierten Merkmale </a:t>
            </a:r>
            <a:r>
              <a:rPr lang="de-DE" sz="2000" dirty="0"/>
              <a:t>sie nutzen können, um ihre Modellqualität zu gewährleisten und zu verbessern!</a:t>
            </a:r>
          </a:p>
          <a:p>
            <a:pPr marL="342900" indent="-342900">
              <a:buFont typeface="+mj-lt"/>
              <a:buAutoNum type="arabicPeriod"/>
            </a:pPr>
            <a:r>
              <a:rPr lang="de-DE" sz="2000" dirty="0"/>
              <a:t>Welche </a:t>
            </a:r>
            <a:r>
              <a:rPr lang="de-DE" sz="2000" b="1" dirty="0"/>
              <a:t>Datenquellen für das Modelltraining </a:t>
            </a:r>
            <a:r>
              <a:rPr lang="de-DE" sz="2000" dirty="0"/>
              <a:t>können Sie für Ihr Thema nutzen? Recherchieren Sie echte, verfügbare Datensätze und fassen Sie die wichtigsten Eigenschaften zusammen (5 bis max. 10 wichtigste Eigenschaften).</a:t>
            </a:r>
          </a:p>
          <a:p>
            <a:pPr marL="342900" indent="-342900">
              <a:buFont typeface="+mj-lt"/>
              <a:buAutoNum type="arabicPeriod"/>
            </a:pPr>
            <a:r>
              <a:rPr lang="de-DE" sz="2000" dirty="0"/>
              <a:t>Welche </a:t>
            </a:r>
            <a:r>
              <a:rPr lang="de-DE" sz="2000" b="1" dirty="0"/>
              <a:t>Datenquellen </a:t>
            </a:r>
            <a:r>
              <a:rPr lang="de-DE" sz="2000" dirty="0"/>
              <a:t>würden Sie zukünftig aufnehmen, </a:t>
            </a:r>
            <a:r>
              <a:rPr lang="de-DE" sz="2000" b="1" dirty="0"/>
              <a:t>um die Erkennungsleistung oder die Funktionalität zu verbessern</a:t>
            </a:r>
            <a:r>
              <a:rPr lang="de-DE" sz="2000" dirty="0"/>
              <a:t>? Geben Sie eine grobe Abschätzung für den Aufwand zur Aufnahme der Daten, Herausforderungen und den erwarteten Nutzen!</a:t>
            </a:r>
          </a:p>
          <a:p>
            <a:pPr marL="342900" indent="-342900">
              <a:buFont typeface="+mj-lt"/>
              <a:buAutoNum type="arabicPeriod"/>
            </a:pPr>
            <a:endParaRPr lang="de-DE" sz="2000" dirty="0"/>
          </a:p>
        </p:txBody>
      </p:sp>
    </p:spTree>
    <p:extLst>
      <p:ext uri="{BB962C8B-B14F-4D97-AF65-F5344CB8AC3E}">
        <p14:creationId xmlns:p14="http://schemas.microsoft.com/office/powerpoint/2010/main" val="2224919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Datensätze für das Training</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44</a:t>
            </a:fld>
            <a:endParaRPr lang="de-DE" dirty="0"/>
          </a:p>
        </p:txBody>
      </p:sp>
      <p:sp>
        <p:nvSpPr>
          <p:cNvPr id="24" name="Rechteck 567">
            <a:extLst>
              <a:ext uri="{FF2B5EF4-FFF2-40B4-BE49-F238E27FC236}">
                <a16:creationId xmlns:a16="http://schemas.microsoft.com/office/drawing/2014/main" id="{D028A200-95D1-AD13-2F41-1FFBFA0E23BE}"/>
              </a:ext>
            </a:extLst>
          </p:cNvPr>
          <p:cNvSpPr/>
          <p:nvPr/>
        </p:nvSpPr>
        <p:spPr bwMode="auto">
          <a:xfrm>
            <a:off x="6050457" y="1471788"/>
            <a:ext cx="942976" cy="836291"/>
          </a:xfrm>
          <a:custGeom>
            <a:avLst/>
            <a:gdLst>
              <a:gd name="connsiteX0" fmla="*/ 0 w 942976"/>
              <a:gd name="connsiteY0" fmla="*/ 0 h 836291"/>
              <a:gd name="connsiteX1" fmla="*/ 942976 w 942976"/>
              <a:gd name="connsiteY1" fmla="*/ 0 h 836291"/>
              <a:gd name="connsiteX2" fmla="*/ 942976 w 942976"/>
              <a:gd name="connsiteY2" fmla="*/ 836291 h 836291"/>
              <a:gd name="connsiteX3" fmla="*/ 0 w 942976"/>
              <a:gd name="connsiteY3" fmla="*/ 836291 h 836291"/>
              <a:gd name="connsiteX4" fmla="*/ 0 w 942976"/>
              <a:gd name="connsiteY4" fmla="*/ 0 h 836291"/>
              <a:gd name="connsiteX0" fmla="*/ 0 w 942976"/>
              <a:gd name="connsiteY0" fmla="*/ 836291 h 836291"/>
              <a:gd name="connsiteX1" fmla="*/ 942976 w 942976"/>
              <a:gd name="connsiteY1" fmla="*/ 0 h 836291"/>
              <a:gd name="connsiteX2" fmla="*/ 942976 w 942976"/>
              <a:gd name="connsiteY2" fmla="*/ 836291 h 836291"/>
              <a:gd name="connsiteX3" fmla="*/ 0 w 942976"/>
              <a:gd name="connsiteY3" fmla="*/ 836291 h 836291"/>
              <a:gd name="connsiteX0" fmla="*/ 0 w 942976"/>
              <a:gd name="connsiteY0" fmla="*/ 833910 h 833910"/>
              <a:gd name="connsiteX1" fmla="*/ 473869 w 942976"/>
              <a:gd name="connsiteY1" fmla="*/ 0 h 833910"/>
              <a:gd name="connsiteX2" fmla="*/ 942976 w 942976"/>
              <a:gd name="connsiteY2" fmla="*/ 833910 h 833910"/>
              <a:gd name="connsiteX3" fmla="*/ 0 w 942976"/>
              <a:gd name="connsiteY3" fmla="*/ 833910 h 833910"/>
              <a:gd name="connsiteX0" fmla="*/ 0 w 942976"/>
              <a:gd name="connsiteY0" fmla="*/ 833910 h 833910"/>
              <a:gd name="connsiteX1" fmla="*/ 471488 w 942976"/>
              <a:gd name="connsiteY1" fmla="*/ 0 h 833910"/>
              <a:gd name="connsiteX2" fmla="*/ 942976 w 942976"/>
              <a:gd name="connsiteY2" fmla="*/ 833910 h 833910"/>
              <a:gd name="connsiteX3" fmla="*/ 0 w 942976"/>
              <a:gd name="connsiteY3" fmla="*/ 833910 h 833910"/>
              <a:gd name="connsiteX0" fmla="*/ 0 w 942976"/>
              <a:gd name="connsiteY0" fmla="*/ 836291 h 836291"/>
              <a:gd name="connsiteX1" fmla="*/ 471488 w 942976"/>
              <a:gd name="connsiteY1" fmla="*/ 0 h 836291"/>
              <a:gd name="connsiteX2" fmla="*/ 942976 w 942976"/>
              <a:gd name="connsiteY2" fmla="*/ 836291 h 836291"/>
              <a:gd name="connsiteX3" fmla="*/ 0 w 942976"/>
              <a:gd name="connsiteY3" fmla="*/ 836291 h 836291"/>
            </a:gdLst>
            <a:ahLst/>
            <a:cxnLst>
              <a:cxn ang="0">
                <a:pos x="connsiteX0" y="connsiteY0"/>
              </a:cxn>
              <a:cxn ang="0">
                <a:pos x="connsiteX1" y="connsiteY1"/>
              </a:cxn>
              <a:cxn ang="0">
                <a:pos x="connsiteX2" y="connsiteY2"/>
              </a:cxn>
              <a:cxn ang="0">
                <a:pos x="connsiteX3" y="connsiteY3"/>
              </a:cxn>
            </a:cxnLst>
            <a:rect l="l" t="t" r="r" b="b"/>
            <a:pathLst>
              <a:path w="942976" h="836291">
                <a:moveTo>
                  <a:pt x="0" y="836291"/>
                </a:moveTo>
                <a:lnTo>
                  <a:pt x="471488" y="0"/>
                </a:lnTo>
                <a:lnTo>
                  <a:pt x="942976" y="836291"/>
                </a:lnTo>
                <a:lnTo>
                  <a:pt x="0" y="836291"/>
                </a:lnTo>
                <a:close/>
              </a:path>
            </a:pathLst>
          </a:custGeom>
          <a:solidFill>
            <a:schemeClr val="bg1"/>
          </a:solidFill>
          <a:ln>
            <a:no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
        <p:nvSpPr>
          <p:cNvPr id="649" name="Inhaltsplatzhalter 3">
            <a:extLst>
              <a:ext uri="{FF2B5EF4-FFF2-40B4-BE49-F238E27FC236}">
                <a16:creationId xmlns:a16="http://schemas.microsoft.com/office/drawing/2014/main" id="{A5F1428E-AF12-0604-D53E-8ABAE4F004A8}"/>
              </a:ext>
            </a:extLst>
          </p:cNvPr>
          <p:cNvSpPr>
            <a:spLocks noGrp="1"/>
          </p:cNvSpPr>
          <p:nvPr>
            <p:ph sz="quarter" idx="11"/>
          </p:nvPr>
        </p:nvSpPr>
        <p:spPr>
          <a:xfrm>
            <a:off x="839789" y="1665288"/>
            <a:ext cx="10477499" cy="534215"/>
          </a:xfrm>
        </p:spPr>
        <p:txBody>
          <a:bodyPr/>
          <a:lstStyle/>
          <a:p>
            <a:pPr marL="300600" indent="-300600">
              <a:buFont typeface="Wingdings" pitchFamily="2" charset="2"/>
              <a:buChar char="§"/>
            </a:pPr>
            <a:r>
              <a:rPr lang="de-DE" sz="2000" dirty="0"/>
              <a:t>Für viele Teilprobleme des maschinellen Lernens gibt es </a:t>
            </a:r>
            <a:r>
              <a:rPr lang="de-DE" sz="2000" b="1" dirty="0"/>
              <a:t>frei verfügbare Datensätze</a:t>
            </a:r>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endParaRPr lang="de-DE" sz="2000" b="1" dirty="0"/>
          </a:p>
          <a:p>
            <a:pPr marL="300600" indent="-300600">
              <a:buFont typeface="Wingdings" pitchFamily="2" charset="2"/>
              <a:buChar char="§"/>
            </a:pPr>
            <a:r>
              <a:rPr lang="de-DE" sz="2000" b="1" dirty="0"/>
              <a:t>Weitere Datensätze: </a:t>
            </a:r>
            <a:r>
              <a:rPr lang="de-DE" sz="2000" dirty="0">
                <a:solidFill>
                  <a:schemeClr val="accent2"/>
                </a:solidFill>
                <a:hlinkClick r:id="rId3">
                  <a:extLst>
                    <a:ext uri="{A12FA001-AC4F-418D-AE19-62706E023703}">
                      <ahyp:hlinkClr xmlns:ahyp="http://schemas.microsoft.com/office/drawing/2018/hyperlinkcolor" val="tx"/>
                    </a:ext>
                  </a:extLst>
                </a:hlinkClick>
              </a:rPr>
              <a:t>https://www.kaggle.com/datasets</a:t>
            </a:r>
            <a:endParaRPr lang="de-DE" sz="2000" dirty="0">
              <a:solidFill>
                <a:schemeClr val="accent2"/>
              </a:solidFill>
            </a:endParaRPr>
          </a:p>
        </p:txBody>
      </p:sp>
      <p:pic>
        <p:nvPicPr>
          <p:cNvPr id="651" name="Grafik 650">
            <a:extLst>
              <a:ext uri="{FF2B5EF4-FFF2-40B4-BE49-F238E27FC236}">
                <a16:creationId xmlns:a16="http://schemas.microsoft.com/office/drawing/2014/main" id="{E27303F2-32B9-1661-8385-983F6E7B1929}"/>
              </a:ext>
            </a:extLst>
          </p:cNvPr>
          <p:cNvPicPr>
            <a:picLocks noChangeAspect="1"/>
          </p:cNvPicPr>
          <p:nvPr/>
        </p:nvPicPr>
        <p:blipFill rotWithShape="1">
          <a:blip r:embed="rId4"/>
          <a:srcRect r="62460" b="50000"/>
          <a:stretch/>
        </p:blipFill>
        <p:spPr>
          <a:xfrm>
            <a:off x="1925036" y="2920075"/>
            <a:ext cx="2655501" cy="2076450"/>
          </a:xfrm>
          <a:prstGeom prst="rect">
            <a:avLst/>
          </a:prstGeom>
        </p:spPr>
      </p:pic>
      <p:sp>
        <p:nvSpPr>
          <p:cNvPr id="653" name="Textfeld 652">
            <a:extLst>
              <a:ext uri="{FF2B5EF4-FFF2-40B4-BE49-F238E27FC236}">
                <a16:creationId xmlns:a16="http://schemas.microsoft.com/office/drawing/2014/main" id="{4AB90E59-523A-D9F2-350F-97CF895B857A}"/>
              </a:ext>
            </a:extLst>
          </p:cNvPr>
          <p:cNvSpPr txBox="1"/>
          <p:nvPr/>
        </p:nvSpPr>
        <p:spPr>
          <a:xfrm>
            <a:off x="1770664" y="2224250"/>
            <a:ext cx="3747186" cy="646331"/>
          </a:xfrm>
          <a:prstGeom prst="rect">
            <a:avLst/>
          </a:prstGeom>
          <a:noFill/>
        </p:spPr>
        <p:txBody>
          <a:bodyPr wrap="square">
            <a:spAutoFit/>
          </a:bodyPr>
          <a:lstStyle/>
          <a:p>
            <a:r>
              <a:rPr lang="de-DE" sz="1800" b="1" dirty="0"/>
              <a:t>MNIST: </a:t>
            </a:r>
            <a:r>
              <a:rPr lang="de-DE" sz="1800" dirty="0"/>
              <a:t>Erkennung handgeschriebener Zahlen</a:t>
            </a:r>
            <a:endParaRPr lang="en-GB" dirty="0"/>
          </a:p>
        </p:txBody>
      </p:sp>
      <p:pic>
        <p:nvPicPr>
          <p:cNvPr id="654" name="Grafik 653">
            <a:extLst>
              <a:ext uri="{FF2B5EF4-FFF2-40B4-BE49-F238E27FC236}">
                <a16:creationId xmlns:a16="http://schemas.microsoft.com/office/drawing/2014/main" id="{DCB50AB6-D337-73F3-2D4A-F5101D5B5960}"/>
              </a:ext>
            </a:extLst>
          </p:cNvPr>
          <p:cNvPicPr>
            <a:picLocks noChangeAspect="1"/>
          </p:cNvPicPr>
          <p:nvPr/>
        </p:nvPicPr>
        <p:blipFill>
          <a:blip r:embed="rId5"/>
          <a:stretch>
            <a:fillRect/>
          </a:stretch>
        </p:blipFill>
        <p:spPr>
          <a:xfrm>
            <a:off x="5238968" y="3149296"/>
            <a:ext cx="4324865" cy="1618008"/>
          </a:xfrm>
          <a:prstGeom prst="rect">
            <a:avLst/>
          </a:prstGeom>
        </p:spPr>
      </p:pic>
      <p:sp>
        <p:nvSpPr>
          <p:cNvPr id="655" name="Textfeld 654">
            <a:extLst>
              <a:ext uri="{FF2B5EF4-FFF2-40B4-BE49-F238E27FC236}">
                <a16:creationId xmlns:a16="http://schemas.microsoft.com/office/drawing/2014/main" id="{65095A29-5969-F0C5-FEB8-5D2024593B35}"/>
              </a:ext>
            </a:extLst>
          </p:cNvPr>
          <p:cNvSpPr txBox="1"/>
          <p:nvPr/>
        </p:nvSpPr>
        <p:spPr>
          <a:xfrm>
            <a:off x="5624536" y="2224250"/>
            <a:ext cx="3747186" cy="646331"/>
          </a:xfrm>
          <a:prstGeom prst="rect">
            <a:avLst/>
          </a:prstGeom>
          <a:noFill/>
        </p:spPr>
        <p:txBody>
          <a:bodyPr wrap="square">
            <a:spAutoFit/>
          </a:bodyPr>
          <a:lstStyle/>
          <a:p>
            <a:r>
              <a:rPr lang="de-DE" sz="1800" b="1" dirty="0"/>
              <a:t>Iris: </a:t>
            </a:r>
            <a:r>
              <a:rPr lang="de-DE" sz="1800" dirty="0"/>
              <a:t>Erkennung von Blumen-sorten aufgrund von Merkmalen</a:t>
            </a:r>
            <a:endParaRPr lang="en-GB" dirty="0"/>
          </a:p>
        </p:txBody>
      </p:sp>
    </p:spTree>
    <p:extLst>
      <p:ext uri="{BB962C8B-B14F-4D97-AF65-F5344CB8AC3E}">
        <p14:creationId xmlns:p14="http://schemas.microsoft.com/office/powerpoint/2010/main" val="2251119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en-GB" sz="4000" dirty="0" err="1"/>
              <a:t>Gliederung</a:t>
            </a:r>
            <a:endParaRPr lang="en-GB" sz="4000" dirty="0"/>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45</a:t>
            </a:fld>
            <a:endParaRPr lang="de-DE" dirty="0"/>
          </a:p>
        </p:txBody>
      </p:sp>
      <p:sp>
        <p:nvSpPr>
          <p:cNvPr id="4" name="Inhaltsplatzhalter 3">
            <a:extLst>
              <a:ext uri="{FF2B5EF4-FFF2-40B4-BE49-F238E27FC236}">
                <a16:creationId xmlns:a16="http://schemas.microsoft.com/office/drawing/2014/main" id="{DF16E717-4266-3187-C706-F0933425BC61}"/>
              </a:ext>
            </a:extLst>
          </p:cNvPr>
          <p:cNvSpPr>
            <a:spLocks noGrp="1"/>
          </p:cNvSpPr>
          <p:nvPr>
            <p:ph sz="quarter" idx="11"/>
          </p:nvPr>
        </p:nvSpPr>
        <p:spPr>
          <a:xfrm>
            <a:off x="2424223" y="952906"/>
            <a:ext cx="8798756" cy="4140200"/>
          </a:xfrm>
        </p:spPr>
        <p:txBody>
          <a:bodyPr/>
          <a:lstStyle/>
          <a:p>
            <a:r>
              <a:rPr lang="en-GB" sz="1400" dirty="0" err="1"/>
              <a:t>Datenmodalitäten</a:t>
            </a:r>
            <a:r>
              <a:rPr lang="en-GB" sz="1400" dirty="0"/>
              <a:t> und </a:t>
            </a:r>
            <a:r>
              <a:rPr lang="en-GB" sz="1400" dirty="0" err="1"/>
              <a:t>Datenrepräsentation</a:t>
            </a:r>
            <a:endParaRPr lang="en-GB" sz="1400" dirty="0"/>
          </a:p>
          <a:p>
            <a:pPr lvl="1"/>
            <a:r>
              <a:rPr lang="en-GB" sz="1400" dirty="0" err="1"/>
              <a:t>Eigenschaften</a:t>
            </a:r>
            <a:endParaRPr lang="en-GB" sz="1400" dirty="0"/>
          </a:p>
          <a:p>
            <a:pPr lvl="1"/>
            <a:r>
              <a:rPr lang="en-GB" sz="1400" dirty="0" err="1"/>
              <a:t>Abbildung</a:t>
            </a:r>
            <a:r>
              <a:rPr lang="en-GB" sz="1400" dirty="0"/>
              <a:t> / Format</a:t>
            </a:r>
          </a:p>
          <a:p>
            <a:pPr lvl="1"/>
            <a:r>
              <a:rPr lang="en-GB" sz="1400" dirty="0" err="1"/>
              <a:t>Datenvorverarbeitung</a:t>
            </a:r>
            <a:endParaRPr lang="en-GB" sz="1400" dirty="0"/>
          </a:p>
          <a:p>
            <a:r>
              <a:rPr lang="en-GB" sz="1800" dirty="0" err="1"/>
              <a:t>Merkmalsextraktion</a:t>
            </a:r>
            <a:endParaRPr lang="en-GB" sz="1400" dirty="0"/>
          </a:p>
          <a:p>
            <a:pPr lvl="1"/>
            <a:r>
              <a:rPr lang="en-GB" sz="1400" dirty="0"/>
              <a:t>Was </a:t>
            </a:r>
            <a:r>
              <a:rPr lang="en-GB" sz="1400" dirty="0" err="1"/>
              <a:t>ist</a:t>
            </a:r>
            <a:r>
              <a:rPr lang="en-GB" sz="1400" dirty="0"/>
              <a:t> </a:t>
            </a:r>
            <a:r>
              <a:rPr lang="en-GB" sz="1400" dirty="0" err="1"/>
              <a:t>ein</a:t>
            </a:r>
            <a:r>
              <a:rPr lang="en-GB" sz="1400" dirty="0"/>
              <a:t> </a:t>
            </a:r>
            <a:r>
              <a:rPr lang="en-GB" sz="1400" dirty="0" err="1"/>
              <a:t>Merkmalsraum</a:t>
            </a:r>
            <a:r>
              <a:rPr lang="en-GB" sz="1400" dirty="0"/>
              <a:t>?</a:t>
            </a:r>
          </a:p>
          <a:p>
            <a:pPr lvl="1"/>
            <a:r>
              <a:rPr lang="en-GB" sz="1400" dirty="0" err="1"/>
              <a:t>Beispiele</a:t>
            </a:r>
            <a:r>
              <a:rPr lang="en-GB" sz="1400" dirty="0"/>
              <a:t> (</a:t>
            </a:r>
            <a:r>
              <a:rPr lang="en-GB" sz="1400" dirty="0" err="1"/>
              <a:t>z.B.</a:t>
            </a:r>
            <a:r>
              <a:rPr lang="en-GB" sz="1400" dirty="0"/>
              <a:t> Fourier-Transformation)</a:t>
            </a:r>
          </a:p>
          <a:p>
            <a:pPr lvl="1"/>
            <a:r>
              <a:rPr lang="en-GB" sz="1400" dirty="0" err="1"/>
              <a:t>Lerntagebuch</a:t>
            </a:r>
            <a:r>
              <a:rPr lang="en-GB" sz="1400" dirty="0"/>
              <a:t>: </a:t>
            </a:r>
            <a:r>
              <a:rPr lang="en-GB" sz="1400" dirty="0" err="1"/>
              <a:t>Eigene</a:t>
            </a:r>
            <a:r>
              <a:rPr lang="en-GB" sz="1400" dirty="0"/>
              <a:t> </a:t>
            </a:r>
            <a:r>
              <a:rPr lang="en-GB" sz="1400" dirty="0" err="1"/>
              <a:t>Merkmale</a:t>
            </a:r>
            <a:r>
              <a:rPr lang="en-GB" sz="1400" dirty="0"/>
              <a:t>; </a:t>
            </a:r>
            <a:r>
              <a:rPr lang="en-GB" sz="1400" dirty="0" err="1"/>
              <a:t>Verbesserung</a:t>
            </a:r>
            <a:r>
              <a:rPr lang="en-GB" sz="1400" dirty="0"/>
              <a:t> der </a:t>
            </a:r>
            <a:r>
              <a:rPr lang="en-GB" sz="1400" dirty="0" err="1"/>
              <a:t>Erkennung</a:t>
            </a:r>
            <a:r>
              <a:rPr lang="en-GB" sz="1400" dirty="0"/>
              <a:t>; </a:t>
            </a:r>
            <a:r>
              <a:rPr lang="en-GB" sz="1400" dirty="0" err="1"/>
              <a:t>Automatisierte</a:t>
            </a:r>
            <a:r>
              <a:rPr lang="en-GB" sz="1400" dirty="0"/>
              <a:t> </a:t>
            </a:r>
            <a:r>
              <a:rPr lang="en-GB" sz="1400" dirty="0" err="1"/>
              <a:t>Merkmale</a:t>
            </a:r>
            <a:r>
              <a:rPr lang="en-GB" sz="1400" dirty="0"/>
              <a:t> </a:t>
            </a:r>
            <a:r>
              <a:rPr lang="en-GB" sz="1400" dirty="0" err="1"/>
              <a:t>ableiten</a:t>
            </a:r>
            <a:endParaRPr lang="en-GB" sz="1400" dirty="0"/>
          </a:p>
          <a:p>
            <a:r>
              <a:rPr lang="en-GB" sz="1800" dirty="0" err="1"/>
              <a:t>Datensätze</a:t>
            </a:r>
            <a:endParaRPr lang="en-GB" sz="1800" dirty="0"/>
          </a:p>
          <a:p>
            <a:pPr lvl="1"/>
            <a:r>
              <a:rPr lang="en-GB" sz="1400" dirty="0" err="1"/>
              <a:t>Standarddatensätze</a:t>
            </a:r>
            <a:r>
              <a:rPr lang="en-GB" sz="1400" dirty="0"/>
              <a:t>, </a:t>
            </a:r>
            <a:r>
              <a:rPr lang="en-GB" sz="1400" dirty="0" err="1"/>
              <a:t>Beispiele</a:t>
            </a:r>
            <a:endParaRPr lang="en-GB" sz="1400" dirty="0"/>
          </a:p>
          <a:p>
            <a:pPr lvl="1"/>
            <a:r>
              <a:rPr lang="en-GB" sz="1400" dirty="0" err="1"/>
              <a:t>Lerntagebuch</a:t>
            </a:r>
            <a:r>
              <a:rPr lang="en-GB" sz="1400" dirty="0"/>
              <a:t>: </a:t>
            </a:r>
            <a:r>
              <a:rPr lang="en-GB" sz="1400" dirty="0" err="1"/>
              <a:t>Entscheidung</a:t>
            </a:r>
            <a:r>
              <a:rPr lang="en-GB" sz="1400" dirty="0"/>
              <a:t> für </a:t>
            </a:r>
            <a:r>
              <a:rPr lang="en-GB" sz="1400" dirty="0" err="1"/>
              <a:t>eigene</a:t>
            </a:r>
            <a:r>
              <a:rPr lang="en-GB" sz="1400" dirty="0"/>
              <a:t> </a:t>
            </a:r>
            <a:r>
              <a:rPr lang="en-GB" sz="1400" dirty="0" err="1"/>
              <a:t>Datenquellen</a:t>
            </a:r>
            <a:r>
              <a:rPr lang="en-GB" sz="1400" dirty="0"/>
              <a:t> / </a:t>
            </a:r>
            <a:r>
              <a:rPr lang="en-GB" sz="1400" dirty="0" err="1"/>
              <a:t>Verbesserung</a:t>
            </a:r>
            <a:r>
              <a:rPr lang="en-GB" sz="1400" dirty="0"/>
              <a:t> der </a:t>
            </a:r>
            <a:r>
              <a:rPr lang="en-GB" sz="1400" dirty="0" err="1"/>
              <a:t>Qualität</a:t>
            </a:r>
            <a:endParaRPr lang="en-GB" sz="1400" dirty="0"/>
          </a:p>
          <a:p>
            <a:pPr lvl="1"/>
            <a:r>
              <a:rPr lang="en-GB" sz="1400" dirty="0" err="1"/>
              <a:t>Lerntagebuch</a:t>
            </a:r>
            <a:r>
              <a:rPr lang="en-GB" sz="1400" dirty="0"/>
              <a:t>: </a:t>
            </a:r>
            <a:r>
              <a:rPr lang="en-GB" sz="1400" dirty="0" err="1"/>
              <a:t>Verfügbarkeit</a:t>
            </a:r>
            <a:r>
              <a:rPr lang="en-GB" sz="1400" dirty="0"/>
              <a:t> von </a:t>
            </a:r>
            <a:r>
              <a:rPr lang="en-GB" sz="1400" dirty="0" err="1"/>
              <a:t>Daten</a:t>
            </a:r>
            <a:r>
              <a:rPr lang="en-GB" sz="1400" dirty="0"/>
              <a:t>, </a:t>
            </a:r>
            <a:r>
              <a:rPr lang="en-GB" sz="1400" dirty="0" err="1"/>
              <a:t>Kosten</a:t>
            </a:r>
            <a:r>
              <a:rPr lang="en-GB" sz="1400" dirty="0"/>
              <a:t>, </a:t>
            </a:r>
            <a:r>
              <a:rPr lang="en-GB" sz="1400" dirty="0" err="1"/>
              <a:t>Herausforderungen</a:t>
            </a:r>
            <a:endParaRPr lang="en-GB" sz="1400" dirty="0"/>
          </a:p>
        </p:txBody>
      </p:sp>
    </p:spTree>
    <p:extLst>
      <p:ext uri="{BB962C8B-B14F-4D97-AF65-F5344CB8AC3E}">
        <p14:creationId xmlns:p14="http://schemas.microsoft.com/office/powerpoint/2010/main" val="1365701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Datenaufteilung (Data </a:t>
            </a:r>
            <a:r>
              <a:rPr lang="de-DE" sz="4000" dirty="0" err="1"/>
              <a:t>Partitioning</a:t>
            </a:r>
            <a:r>
              <a:rPr lang="de-DE" sz="4000" dirty="0"/>
              <a:t>)</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46</a:t>
            </a:fld>
            <a:endParaRPr lang="de-DE" dirty="0"/>
          </a:p>
        </p:txBody>
      </p:sp>
      <p:sp>
        <p:nvSpPr>
          <p:cNvPr id="4" name="Inhaltsplatzhalter 3">
            <a:extLst>
              <a:ext uri="{FF2B5EF4-FFF2-40B4-BE49-F238E27FC236}">
                <a16:creationId xmlns:a16="http://schemas.microsoft.com/office/drawing/2014/main" id="{DF16E717-4266-3187-C706-F0933425BC61}"/>
              </a:ext>
            </a:extLst>
          </p:cNvPr>
          <p:cNvSpPr>
            <a:spLocks noGrp="1"/>
          </p:cNvSpPr>
          <p:nvPr>
            <p:ph sz="quarter" idx="11"/>
          </p:nvPr>
        </p:nvSpPr>
        <p:spPr>
          <a:xfrm>
            <a:off x="839788" y="1665288"/>
            <a:ext cx="10512425" cy="1982885"/>
          </a:xfrm>
        </p:spPr>
        <p:txBody>
          <a:bodyPr/>
          <a:lstStyle/>
          <a:p>
            <a:pPr marL="300600" indent="-300600">
              <a:buFont typeface="Wingdings" pitchFamily="2" charset="2"/>
              <a:buChar char="§"/>
            </a:pPr>
            <a:r>
              <a:rPr lang="de-DE" sz="2000" dirty="0"/>
              <a:t>Eine mögliche Maßnahme ist die Aufteilung in </a:t>
            </a:r>
            <a:r>
              <a:rPr lang="de-DE" sz="2000" b="1" dirty="0"/>
              <a:t>Trainings-, Test- und Validierungsdaten</a:t>
            </a:r>
          </a:p>
          <a:p>
            <a:pPr marL="300600" indent="-300600">
              <a:buFont typeface="Wingdings" pitchFamily="2" charset="2"/>
              <a:buChar char="§"/>
            </a:pPr>
            <a:r>
              <a:rPr lang="de-DE" sz="2000" dirty="0"/>
              <a:t>Der </a:t>
            </a:r>
            <a:r>
              <a:rPr lang="de-DE" sz="2000" b="1" dirty="0"/>
              <a:t>Testfehler </a:t>
            </a:r>
            <a:r>
              <a:rPr lang="de-DE" sz="2000" dirty="0"/>
              <a:t>eines Modells wird mit </a:t>
            </a:r>
            <a:r>
              <a:rPr lang="de-DE" sz="2000" b="1" dirty="0"/>
              <a:t>zuvor ungesehenen Daten </a:t>
            </a:r>
            <a:r>
              <a:rPr lang="de-DE" sz="2000" dirty="0"/>
              <a:t>berechnet, um den Umgang mit “neuen“ Daten zu prüfen</a:t>
            </a:r>
          </a:p>
          <a:p>
            <a:pPr marL="300600" indent="-300600">
              <a:buFont typeface="Wingdings" pitchFamily="2" charset="2"/>
              <a:buChar char="§"/>
            </a:pPr>
            <a:r>
              <a:rPr lang="de-DE" sz="2000" b="1" dirty="0"/>
              <a:t>Validierungsdaten </a:t>
            </a:r>
            <a:r>
              <a:rPr lang="de-DE" sz="2000" dirty="0"/>
              <a:t>können zusätzlich für Experimente zur </a:t>
            </a:r>
            <a:r>
              <a:rPr lang="de-DE" sz="2000" b="1" dirty="0"/>
              <a:t>Einstellung der Modellparameter </a:t>
            </a:r>
            <a:r>
              <a:rPr lang="de-DE" sz="2000" dirty="0"/>
              <a:t>genutzt werden (siehe später)</a:t>
            </a:r>
          </a:p>
          <a:p>
            <a:pPr marL="300600" indent="-300600">
              <a:buFont typeface="Wingdings" pitchFamily="2" charset="2"/>
              <a:buChar char="§"/>
            </a:pPr>
            <a:r>
              <a:rPr lang="de-DE" sz="2000" dirty="0"/>
              <a:t>Man erhält somit eine </a:t>
            </a:r>
            <a:r>
              <a:rPr lang="de-DE" sz="2000" b="1" dirty="0"/>
              <a:t>robustere Einschätzung </a:t>
            </a:r>
            <a:r>
              <a:rPr lang="de-DE" sz="2000" dirty="0"/>
              <a:t>über die Modellgenauigkeit</a:t>
            </a:r>
          </a:p>
        </p:txBody>
      </p:sp>
      <p:grpSp>
        <p:nvGrpSpPr>
          <p:cNvPr id="48" name="Gruppieren 47">
            <a:extLst>
              <a:ext uri="{FF2B5EF4-FFF2-40B4-BE49-F238E27FC236}">
                <a16:creationId xmlns:a16="http://schemas.microsoft.com/office/drawing/2014/main" id="{F613E033-CF43-A56B-7746-43D9CACFA87B}"/>
              </a:ext>
            </a:extLst>
          </p:cNvPr>
          <p:cNvGrpSpPr/>
          <p:nvPr/>
        </p:nvGrpSpPr>
        <p:grpSpPr>
          <a:xfrm>
            <a:off x="967379" y="4279929"/>
            <a:ext cx="11404193" cy="1525559"/>
            <a:chOff x="839788" y="4279929"/>
            <a:chExt cx="12196365" cy="1525559"/>
          </a:xfrm>
        </p:grpSpPr>
        <p:grpSp>
          <p:nvGrpSpPr>
            <p:cNvPr id="5" name="Gruppieren 4">
              <a:extLst>
                <a:ext uri="{FF2B5EF4-FFF2-40B4-BE49-F238E27FC236}">
                  <a16:creationId xmlns:a16="http://schemas.microsoft.com/office/drawing/2014/main" id="{F5EBC3CB-2255-66E6-0BC2-5BEAEE40E19E}"/>
                </a:ext>
              </a:extLst>
            </p:cNvPr>
            <p:cNvGrpSpPr/>
            <p:nvPr/>
          </p:nvGrpSpPr>
          <p:grpSpPr>
            <a:xfrm>
              <a:off x="839788" y="5018410"/>
              <a:ext cx="8390500" cy="787078"/>
              <a:chOff x="839788" y="5018410"/>
              <a:chExt cx="8390500" cy="787078"/>
            </a:xfrm>
          </p:grpSpPr>
          <p:sp>
            <p:nvSpPr>
              <p:cNvPr id="6" name="Abgerundetes Rechteck 5">
                <a:extLst>
                  <a:ext uri="{FF2B5EF4-FFF2-40B4-BE49-F238E27FC236}">
                    <a16:creationId xmlns:a16="http://schemas.microsoft.com/office/drawing/2014/main" id="{5286B2C2-C23A-9CFF-1D14-32B29187B3C8}"/>
                  </a:ext>
                </a:extLst>
              </p:cNvPr>
              <p:cNvSpPr/>
              <p:nvPr/>
            </p:nvSpPr>
            <p:spPr>
              <a:xfrm>
                <a:off x="4044797" y="5018410"/>
                <a:ext cx="2332655" cy="787078"/>
              </a:xfrm>
              <a:prstGeom prst="roundRect">
                <a:avLst>
                  <a:gd name="adj" fmla="val 0"/>
                </a:avLst>
              </a:prstGeom>
              <a:solidFill>
                <a:schemeClr val="tx1"/>
              </a:solidFill>
              <a:ln w="12700">
                <a:noFill/>
                <a:miter lim="800000"/>
              </a:ln>
            </p:spPr>
            <p:txBody>
              <a:bodyPr vert="horz" lIns="180000" tIns="180000" rIns="180000" bIns="180000" rtlCol="0" anchor="ctr">
                <a:noAutofit/>
              </a:bodyPr>
              <a:lstStyle/>
              <a:p>
                <a:pPr marL="0" marR="0" lvl="0" indent="0" algn="ctr" defTabSz="914400" eaLnBrk="1" fontAlgn="auto" latinLnBrk="0" hangingPunct="1">
                  <a:lnSpc>
                    <a:spcPct val="90000"/>
                  </a:lnSpc>
                  <a:spcBef>
                    <a:spcPts val="0"/>
                  </a:spcBef>
                  <a:spcAft>
                    <a:spcPts val="1000"/>
                  </a:spcAft>
                  <a:buClr>
                    <a:srgbClr val="000000">
                      <a:lumMod val="75000"/>
                      <a:lumOff val="25000"/>
                    </a:srgbClr>
                  </a:buClr>
                  <a:buSzTx/>
                  <a:buFontTx/>
                  <a:buNone/>
                  <a:tabLst/>
                  <a:defRPr/>
                </a:pPr>
                <a:r>
                  <a:rPr kumimoji="0" lang="de-DE" sz="1600" b="1"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KI Modell f(x)</a:t>
                </a:r>
              </a:p>
            </p:txBody>
          </p:sp>
          <p:sp>
            <p:nvSpPr>
              <p:cNvPr id="7" name="Rechteck 6">
                <a:extLst>
                  <a:ext uri="{FF2B5EF4-FFF2-40B4-BE49-F238E27FC236}">
                    <a16:creationId xmlns:a16="http://schemas.microsoft.com/office/drawing/2014/main" id="{1DD45C7D-C9EA-4A56-811B-93CE2142F1C7}"/>
                  </a:ext>
                </a:extLst>
              </p:cNvPr>
              <p:cNvSpPr/>
              <p:nvPr/>
            </p:nvSpPr>
            <p:spPr>
              <a:xfrm>
                <a:off x="7002701" y="5226308"/>
                <a:ext cx="2227587" cy="371280"/>
              </a:xfrm>
              <a:prstGeom prst="rect">
                <a:avLst/>
              </a:prstGeom>
              <a:solidFill>
                <a:schemeClr val="accent3"/>
              </a:solidFill>
              <a:ln>
                <a:noFill/>
              </a:ln>
            </p:spPr>
            <p:txBody>
              <a:bodyPr rot="0" spcFirstLastPara="0" vertOverflow="overflow" horzOverflow="overflow" vert="horz" wrap="square" lIns="288000" tIns="108000" rIns="28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spcAft>
                    <a:spcPts val="1000"/>
                  </a:spcAft>
                  <a:buClrTx/>
                  <a:buSzTx/>
                  <a:buFontTx/>
                  <a:buNone/>
                  <a:tabLst/>
                  <a:defRPr/>
                </a:pPr>
                <a:r>
                  <a:rPr kumimoji="0" lang="de-DE" sz="1600" b="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Ausgabe </a:t>
                </a:r>
                <a:r>
                  <a:rPr kumimoji="0" lang="de-DE" sz="1600" b="0" i="0" u="none" strike="noStrike" kern="0" cap="none" spc="0" normalizeH="0" baseline="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y</a:t>
                </a:r>
                <a:endParaRPr kumimoji="0" lang="de-DE" sz="900" b="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8" name="Gerade Verbindung 75">
                <a:extLst>
                  <a:ext uri="{FF2B5EF4-FFF2-40B4-BE49-F238E27FC236}">
                    <a16:creationId xmlns:a16="http://schemas.microsoft.com/office/drawing/2014/main" id="{02B711D5-FA3D-F45C-30D0-97F060DCDBB7}"/>
                  </a:ext>
                </a:extLst>
              </p:cNvPr>
              <p:cNvCxnSpPr>
                <a:cxnSpLocks/>
                <a:stCxn id="10" idx="3"/>
                <a:endCxn id="6" idx="1"/>
              </p:cNvCxnSpPr>
              <p:nvPr/>
            </p:nvCxnSpPr>
            <p:spPr>
              <a:xfrm flipV="1">
                <a:off x="3448624" y="5411949"/>
                <a:ext cx="596173" cy="1569"/>
              </a:xfrm>
              <a:prstGeom prst="line">
                <a:avLst/>
              </a:prstGeom>
              <a:noFill/>
              <a:ln w="19050">
                <a:gradFill flip="none" rotWithShape="1">
                  <a:gsLst>
                    <a:gs pos="0">
                      <a:srgbClr val="000000"/>
                    </a:gs>
                    <a:gs pos="100000">
                      <a:srgbClr val="000000"/>
                    </a:gs>
                  </a:gsLst>
                  <a:lin ang="0" scaled="1"/>
                  <a:tileRect/>
                </a:gradFill>
                <a:miter lim="800000"/>
                <a:tailEnd type="triangle" w="lg" len="lg"/>
              </a:ln>
            </p:spPr>
          </p:cxnSp>
          <p:cxnSp>
            <p:nvCxnSpPr>
              <p:cNvPr id="9" name="Gerade Verbindung 76">
                <a:extLst>
                  <a:ext uri="{FF2B5EF4-FFF2-40B4-BE49-F238E27FC236}">
                    <a16:creationId xmlns:a16="http://schemas.microsoft.com/office/drawing/2014/main" id="{4F0DEE42-A119-FAEF-1317-0E3C5AC6C1CD}"/>
                  </a:ext>
                </a:extLst>
              </p:cNvPr>
              <p:cNvCxnSpPr>
                <a:cxnSpLocks/>
                <a:endCxn id="7" idx="1"/>
              </p:cNvCxnSpPr>
              <p:nvPr/>
            </p:nvCxnSpPr>
            <p:spPr>
              <a:xfrm flipV="1">
                <a:off x="6377453" y="5411948"/>
                <a:ext cx="625248" cy="2"/>
              </a:xfrm>
              <a:prstGeom prst="line">
                <a:avLst/>
              </a:prstGeom>
              <a:noFill/>
              <a:ln w="19050">
                <a:gradFill flip="none" rotWithShape="1">
                  <a:gsLst>
                    <a:gs pos="0">
                      <a:srgbClr val="000000"/>
                    </a:gs>
                    <a:gs pos="100000">
                      <a:srgbClr val="000000"/>
                    </a:gs>
                  </a:gsLst>
                  <a:lin ang="0" scaled="1"/>
                  <a:tileRect/>
                </a:gradFill>
                <a:miter lim="800000"/>
                <a:tailEnd type="triangle" w="lg" len="lg"/>
              </a:ln>
            </p:spPr>
          </p:cxnSp>
          <p:sp>
            <p:nvSpPr>
              <p:cNvPr id="10" name="Rechteck 9">
                <a:extLst>
                  <a:ext uri="{FF2B5EF4-FFF2-40B4-BE49-F238E27FC236}">
                    <a16:creationId xmlns:a16="http://schemas.microsoft.com/office/drawing/2014/main" id="{7E3DE699-9D54-3B78-9F17-9E6D7012FAB9}"/>
                  </a:ext>
                </a:extLst>
              </p:cNvPr>
              <p:cNvSpPr/>
              <p:nvPr/>
            </p:nvSpPr>
            <p:spPr>
              <a:xfrm>
                <a:off x="839788" y="5227878"/>
                <a:ext cx="2608836" cy="371280"/>
              </a:xfrm>
              <a:prstGeom prst="rect">
                <a:avLst/>
              </a:prstGeom>
              <a:solidFill>
                <a:schemeClr val="accent2"/>
              </a:solidFill>
              <a:ln>
                <a:noFill/>
              </a:ln>
            </p:spPr>
            <p:txBody>
              <a:bodyPr rot="0" spcFirstLastPara="0" vertOverflow="overflow" horzOverflow="overflow" vert="horz" wrap="square" lIns="180000" tIns="108000" rIns="18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spcAft>
                    <a:spcPts val="1000"/>
                  </a:spcAft>
                  <a:buClrTx/>
                  <a:buSzTx/>
                  <a:buFontTx/>
                  <a:buNone/>
                  <a:tabLst/>
                  <a:defRPr/>
                </a:pPr>
                <a:r>
                  <a:rPr kumimoji="0" lang="de-DE" sz="1600" b="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Daten und Eingabe x</a:t>
                </a:r>
                <a:endParaRPr kumimoji="0" lang="de-DE" sz="900" b="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1" name="Gruppieren 10">
              <a:extLst>
                <a:ext uri="{FF2B5EF4-FFF2-40B4-BE49-F238E27FC236}">
                  <a16:creationId xmlns:a16="http://schemas.microsoft.com/office/drawing/2014/main" id="{EB9CC248-F72E-F1C5-A0B7-889DC747F7C7}"/>
                </a:ext>
              </a:extLst>
            </p:cNvPr>
            <p:cNvGrpSpPr/>
            <p:nvPr/>
          </p:nvGrpSpPr>
          <p:grpSpPr>
            <a:xfrm>
              <a:off x="3946190" y="4556347"/>
              <a:ext cx="5014263" cy="462063"/>
              <a:chOff x="3946190" y="4556347"/>
              <a:chExt cx="5014263" cy="462063"/>
            </a:xfrm>
          </p:grpSpPr>
          <p:cxnSp>
            <p:nvCxnSpPr>
              <p:cNvPr id="12" name="Gewinkelte Verbindung 11">
                <a:extLst>
                  <a:ext uri="{FF2B5EF4-FFF2-40B4-BE49-F238E27FC236}">
                    <a16:creationId xmlns:a16="http://schemas.microsoft.com/office/drawing/2014/main" id="{064FCE9F-5BAD-D6C3-4727-8BFDA4873D75}"/>
                  </a:ext>
                </a:extLst>
              </p:cNvPr>
              <p:cNvCxnSpPr>
                <a:cxnSpLocks/>
                <a:stCxn id="31" idx="0"/>
                <a:endCxn id="6" idx="0"/>
              </p:cNvCxnSpPr>
              <p:nvPr/>
            </p:nvCxnSpPr>
            <p:spPr>
              <a:xfrm rot="16200000" flipH="1" flipV="1">
                <a:off x="6959392" y="3017349"/>
                <a:ext cx="252793" cy="3749329"/>
              </a:xfrm>
              <a:prstGeom prst="bentConnector3">
                <a:avLst>
                  <a:gd name="adj1" fmla="val -258672"/>
                </a:avLst>
              </a:prstGeom>
              <a:ln w="12700">
                <a:solidFill>
                  <a:schemeClr val="tx1"/>
                </a:solidFill>
                <a:prstDash val="dash"/>
                <a:tailEnd type="triangle"/>
              </a:ln>
            </p:spPr>
            <p:style>
              <a:lnRef idx="2">
                <a:schemeClr val="dk1"/>
              </a:lnRef>
              <a:fillRef idx="0">
                <a:schemeClr val="dk1"/>
              </a:fillRef>
              <a:effectRef idx="1">
                <a:schemeClr val="dk1"/>
              </a:effectRef>
              <a:fontRef idx="minor">
                <a:schemeClr val="tx1"/>
              </a:fontRef>
            </p:style>
          </p:cxnSp>
          <p:sp>
            <p:nvSpPr>
              <p:cNvPr id="13" name="Textfeld 12">
                <a:extLst>
                  <a:ext uri="{FF2B5EF4-FFF2-40B4-BE49-F238E27FC236}">
                    <a16:creationId xmlns:a16="http://schemas.microsoft.com/office/drawing/2014/main" id="{D0F4914C-D842-36C5-2B43-8C1A89C27733}"/>
                  </a:ext>
                </a:extLst>
              </p:cNvPr>
              <p:cNvSpPr txBox="1"/>
              <p:nvPr/>
            </p:nvSpPr>
            <p:spPr>
              <a:xfrm>
                <a:off x="3946190" y="4556347"/>
                <a:ext cx="1279688" cy="338554"/>
              </a:xfrm>
              <a:prstGeom prst="rect">
                <a:avLst/>
              </a:prstGeom>
              <a:noFill/>
            </p:spPr>
            <p:txBody>
              <a:bodyPr wrap="square">
                <a:spAutoFit/>
              </a:bodyPr>
              <a:lstStyle/>
              <a:p>
                <a:pPr algn="r"/>
                <a:r>
                  <a:rPr lang="de-DE" sz="1600" i="1" dirty="0">
                    <a:latin typeface="Roboto" panose="02000000000000000000" pitchFamily="2" charset="0"/>
                    <a:ea typeface="Roboto" panose="02000000000000000000" pitchFamily="2" charset="0"/>
                    <a:cs typeface="Roboto" panose="02000000000000000000" pitchFamily="2" charset="0"/>
                  </a:rPr>
                  <a:t>Anpassung</a:t>
                </a:r>
                <a:endParaRPr lang="en-GB" sz="1600" i="1" dirty="0"/>
              </a:p>
            </p:txBody>
          </p:sp>
        </p:grpSp>
        <p:grpSp>
          <p:nvGrpSpPr>
            <p:cNvPr id="19" name="Gruppieren 18">
              <a:extLst>
                <a:ext uri="{FF2B5EF4-FFF2-40B4-BE49-F238E27FC236}">
                  <a16:creationId xmlns:a16="http://schemas.microsoft.com/office/drawing/2014/main" id="{53BD740D-9B2E-0BA5-1715-89E69BC35B5C}"/>
                </a:ext>
              </a:extLst>
            </p:cNvPr>
            <p:cNvGrpSpPr/>
            <p:nvPr/>
          </p:nvGrpSpPr>
          <p:grpSpPr>
            <a:xfrm>
              <a:off x="839788" y="4279929"/>
              <a:ext cx="12196365" cy="1409018"/>
              <a:chOff x="839788" y="4279929"/>
              <a:chExt cx="12196365" cy="1409018"/>
            </a:xfrm>
          </p:grpSpPr>
          <p:sp>
            <p:nvSpPr>
              <p:cNvPr id="20" name="Ellipse 50">
                <a:extLst>
                  <a:ext uri="{FF2B5EF4-FFF2-40B4-BE49-F238E27FC236}">
                    <a16:creationId xmlns:a16="http://schemas.microsoft.com/office/drawing/2014/main" id="{2A5B22A7-39DA-052E-5665-2E37B8C9703B}"/>
                  </a:ext>
                </a:extLst>
              </p:cNvPr>
              <p:cNvSpPr/>
              <p:nvPr/>
            </p:nvSpPr>
            <p:spPr>
              <a:xfrm>
                <a:off x="8000562" y="4794903"/>
                <a:ext cx="255079" cy="25507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p>
            </p:txBody>
          </p:sp>
          <p:cxnSp>
            <p:nvCxnSpPr>
              <p:cNvPr id="21" name="Gerade Verbindung 20">
                <a:extLst>
                  <a:ext uri="{FF2B5EF4-FFF2-40B4-BE49-F238E27FC236}">
                    <a16:creationId xmlns:a16="http://schemas.microsoft.com/office/drawing/2014/main" id="{F2A232E4-8298-35BE-B5CA-6BF68A619C81}"/>
                  </a:ext>
                </a:extLst>
              </p:cNvPr>
              <p:cNvCxnSpPr>
                <a:cxnSpLocks/>
              </p:cNvCxnSpPr>
              <p:nvPr/>
            </p:nvCxnSpPr>
            <p:spPr>
              <a:xfrm flipH="1" flipV="1">
                <a:off x="8128103" y="5047672"/>
                <a:ext cx="1" cy="163831"/>
              </a:xfrm>
              <a:prstGeom prst="line">
                <a:avLst/>
              </a:prstGeom>
              <a:noFill/>
              <a:ln w="19050">
                <a:solidFill>
                  <a:schemeClr val="bg1">
                    <a:lumMod val="50000"/>
                  </a:schemeClr>
                </a:solidFill>
                <a:prstDash val="solid"/>
                <a:miter lim="800000"/>
                <a:tailEnd type="triangle" w="lg" len="lg"/>
              </a:ln>
            </p:spPr>
          </p:cxnSp>
          <p:sp>
            <p:nvSpPr>
              <p:cNvPr id="22" name="Rechteck 21">
                <a:extLst>
                  <a:ext uri="{FF2B5EF4-FFF2-40B4-BE49-F238E27FC236}">
                    <a16:creationId xmlns:a16="http://schemas.microsoft.com/office/drawing/2014/main" id="{A620F2E5-D10F-5073-67B7-65F258DF68F8}"/>
                  </a:ext>
                </a:extLst>
              </p:cNvPr>
              <p:cNvSpPr/>
              <p:nvPr/>
            </p:nvSpPr>
            <p:spPr>
              <a:xfrm>
                <a:off x="5723444" y="4279929"/>
                <a:ext cx="2227587" cy="371280"/>
              </a:xfrm>
              <a:prstGeom prst="rect">
                <a:avLst/>
              </a:prstGeom>
              <a:solidFill>
                <a:schemeClr val="accent3">
                  <a:alpha val="35000"/>
                </a:schemeClr>
              </a:solidFill>
              <a:ln>
                <a:noFill/>
              </a:ln>
            </p:spPr>
            <p:txBody>
              <a:bodyPr rot="0" spcFirstLastPara="0" vertOverflow="overflow" horzOverflow="overflow" vert="horz" wrap="square" lIns="288000" tIns="108000" rIns="28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spcAft>
                    <a:spcPts val="1000"/>
                  </a:spcAft>
                  <a:buClrTx/>
                  <a:buSzTx/>
                  <a:buFontTx/>
                  <a:buNone/>
                  <a:tabLst/>
                  <a:defRPr/>
                </a:pPr>
                <a:r>
                  <a:rPr kumimoji="0" lang="de-DE" sz="1600" b="0" i="0" u="none" strike="noStrike" kern="0" cap="none" spc="0" normalizeH="0" baseline="0" dirty="0">
                    <a:ln>
                      <a:noFill/>
                    </a:ln>
                    <a:solidFill>
                      <a:schemeClr val="bg1">
                        <a:lumMod val="25000"/>
                      </a:schemeClr>
                    </a:solidFill>
                    <a:effectLst/>
                    <a:uLnTx/>
                    <a:uFillTx/>
                    <a:latin typeface="Roboto" panose="02000000000000000000" pitchFamily="2" charset="0"/>
                    <a:ea typeface="Roboto" panose="02000000000000000000" pitchFamily="2" charset="0"/>
                    <a:cs typeface="Roboto" panose="02000000000000000000" pitchFamily="2" charset="0"/>
                  </a:rPr>
                  <a:t>Trainingsdaten </a:t>
                </a:r>
                <a:r>
                  <a:rPr kumimoji="0" lang="de-DE" sz="1600" b="0" i="0" u="none" strike="noStrike" kern="0" cap="none" spc="0" normalizeH="0" baseline="0" dirty="0" err="1">
                    <a:ln>
                      <a:noFill/>
                    </a:ln>
                    <a:solidFill>
                      <a:schemeClr val="bg1">
                        <a:lumMod val="25000"/>
                      </a:schemeClr>
                    </a:solidFill>
                    <a:effectLst/>
                    <a:uLnTx/>
                    <a:uFillTx/>
                    <a:latin typeface="Roboto" panose="02000000000000000000" pitchFamily="2" charset="0"/>
                    <a:ea typeface="Roboto" panose="02000000000000000000" pitchFamily="2" charset="0"/>
                    <a:cs typeface="Roboto" panose="02000000000000000000" pitchFamily="2" charset="0"/>
                  </a:rPr>
                  <a:t>y</a:t>
                </a:r>
                <a:endParaRPr kumimoji="0" lang="de-DE" sz="900" b="0" i="0" u="none" strike="noStrike" kern="0" cap="none" spc="0" normalizeH="0" baseline="0" dirty="0">
                  <a:ln>
                    <a:noFill/>
                  </a:ln>
                  <a:solidFill>
                    <a:schemeClr val="bg1">
                      <a:lumMod val="25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23" name="Gerade Verbindung 76">
                <a:extLst>
                  <a:ext uri="{FF2B5EF4-FFF2-40B4-BE49-F238E27FC236}">
                    <a16:creationId xmlns:a16="http://schemas.microsoft.com/office/drawing/2014/main" id="{F6C23369-72C5-7B27-7C8A-95FB666455E5}"/>
                  </a:ext>
                </a:extLst>
              </p:cNvPr>
              <p:cNvCxnSpPr>
                <a:cxnSpLocks/>
              </p:cNvCxnSpPr>
              <p:nvPr/>
            </p:nvCxnSpPr>
            <p:spPr>
              <a:xfrm>
                <a:off x="8244031" y="4937138"/>
                <a:ext cx="246470" cy="0"/>
              </a:xfrm>
              <a:prstGeom prst="line">
                <a:avLst/>
              </a:prstGeom>
              <a:noFill/>
              <a:ln w="19050">
                <a:gradFill flip="none" rotWithShape="1">
                  <a:gsLst>
                    <a:gs pos="0">
                      <a:srgbClr val="000000"/>
                    </a:gs>
                    <a:gs pos="100000">
                      <a:srgbClr val="000000"/>
                    </a:gs>
                  </a:gsLst>
                  <a:lin ang="0" scaled="1"/>
                  <a:tileRect/>
                </a:gradFill>
                <a:miter lim="800000"/>
                <a:tailEnd type="triangle" w="lg" len="lg"/>
              </a:ln>
            </p:spPr>
          </p:cxnSp>
          <p:sp>
            <p:nvSpPr>
              <p:cNvPr id="24" name="Rechteck 23">
                <a:extLst>
                  <a:ext uri="{FF2B5EF4-FFF2-40B4-BE49-F238E27FC236}">
                    <a16:creationId xmlns:a16="http://schemas.microsoft.com/office/drawing/2014/main" id="{5E0FADA2-4E86-E305-7484-F6D07B903F9A}"/>
                  </a:ext>
                </a:extLst>
              </p:cNvPr>
              <p:cNvSpPr/>
              <p:nvPr/>
            </p:nvSpPr>
            <p:spPr>
              <a:xfrm>
                <a:off x="839788" y="4279929"/>
                <a:ext cx="2608836" cy="371280"/>
              </a:xfrm>
              <a:prstGeom prst="rect">
                <a:avLst/>
              </a:prstGeom>
              <a:solidFill>
                <a:schemeClr val="accent2">
                  <a:alpha val="35000"/>
                </a:schemeClr>
              </a:solidFill>
              <a:ln>
                <a:noFill/>
              </a:ln>
            </p:spPr>
            <p:txBody>
              <a:bodyPr rot="0" spcFirstLastPara="0" vertOverflow="overflow" horzOverflow="overflow" vert="horz" wrap="square" lIns="180000" tIns="108000" rIns="18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spcAft>
                    <a:spcPts val="1000"/>
                  </a:spcAft>
                  <a:buClrTx/>
                  <a:buSzTx/>
                  <a:buFontTx/>
                  <a:buNone/>
                  <a:tabLst/>
                  <a:defRPr/>
                </a:pPr>
                <a:r>
                  <a:rPr kumimoji="0" lang="de-DE" sz="1600" b="0" i="0" u="none" strike="noStrike" kern="0" cap="none" spc="0" normalizeH="0" baseline="0" dirty="0">
                    <a:ln>
                      <a:noFill/>
                    </a:ln>
                    <a:solidFill>
                      <a:schemeClr val="bg1">
                        <a:lumMod val="25000"/>
                      </a:schemeClr>
                    </a:solidFill>
                    <a:effectLst/>
                    <a:uLnTx/>
                    <a:uFillTx/>
                    <a:latin typeface="Roboto" panose="02000000000000000000" pitchFamily="2" charset="0"/>
                    <a:ea typeface="Roboto" panose="02000000000000000000" pitchFamily="2" charset="0"/>
                    <a:cs typeface="Roboto" panose="02000000000000000000" pitchFamily="2" charset="0"/>
                  </a:rPr>
                  <a:t>Trainingsdaten x</a:t>
                </a:r>
                <a:endParaRPr kumimoji="0" lang="de-DE" sz="900" b="0" i="0" u="none" strike="noStrike" kern="0" cap="none" spc="0" normalizeH="0" baseline="0" dirty="0">
                  <a:ln>
                    <a:noFill/>
                  </a:ln>
                  <a:solidFill>
                    <a:schemeClr val="bg1">
                      <a:lumMod val="25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 name="Textfeld 24">
                <a:extLst>
                  <a:ext uri="{FF2B5EF4-FFF2-40B4-BE49-F238E27FC236}">
                    <a16:creationId xmlns:a16="http://schemas.microsoft.com/office/drawing/2014/main" id="{7F15E48C-2442-8C1A-9EC2-37173A7D8A6E}"/>
                  </a:ext>
                </a:extLst>
              </p:cNvPr>
              <p:cNvSpPr txBox="1"/>
              <p:nvPr/>
            </p:nvSpPr>
            <p:spPr>
              <a:xfrm>
                <a:off x="10808568" y="4765617"/>
                <a:ext cx="2227585" cy="923330"/>
              </a:xfrm>
              <a:prstGeom prst="rect">
                <a:avLst/>
              </a:prstGeom>
              <a:noFill/>
            </p:spPr>
            <p:txBody>
              <a:bodyPr wrap="square">
                <a:spAutoFit/>
              </a:bodyPr>
              <a:lstStyle/>
              <a:p>
                <a:r>
                  <a:rPr lang="de-DE" b="1" dirty="0">
                    <a:latin typeface="Roboto" panose="02000000000000000000" pitchFamily="2" charset="0"/>
                    <a:ea typeface="Roboto" panose="02000000000000000000" pitchFamily="2" charset="0"/>
                    <a:cs typeface="Roboto" panose="02000000000000000000" pitchFamily="2" charset="0"/>
                  </a:rPr>
                  <a:t>Modell-</a:t>
                </a:r>
                <a:br>
                  <a:rPr lang="de-DE" b="1" dirty="0">
                    <a:latin typeface="Roboto" panose="02000000000000000000" pitchFamily="2" charset="0"/>
                    <a:ea typeface="Roboto" panose="02000000000000000000" pitchFamily="2" charset="0"/>
                    <a:cs typeface="Roboto" panose="02000000000000000000" pitchFamily="2" charset="0"/>
                  </a:rPr>
                </a:br>
                <a:r>
                  <a:rPr lang="de-DE" b="1" dirty="0" err="1">
                    <a:latin typeface="Roboto" panose="02000000000000000000" pitchFamily="2" charset="0"/>
                    <a:ea typeface="Roboto" panose="02000000000000000000" pitchFamily="2" charset="0"/>
                    <a:cs typeface="Roboto" panose="02000000000000000000" pitchFamily="2" charset="0"/>
                  </a:rPr>
                  <a:t>performanz</a:t>
                </a:r>
                <a:br>
                  <a:rPr lang="de-DE" b="1" dirty="0">
                    <a:latin typeface="Roboto" panose="02000000000000000000" pitchFamily="2" charset="0"/>
                    <a:ea typeface="Roboto" panose="02000000000000000000" pitchFamily="2" charset="0"/>
                    <a:cs typeface="Roboto" panose="02000000000000000000" pitchFamily="2" charset="0"/>
                  </a:rPr>
                </a:br>
                <a:endParaRPr lang="en-GB" dirty="0"/>
              </a:p>
            </p:txBody>
          </p:sp>
          <p:cxnSp>
            <p:nvCxnSpPr>
              <p:cNvPr id="26" name="Gerade Verbindung 23">
                <a:extLst>
                  <a:ext uri="{FF2B5EF4-FFF2-40B4-BE49-F238E27FC236}">
                    <a16:creationId xmlns:a16="http://schemas.microsoft.com/office/drawing/2014/main" id="{EC2B08EA-8001-B579-7534-B199785F8498}"/>
                  </a:ext>
                </a:extLst>
              </p:cNvPr>
              <p:cNvCxnSpPr>
                <a:cxnSpLocks/>
              </p:cNvCxnSpPr>
              <p:nvPr/>
            </p:nvCxnSpPr>
            <p:spPr>
              <a:xfrm>
                <a:off x="2057732" y="4632967"/>
                <a:ext cx="0" cy="608340"/>
              </a:xfrm>
              <a:prstGeom prst="line">
                <a:avLst/>
              </a:prstGeom>
              <a:noFill/>
              <a:ln w="19050">
                <a:solidFill>
                  <a:schemeClr val="bg1">
                    <a:lumMod val="50000"/>
                  </a:schemeClr>
                </a:solidFill>
                <a:prstDash val="dash"/>
                <a:miter lim="800000"/>
                <a:tailEnd type="triangle" w="lg" len="lg"/>
              </a:ln>
            </p:spPr>
          </p:cxnSp>
          <p:cxnSp>
            <p:nvCxnSpPr>
              <p:cNvPr id="27" name="Gewinkelte Verbindung 26">
                <a:extLst>
                  <a:ext uri="{FF2B5EF4-FFF2-40B4-BE49-F238E27FC236}">
                    <a16:creationId xmlns:a16="http://schemas.microsoft.com/office/drawing/2014/main" id="{09EA49DB-4687-B4C4-C570-45E8D09E3AA7}"/>
                  </a:ext>
                </a:extLst>
              </p:cNvPr>
              <p:cNvCxnSpPr>
                <a:cxnSpLocks/>
                <a:stCxn id="22" idx="3"/>
                <a:endCxn id="20" idx="0"/>
              </p:cNvCxnSpPr>
              <p:nvPr/>
            </p:nvCxnSpPr>
            <p:spPr>
              <a:xfrm>
                <a:off x="7951031" y="4465569"/>
                <a:ext cx="177071" cy="329334"/>
              </a:xfrm>
              <a:prstGeom prst="bentConnector2">
                <a:avLst/>
              </a:prstGeom>
              <a:noFill/>
              <a:ln w="19050">
                <a:solidFill>
                  <a:schemeClr val="bg1">
                    <a:lumMod val="50000"/>
                  </a:schemeClr>
                </a:solidFill>
                <a:prstDash val="solid"/>
                <a:miter lim="800000"/>
                <a:tailEnd type="triangle" w="lg" len="lg"/>
              </a:ln>
            </p:spPr>
          </p:cxnSp>
          <p:sp>
            <p:nvSpPr>
              <p:cNvPr id="31" name="Textfeld 30">
                <a:extLst>
                  <a:ext uri="{FF2B5EF4-FFF2-40B4-BE49-F238E27FC236}">
                    <a16:creationId xmlns:a16="http://schemas.microsoft.com/office/drawing/2014/main" id="{8AA4F3E4-B835-5428-281F-C33591E3D4CF}"/>
                  </a:ext>
                </a:extLst>
              </p:cNvPr>
              <p:cNvSpPr txBox="1"/>
              <p:nvPr/>
            </p:nvSpPr>
            <p:spPr>
              <a:xfrm>
                <a:off x="8478989" y="4765617"/>
                <a:ext cx="962928" cy="369332"/>
              </a:xfrm>
              <a:prstGeom prst="rect">
                <a:avLst/>
              </a:prstGeom>
              <a:noFill/>
            </p:spPr>
            <p:txBody>
              <a:bodyPr wrap="square">
                <a:spAutoFit/>
              </a:bodyPr>
              <a:lstStyle/>
              <a:p>
                <a:r>
                  <a:rPr lang="de-DE" b="1" dirty="0">
                    <a:latin typeface="Roboto" panose="02000000000000000000" pitchFamily="2" charset="0"/>
                    <a:ea typeface="Roboto" panose="02000000000000000000" pitchFamily="2" charset="0"/>
                    <a:cs typeface="Roboto" panose="02000000000000000000" pitchFamily="2" charset="0"/>
                  </a:rPr>
                  <a:t>Fehler</a:t>
                </a:r>
                <a:endParaRPr lang="en-GB" dirty="0"/>
              </a:p>
            </p:txBody>
          </p:sp>
          <p:sp>
            <p:nvSpPr>
              <p:cNvPr id="34" name="Ellipse 50">
                <a:extLst>
                  <a:ext uri="{FF2B5EF4-FFF2-40B4-BE49-F238E27FC236}">
                    <a16:creationId xmlns:a16="http://schemas.microsoft.com/office/drawing/2014/main" id="{F4182F81-9F3F-AC7A-178A-8E8AEF1270BA}"/>
                  </a:ext>
                </a:extLst>
              </p:cNvPr>
              <p:cNvSpPr/>
              <p:nvPr/>
            </p:nvSpPr>
            <p:spPr>
              <a:xfrm>
                <a:off x="10055778" y="4794903"/>
                <a:ext cx="255079" cy="25507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35" name="Rechteck 34">
                <a:extLst>
                  <a:ext uri="{FF2B5EF4-FFF2-40B4-BE49-F238E27FC236}">
                    <a16:creationId xmlns:a16="http://schemas.microsoft.com/office/drawing/2014/main" id="{14543C2A-0251-3371-6DFD-17C1E79471E3}"/>
                  </a:ext>
                </a:extLst>
              </p:cNvPr>
              <p:cNvSpPr/>
              <p:nvPr/>
            </p:nvSpPr>
            <p:spPr>
              <a:xfrm>
                <a:off x="9268606" y="4279929"/>
                <a:ext cx="1829426" cy="371280"/>
              </a:xfrm>
              <a:prstGeom prst="rect">
                <a:avLst/>
              </a:prstGeom>
              <a:solidFill>
                <a:schemeClr val="accent3">
                  <a:alpha val="35000"/>
                </a:schemeClr>
              </a:solidFill>
              <a:ln>
                <a:noFill/>
              </a:ln>
            </p:spPr>
            <p:txBody>
              <a:bodyPr rot="0" spcFirstLastPara="0" vertOverflow="overflow" horzOverflow="overflow" vert="horz" wrap="square" lIns="288000" tIns="108000" rIns="288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spcAft>
                    <a:spcPts val="1000"/>
                  </a:spcAft>
                  <a:buClrTx/>
                  <a:buSzTx/>
                  <a:buFontTx/>
                  <a:buNone/>
                  <a:tabLst/>
                  <a:defRPr/>
                </a:pPr>
                <a:r>
                  <a:rPr kumimoji="0" lang="de-DE" sz="1600" b="0" i="0" u="none" strike="noStrike" kern="0" cap="none" spc="0" normalizeH="0" baseline="0" dirty="0">
                    <a:ln>
                      <a:noFill/>
                    </a:ln>
                    <a:solidFill>
                      <a:schemeClr val="bg1">
                        <a:lumMod val="25000"/>
                      </a:schemeClr>
                    </a:solidFill>
                    <a:effectLst/>
                    <a:uLnTx/>
                    <a:uFillTx/>
                    <a:latin typeface="Roboto" panose="02000000000000000000" pitchFamily="2" charset="0"/>
                    <a:ea typeface="Roboto" panose="02000000000000000000" pitchFamily="2" charset="0"/>
                    <a:cs typeface="Roboto" panose="02000000000000000000" pitchFamily="2" charset="0"/>
                  </a:rPr>
                  <a:t>Testdaten </a:t>
                </a:r>
                <a:r>
                  <a:rPr kumimoji="0" lang="de-DE" sz="1600" b="0" i="0" u="none" strike="noStrike" kern="0" cap="none" spc="0" normalizeH="0" baseline="0" dirty="0" err="1">
                    <a:ln>
                      <a:noFill/>
                    </a:ln>
                    <a:solidFill>
                      <a:schemeClr val="bg1">
                        <a:lumMod val="25000"/>
                      </a:schemeClr>
                    </a:solidFill>
                    <a:effectLst/>
                    <a:uLnTx/>
                    <a:uFillTx/>
                    <a:latin typeface="Roboto" panose="02000000000000000000" pitchFamily="2" charset="0"/>
                    <a:ea typeface="Roboto" panose="02000000000000000000" pitchFamily="2" charset="0"/>
                    <a:cs typeface="Roboto" panose="02000000000000000000" pitchFamily="2" charset="0"/>
                  </a:rPr>
                  <a:t>y</a:t>
                </a:r>
                <a:endParaRPr kumimoji="0" lang="de-DE" sz="900" b="0" i="0" u="none" strike="noStrike" kern="0" cap="none" spc="0" normalizeH="0" baseline="0" dirty="0">
                  <a:ln>
                    <a:noFill/>
                  </a:ln>
                  <a:solidFill>
                    <a:schemeClr val="bg1">
                      <a:lumMod val="25000"/>
                    </a:schemeClr>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36" name="Gerade Verbindung 76">
                <a:extLst>
                  <a:ext uri="{FF2B5EF4-FFF2-40B4-BE49-F238E27FC236}">
                    <a16:creationId xmlns:a16="http://schemas.microsoft.com/office/drawing/2014/main" id="{0DE4D823-14E1-77D9-6C03-5F4CB17B0A84}"/>
                  </a:ext>
                </a:extLst>
              </p:cNvPr>
              <p:cNvCxnSpPr>
                <a:cxnSpLocks/>
              </p:cNvCxnSpPr>
              <p:nvPr/>
            </p:nvCxnSpPr>
            <p:spPr>
              <a:xfrm>
                <a:off x="10299247" y="4937138"/>
                <a:ext cx="509321" cy="0"/>
              </a:xfrm>
              <a:prstGeom prst="line">
                <a:avLst/>
              </a:prstGeom>
              <a:noFill/>
              <a:ln w="19050">
                <a:gradFill flip="none" rotWithShape="1">
                  <a:gsLst>
                    <a:gs pos="0">
                      <a:srgbClr val="000000"/>
                    </a:gs>
                    <a:gs pos="100000">
                      <a:srgbClr val="000000"/>
                    </a:gs>
                  </a:gsLst>
                  <a:lin ang="0" scaled="1"/>
                  <a:tileRect/>
                </a:gradFill>
                <a:miter lim="800000"/>
                <a:tailEnd type="triangle" w="lg" len="lg"/>
              </a:ln>
            </p:spPr>
          </p:cxnSp>
          <p:cxnSp>
            <p:nvCxnSpPr>
              <p:cNvPr id="37" name="Gewinkelte Verbindung 36">
                <a:extLst>
                  <a:ext uri="{FF2B5EF4-FFF2-40B4-BE49-F238E27FC236}">
                    <a16:creationId xmlns:a16="http://schemas.microsoft.com/office/drawing/2014/main" id="{E5E1043D-9C3D-B787-C83E-05BD1C149A7D}"/>
                  </a:ext>
                </a:extLst>
              </p:cNvPr>
              <p:cNvCxnSpPr>
                <a:cxnSpLocks/>
                <a:stCxn id="35" idx="2"/>
                <a:endCxn id="34" idx="0"/>
              </p:cNvCxnSpPr>
              <p:nvPr/>
            </p:nvCxnSpPr>
            <p:spPr>
              <a:xfrm rot="5400000">
                <a:off x="10111472" y="4723056"/>
                <a:ext cx="143694" cy="1"/>
              </a:xfrm>
              <a:prstGeom prst="bentConnector3">
                <a:avLst>
                  <a:gd name="adj1" fmla="val 50000"/>
                </a:avLst>
              </a:prstGeom>
              <a:noFill/>
              <a:ln w="19050">
                <a:solidFill>
                  <a:schemeClr val="bg1">
                    <a:lumMod val="50000"/>
                  </a:schemeClr>
                </a:solidFill>
                <a:prstDash val="solid"/>
                <a:miter lim="800000"/>
                <a:tailEnd type="triangle" w="lg" len="lg"/>
              </a:ln>
            </p:spPr>
          </p:cxnSp>
          <p:cxnSp>
            <p:nvCxnSpPr>
              <p:cNvPr id="45" name="Gewinkelte Verbindung 44">
                <a:extLst>
                  <a:ext uri="{FF2B5EF4-FFF2-40B4-BE49-F238E27FC236}">
                    <a16:creationId xmlns:a16="http://schemas.microsoft.com/office/drawing/2014/main" id="{B01B5B32-9CAA-D9E2-8FCF-688655D99E45}"/>
                  </a:ext>
                </a:extLst>
              </p:cNvPr>
              <p:cNvCxnSpPr>
                <a:cxnSpLocks/>
                <a:stCxn id="7" idx="3"/>
                <a:endCxn id="34" idx="4"/>
              </p:cNvCxnSpPr>
              <p:nvPr/>
            </p:nvCxnSpPr>
            <p:spPr>
              <a:xfrm flipV="1">
                <a:off x="9230288" y="5049982"/>
                <a:ext cx="953030" cy="361966"/>
              </a:xfrm>
              <a:prstGeom prst="bentConnector2">
                <a:avLst/>
              </a:prstGeom>
              <a:noFill/>
              <a:ln w="19050">
                <a:solidFill>
                  <a:schemeClr val="bg1">
                    <a:lumMod val="50000"/>
                  </a:schemeClr>
                </a:solidFill>
                <a:prstDash val="solid"/>
                <a:miter lim="800000"/>
                <a:tailEnd type="triangle" w="lg" len="lg"/>
              </a:ln>
            </p:spPr>
          </p:cxnSp>
        </p:grpSp>
      </p:grpSp>
    </p:spTree>
    <p:extLst>
      <p:ext uri="{BB962C8B-B14F-4D97-AF65-F5344CB8AC3E}">
        <p14:creationId xmlns:p14="http://schemas.microsoft.com/office/powerpoint/2010/main" val="158422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IT Systems in Manufacturing Companies</a:t>
            </a:r>
          </a:p>
        </p:txBody>
      </p:sp>
      <p:sp>
        <p:nvSpPr>
          <p:cNvPr id="3" name="Fußzeilenplatzhalt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rPr>
              <a:t>© Heinz Nixdorf Institute / Fraunhofer IEM </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85BD5-7F70-499C-8F04-1460C72EE5D6}" type="slidenum">
              <a:rPr kumimoji="0" lang="de-DE" sz="1600" b="0" i="0" u="none" strike="noStrike" kern="1200" cap="none" spc="0" normalizeH="0" baseline="0" noProof="0" smtClean="0">
                <a:ln>
                  <a:noFill/>
                </a:ln>
                <a:solidFill>
                  <a:srgbClr val="000000">
                    <a:lumMod val="75000"/>
                    <a:lumOff val="2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6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5" name="Textplatzhalter 4"/>
          <p:cNvSpPr>
            <a:spLocks noGrp="1"/>
          </p:cNvSpPr>
          <p:nvPr>
            <p:ph type="body" sz="quarter" idx="13"/>
          </p:nvPr>
        </p:nvSpPr>
        <p:spPr/>
        <p:txBody>
          <a:bodyPr/>
          <a:lstStyle/>
          <a:p>
            <a:r>
              <a:rPr lang="de-DE" err="1"/>
              <a:t>Overview</a:t>
            </a:r>
            <a:endParaRPr lang="de-DE"/>
          </a:p>
        </p:txBody>
      </p:sp>
      <p:sp>
        <p:nvSpPr>
          <p:cNvPr id="1286" name="Rechteck 2"/>
          <p:cNvSpPr/>
          <p:nvPr/>
        </p:nvSpPr>
        <p:spPr bwMode="auto">
          <a:xfrm rot="10800000">
            <a:off x="3630815" y="1711238"/>
            <a:ext cx="4693551" cy="3565319"/>
          </a:xfrm>
          <a:custGeom>
            <a:avLst/>
            <a:gdLst>
              <a:gd name="connsiteX0" fmla="*/ 0 w 4184594"/>
              <a:gd name="connsiteY0" fmla="*/ 0 h 447582"/>
              <a:gd name="connsiteX1" fmla="*/ 4184594 w 4184594"/>
              <a:gd name="connsiteY1" fmla="*/ 0 h 447582"/>
              <a:gd name="connsiteX2" fmla="*/ 4184594 w 4184594"/>
              <a:gd name="connsiteY2" fmla="*/ 447582 h 447582"/>
              <a:gd name="connsiteX3" fmla="*/ 0 w 4184594"/>
              <a:gd name="connsiteY3" fmla="*/ 447582 h 447582"/>
              <a:gd name="connsiteX4" fmla="*/ 0 w 4184594"/>
              <a:gd name="connsiteY4" fmla="*/ 0 h 447582"/>
              <a:gd name="connsiteX0" fmla="*/ 0 w 4184594"/>
              <a:gd name="connsiteY0" fmla="*/ 3028950 h 3476532"/>
              <a:gd name="connsiteX1" fmla="*/ 3841694 w 4184594"/>
              <a:gd name="connsiteY1" fmla="*/ 0 h 3476532"/>
              <a:gd name="connsiteX2" fmla="*/ 4184594 w 4184594"/>
              <a:gd name="connsiteY2" fmla="*/ 3476532 h 3476532"/>
              <a:gd name="connsiteX3" fmla="*/ 0 w 4184594"/>
              <a:gd name="connsiteY3" fmla="*/ 3476532 h 3476532"/>
              <a:gd name="connsiteX4" fmla="*/ 0 w 4184594"/>
              <a:gd name="connsiteY4" fmla="*/ 3028950 h 3476532"/>
              <a:gd name="connsiteX0" fmla="*/ 0 w 4108394"/>
              <a:gd name="connsiteY0" fmla="*/ 3028950 h 3476532"/>
              <a:gd name="connsiteX1" fmla="*/ 3841694 w 4108394"/>
              <a:gd name="connsiteY1" fmla="*/ 0 h 3476532"/>
              <a:gd name="connsiteX2" fmla="*/ 4108394 w 4108394"/>
              <a:gd name="connsiteY2" fmla="*/ 14195 h 3476532"/>
              <a:gd name="connsiteX3" fmla="*/ 0 w 4108394"/>
              <a:gd name="connsiteY3" fmla="*/ 3476532 h 3476532"/>
              <a:gd name="connsiteX4" fmla="*/ 0 w 4108394"/>
              <a:gd name="connsiteY4" fmla="*/ 3028950 h 3476532"/>
              <a:gd name="connsiteX0" fmla="*/ 0 w 4108394"/>
              <a:gd name="connsiteY0" fmla="*/ 3014755 h 3462337"/>
              <a:gd name="connsiteX1" fmla="*/ 3903607 w 4108394"/>
              <a:gd name="connsiteY1" fmla="*/ 81055 h 3462337"/>
              <a:gd name="connsiteX2" fmla="*/ 4108394 w 4108394"/>
              <a:gd name="connsiteY2" fmla="*/ 0 h 3462337"/>
              <a:gd name="connsiteX3" fmla="*/ 0 w 4108394"/>
              <a:gd name="connsiteY3" fmla="*/ 3462337 h 3462337"/>
              <a:gd name="connsiteX4" fmla="*/ 0 w 4108394"/>
              <a:gd name="connsiteY4"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532222"/>
              <a:gd name="connsiteX1" fmla="*/ 3903607 w 4287079"/>
              <a:gd name="connsiteY1" fmla="*/ 81055 h 3532222"/>
              <a:gd name="connsiteX2" fmla="*/ 4108394 w 4287079"/>
              <a:gd name="connsiteY2" fmla="*/ 0 h 3532222"/>
              <a:gd name="connsiteX3" fmla="*/ 3442247 w 4287079"/>
              <a:gd name="connsiteY3" fmla="*/ 2218396 h 3532222"/>
              <a:gd name="connsiteX4" fmla="*/ 0 w 4287079"/>
              <a:gd name="connsiteY4" fmla="*/ 3462337 h 3532222"/>
              <a:gd name="connsiteX5" fmla="*/ 0 w 4287079"/>
              <a:gd name="connsiteY5" fmla="*/ 3014755 h 3532222"/>
              <a:gd name="connsiteX0" fmla="*/ 0 w 4287079"/>
              <a:gd name="connsiteY0" fmla="*/ 3014755 h 3529159"/>
              <a:gd name="connsiteX1" fmla="*/ 3903607 w 4287079"/>
              <a:gd name="connsiteY1" fmla="*/ 81055 h 3529159"/>
              <a:gd name="connsiteX2" fmla="*/ 4108394 w 4287079"/>
              <a:gd name="connsiteY2" fmla="*/ 0 h 3529159"/>
              <a:gd name="connsiteX3" fmla="*/ 3442247 w 4287079"/>
              <a:gd name="connsiteY3" fmla="*/ 2218396 h 3529159"/>
              <a:gd name="connsiteX4" fmla="*/ 0 w 4287079"/>
              <a:gd name="connsiteY4" fmla="*/ 3462337 h 3529159"/>
              <a:gd name="connsiteX5" fmla="*/ 0 w 4287079"/>
              <a:gd name="connsiteY5"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291916 w 4498033"/>
              <a:gd name="connsiteY0" fmla="*/ 3014755 h 3529159"/>
              <a:gd name="connsiteX1" fmla="*/ 3348400 w 4498033"/>
              <a:gd name="connsiteY1" fmla="*/ 1937409 h 3529159"/>
              <a:gd name="connsiteX2" fmla="*/ 4114561 w 4498033"/>
              <a:gd name="connsiteY2" fmla="*/ 81055 h 3529159"/>
              <a:gd name="connsiteX3" fmla="*/ 4319348 w 4498033"/>
              <a:gd name="connsiteY3" fmla="*/ 0 h 3529159"/>
              <a:gd name="connsiteX4" fmla="*/ 3653201 w 4498033"/>
              <a:gd name="connsiteY4" fmla="*/ 2218396 h 3529159"/>
              <a:gd name="connsiteX5" fmla="*/ 210954 w 4498033"/>
              <a:gd name="connsiteY5" fmla="*/ 3462337 h 3529159"/>
              <a:gd name="connsiteX6" fmla="*/ 363 w 4498033"/>
              <a:gd name="connsiteY6" fmla="*/ 3370921 h 3529159"/>
              <a:gd name="connsiteX7" fmla="*/ 291916 w 4498033"/>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70921 h 3529159"/>
              <a:gd name="connsiteX7" fmla="*/ 292115 w 4498232"/>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66159 h 3529159"/>
              <a:gd name="connsiteX7" fmla="*/ 292115 w 4498232"/>
              <a:gd name="connsiteY7" fmla="*/ 3014755 h 3529159"/>
              <a:gd name="connsiteX0" fmla="*/ 292133 w 4498250"/>
              <a:gd name="connsiteY0" fmla="*/ 3014755 h 3529159"/>
              <a:gd name="connsiteX1" fmla="*/ 3348617 w 4498250"/>
              <a:gd name="connsiteY1" fmla="*/ 1937409 h 3529159"/>
              <a:gd name="connsiteX2" fmla="*/ 4114778 w 4498250"/>
              <a:gd name="connsiteY2" fmla="*/ 81055 h 3529159"/>
              <a:gd name="connsiteX3" fmla="*/ 4319565 w 4498250"/>
              <a:gd name="connsiteY3" fmla="*/ 0 h 3529159"/>
              <a:gd name="connsiteX4" fmla="*/ 3653418 w 4498250"/>
              <a:gd name="connsiteY4" fmla="*/ 2218396 h 3529159"/>
              <a:gd name="connsiteX5" fmla="*/ 206408 w 4498250"/>
              <a:gd name="connsiteY5" fmla="*/ 3462337 h 3529159"/>
              <a:gd name="connsiteX6" fmla="*/ 580 w 4498250"/>
              <a:gd name="connsiteY6" fmla="*/ 3366159 h 3529159"/>
              <a:gd name="connsiteX7" fmla="*/ 292133 w 4498250"/>
              <a:gd name="connsiteY7" fmla="*/ 3014755 h 3529159"/>
              <a:gd name="connsiteX0" fmla="*/ 292062 w 4498179"/>
              <a:gd name="connsiteY0" fmla="*/ 3014755 h 3541861"/>
              <a:gd name="connsiteX1" fmla="*/ 3348546 w 4498179"/>
              <a:gd name="connsiteY1" fmla="*/ 1937409 h 3541861"/>
              <a:gd name="connsiteX2" fmla="*/ 4114707 w 4498179"/>
              <a:gd name="connsiteY2" fmla="*/ 81055 h 3541861"/>
              <a:gd name="connsiteX3" fmla="*/ 4319494 w 4498179"/>
              <a:gd name="connsiteY3" fmla="*/ 0 h 3541861"/>
              <a:gd name="connsiteX4" fmla="*/ 3653347 w 4498179"/>
              <a:gd name="connsiteY4" fmla="*/ 2218396 h 3541861"/>
              <a:gd name="connsiteX5" fmla="*/ 227768 w 4498179"/>
              <a:gd name="connsiteY5" fmla="*/ 3476625 h 3541861"/>
              <a:gd name="connsiteX6" fmla="*/ 509 w 4498179"/>
              <a:gd name="connsiteY6" fmla="*/ 3366159 h 3541861"/>
              <a:gd name="connsiteX7" fmla="*/ 292062 w 4498179"/>
              <a:gd name="connsiteY7" fmla="*/ 3014755 h 3541861"/>
              <a:gd name="connsiteX0" fmla="*/ 292191 w 4498308"/>
              <a:gd name="connsiteY0" fmla="*/ 3014755 h 3541861"/>
              <a:gd name="connsiteX1" fmla="*/ 3348675 w 4498308"/>
              <a:gd name="connsiteY1" fmla="*/ 1937409 h 3541861"/>
              <a:gd name="connsiteX2" fmla="*/ 4114836 w 4498308"/>
              <a:gd name="connsiteY2" fmla="*/ 81055 h 3541861"/>
              <a:gd name="connsiteX3" fmla="*/ 4319623 w 4498308"/>
              <a:gd name="connsiteY3" fmla="*/ 0 h 3541861"/>
              <a:gd name="connsiteX4" fmla="*/ 3653476 w 4498308"/>
              <a:gd name="connsiteY4" fmla="*/ 2218396 h 3541861"/>
              <a:gd name="connsiteX5" fmla="*/ 227897 w 4498308"/>
              <a:gd name="connsiteY5" fmla="*/ 3476625 h 3541861"/>
              <a:gd name="connsiteX6" fmla="*/ 638 w 4498308"/>
              <a:gd name="connsiteY6" fmla="*/ 3366159 h 3541861"/>
              <a:gd name="connsiteX7" fmla="*/ 292191 w 4498308"/>
              <a:gd name="connsiteY7" fmla="*/ 3014755 h 3541861"/>
              <a:gd name="connsiteX0" fmla="*/ 291553 w 4497670"/>
              <a:gd name="connsiteY0" fmla="*/ 3014755 h 3541861"/>
              <a:gd name="connsiteX1" fmla="*/ 3348037 w 4497670"/>
              <a:gd name="connsiteY1" fmla="*/ 1937409 h 3541861"/>
              <a:gd name="connsiteX2" fmla="*/ 4114198 w 4497670"/>
              <a:gd name="connsiteY2" fmla="*/ 81055 h 3541861"/>
              <a:gd name="connsiteX3" fmla="*/ 4318985 w 4497670"/>
              <a:gd name="connsiteY3" fmla="*/ 0 h 3541861"/>
              <a:gd name="connsiteX4" fmla="*/ 3652838 w 4497670"/>
              <a:gd name="connsiteY4" fmla="*/ 2218396 h 3541861"/>
              <a:gd name="connsiteX5" fmla="*/ 227259 w 4497670"/>
              <a:gd name="connsiteY5" fmla="*/ 3476625 h 3541861"/>
              <a:gd name="connsiteX6" fmla="*/ 0 w 4497670"/>
              <a:gd name="connsiteY6" fmla="*/ 3366159 h 3541861"/>
              <a:gd name="connsiteX7" fmla="*/ 291553 w 449767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403183"/>
              <a:gd name="connsiteY0" fmla="*/ 3188587 h 3715693"/>
              <a:gd name="connsiteX1" fmla="*/ 3367087 w 4403183"/>
              <a:gd name="connsiteY1" fmla="*/ 2111241 h 3715693"/>
              <a:gd name="connsiteX2" fmla="*/ 4059429 w 4403183"/>
              <a:gd name="connsiteY2" fmla="*/ 169162 h 3715693"/>
              <a:gd name="connsiteX3" fmla="*/ 4168966 w 4403183"/>
              <a:gd name="connsiteY3" fmla="*/ 0 h 3715693"/>
              <a:gd name="connsiteX4" fmla="*/ 3671888 w 4403183"/>
              <a:gd name="connsiteY4" fmla="*/ 2392228 h 3715693"/>
              <a:gd name="connsiteX5" fmla="*/ 246309 w 4403183"/>
              <a:gd name="connsiteY5" fmla="*/ 3650457 h 3715693"/>
              <a:gd name="connsiteX6" fmla="*/ 0 w 4403183"/>
              <a:gd name="connsiteY6" fmla="*/ 3559041 h 3715693"/>
              <a:gd name="connsiteX7" fmla="*/ 310603 w 4403183"/>
              <a:gd name="connsiteY7"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2286 w 4403183"/>
              <a:gd name="connsiteY2" fmla="*/ 162019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577706 w 4785985"/>
              <a:gd name="connsiteY0" fmla="*/ 3188587 h 3715693"/>
              <a:gd name="connsiteX1" fmla="*/ 3634190 w 4785985"/>
              <a:gd name="connsiteY1" fmla="*/ 2111241 h 3715693"/>
              <a:gd name="connsiteX2" fmla="*/ 4319389 w 4785985"/>
              <a:gd name="connsiteY2" fmla="*/ 162019 h 3715693"/>
              <a:gd name="connsiteX3" fmla="*/ 4486679 w 4785985"/>
              <a:gd name="connsiteY3" fmla="*/ 187191 h 3715693"/>
              <a:gd name="connsiteX4" fmla="*/ 4436069 w 4785985"/>
              <a:gd name="connsiteY4" fmla="*/ 0 h 3715693"/>
              <a:gd name="connsiteX5" fmla="*/ 3938991 w 4785985"/>
              <a:gd name="connsiteY5" fmla="*/ 2392228 h 3715693"/>
              <a:gd name="connsiteX6" fmla="*/ 513412 w 4785985"/>
              <a:gd name="connsiteY6" fmla="*/ 3650457 h 3715693"/>
              <a:gd name="connsiteX7" fmla="*/ 136135 w 4785985"/>
              <a:gd name="connsiteY7" fmla="*/ 3706679 h 3715693"/>
              <a:gd name="connsiteX8" fmla="*/ 5166 w 4785985"/>
              <a:gd name="connsiteY8" fmla="*/ 2970872 h 3715693"/>
              <a:gd name="connsiteX9" fmla="*/ 577706 w 4785985"/>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572540 w 4780819"/>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06679"/>
              <a:gd name="connsiteX1" fmla="*/ 3629024 w 4780819"/>
              <a:gd name="connsiteY1" fmla="*/ 2111241 h 3706679"/>
              <a:gd name="connsiteX2" fmla="*/ 4314223 w 4780819"/>
              <a:gd name="connsiteY2" fmla="*/ 162019 h 3706679"/>
              <a:gd name="connsiteX3" fmla="*/ 4481513 w 4780819"/>
              <a:gd name="connsiteY3" fmla="*/ 187191 h 3706679"/>
              <a:gd name="connsiteX4" fmla="*/ 4430903 w 4780819"/>
              <a:gd name="connsiteY4" fmla="*/ 0 h 3706679"/>
              <a:gd name="connsiteX5" fmla="*/ 3933825 w 4780819"/>
              <a:gd name="connsiteY5" fmla="*/ 2392228 h 3706679"/>
              <a:gd name="connsiteX6" fmla="*/ 262977 w 4780819"/>
              <a:gd name="connsiteY6" fmla="*/ 3557588 h 3706679"/>
              <a:gd name="connsiteX7" fmla="*/ 130969 w 4780819"/>
              <a:gd name="connsiteY7" fmla="*/ 3706679 h 3706679"/>
              <a:gd name="connsiteX8" fmla="*/ 0 w 4780819"/>
              <a:gd name="connsiteY8" fmla="*/ 2970872 h 3706679"/>
              <a:gd name="connsiteX9" fmla="*/ 707232 w 4780819"/>
              <a:gd name="connsiteY9" fmla="*/ 3025641 h 3706679"/>
              <a:gd name="connsiteX10" fmla="*/ 572540 w 4780819"/>
              <a:gd name="connsiteY10" fmla="*/ 3188587 h 3706679"/>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8112 w 4780819"/>
              <a:gd name="connsiteY7" fmla="*/ 3704297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624928 w 4833207"/>
              <a:gd name="connsiteY0" fmla="*/ 318858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759620 w 4833207"/>
              <a:gd name="connsiteY9" fmla="*/ 3025641 h 3711610"/>
              <a:gd name="connsiteX10" fmla="*/ 624928 w 4833207"/>
              <a:gd name="connsiteY10" fmla="*/ 3188587 h 3711610"/>
              <a:gd name="connsiteX0" fmla="*/ 624928 w 4833207"/>
              <a:gd name="connsiteY0" fmla="*/ 318858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492920 w 4833207"/>
              <a:gd name="connsiteY9" fmla="*/ 3206616 h 3711610"/>
              <a:gd name="connsiteX10" fmla="*/ 624928 w 4833207"/>
              <a:gd name="connsiteY10" fmla="*/ 3188587 h 3711610"/>
              <a:gd name="connsiteX0" fmla="*/ 377278 w 4833207"/>
              <a:gd name="connsiteY0" fmla="*/ 332193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492920 w 4833207"/>
              <a:gd name="connsiteY9" fmla="*/ 3206616 h 3711610"/>
              <a:gd name="connsiteX10" fmla="*/ 377278 w 4833207"/>
              <a:gd name="connsiteY10" fmla="*/ 3321937 h 3711610"/>
              <a:gd name="connsiteX0" fmla="*/ 377278 w 4833207"/>
              <a:gd name="connsiteY0" fmla="*/ 3321937 h 3709060"/>
              <a:gd name="connsiteX1" fmla="*/ 3681412 w 4833207"/>
              <a:gd name="connsiteY1" fmla="*/ 2111241 h 3709060"/>
              <a:gd name="connsiteX2" fmla="*/ 4366611 w 4833207"/>
              <a:gd name="connsiteY2" fmla="*/ 162019 h 3709060"/>
              <a:gd name="connsiteX3" fmla="*/ 4533901 w 4833207"/>
              <a:gd name="connsiteY3" fmla="*/ 187191 h 3709060"/>
              <a:gd name="connsiteX4" fmla="*/ 4483291 w 4833207"/>
              <a:gd name="connsiteY4" fmla="*/ 0 h 3709060"/>
              <a:gd name="connsiteX5" fmla="*/ 3986213 w 4833207"/>
              <a:gd name="connsiteY5" fmla="*/ 2392228 h 3709060"/>
              <a:gd name="connsiteX6" fmla="*/ 258215 w 4833207"/>
              <a:gd name="connsiteY6" fmla="*/ 3429000 h 3709060"/>
              <a:gd name="connsiteX7" fmla="*/ 195263 w 4833207"/>
              <a:gd name="connsiteY7" fmla="*/ 3709060 h 3709060"/>
              <a:gd name="connsiteX8" fmla="*/ 0 w 4833207"/>
              <a:gd name="connsiteY8" fmla="*/ 3170897 h 3709060"/>
              <a:gd name="connsiteX9" fmla="*/ 492920 w 4833207"/>
              <a:gd name="connsiteY9" fmla="*/ 3206616 h 3709060"/>
              <a:gd name="connsiteX10" fmla="*/ 377278 w 4833207"/>
              <a:gd name="connsiteY10" fmla="*/ 3321937 h 3709060"/>
              <a:gd name="connsiteX0" fmla="*/ 377278 w 4833207"/>
              <a:gd name="connsiteY0" fmla="*/ 3321937 h 3607498"/>
              <a:gd name="connsiteX1" fmla="*/ 3681412 w 4833207"/>
              <a:gd name="connsiteY1" fmla="*/ 2111241 h 3607498"/>
              <a:gd name="connsiteX2" fmla="*/ 4366611 w 4833207"/>
              <a:gd name="connsiteY2" fmla="*/ 162019 h 3607498"/>
              <a:gd name="connsiteX3" fmla="*/ 4533901 w 4833207"/>
              <a:gd name="connsiteY3" fmla="*/ 187191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833207"/>
              <a:gd name="connsiteY0" fmla="*/ 3321937 h 3607498"/>
              <a:gd name="connsiteX1" fmla="*/ 3681412 w 4833207"/>
              <a:gd name="connsiteY1" fmla="*/ 2111241 h 3607498"/>
              <a:gd name="connsiteX2" fmla="*/ 4290411 w 4833207"/>
              <a:gd name="connsiteY2" fmla="*/ 438244 h 3607498"/>
              <a:gd name="connsiteX3" fmla="*/ 4533901 w 4833207"/>
              <a:gd name="connsiteY3" fmla="*/ 187191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833207"/>
              <a:gd name="connsiteY0" fmla="*/ 3321937 h 3607498"/>
              <a:gd name="connsiteX1" fmla="*/ 3681412 w 4833207"/>
              <a:gd name="connsiteY1" fmla="*/ 2111241 h 3607498"/>
              <a:gd name="connsiteX2" fmla="*/ 4290411 w 4833207"/>
              <a:gd name="connsiteY2" fmla="*/ 438244 h 3607498"/>
              <a:gd name="connsiteX3" fmla="*/ 4524376 w 4833207"/>
              <a:gd name="connsiteY3" fmla="*/ 449128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764719"/>
              <a:gd name="connsiteY0" fmla="*/ 3321937 h 3599671"/>
              <a:gd name="connsiteX1" fmla="*/ 3681412 w 4764719"/>
              <a:gd name="connsiteY1" fmla="*/ 2111241 h 3599671"/>
              <a:gd name="connsiteX2" fmla="*/ 4290411 w 4764719"/>
              <a:gd name="connsiteY2" fmla="*/ 438244 h 3599671"/>
              <a:gd name="connsiteX3" fmla="*/ 4524376 w 4764719"/>
              <a:gd name="connsiteY3" fmla="*/ 449128 h 3599671"/>
              <a:gd name="connsiteX4" fmla="*/ 4483291 w 4764719"/>
              <a:gd name="connsiteY4" fmla="*/ 0 h 3599671"/>
              <a:gd name="connsiteX5" fmla="*/ 3752851 w 4764719"/>
              <a:gd name="connsiteY5" fmla="*/ 2354128 h 3599671"/>
              <a:gd name="connsiteX6" fmla="*/ 258215 w 4764719"/>
              <a:gd name="connsiteY6" fmla="*/ 3429000 h 3599671"/>
              <a:gd name="connsiteX7" fmla="*/ 157163 w 4764719"/>
              <a:gd name="connsiteY7" fmla="*/ 3537610 h 3599671"/>
              <a:gd name="connsiteX8" fmla="*/ 0 w 4764719"/>
              <a:gd name="connsiteY8" fmla="*/ 3170897 h 3599671"/>
              <a:gd name="connsiteX9" fmla="*/ 492920 w 4764719"/>
              <a:gd name="connsiteY9" fmla="*/ 3206616 h 3599671"/>
              <a:gd name="connsiteX10" fmla="*/ 377278 w 4764719"/>
              <a:gd name="connsiteY10" fmla="*/ 3321937 h 3599671"/>
              <a:gd name="connsiteX0" fmla="*/ 377278 w 4764719"/>
              <a:gd name="connsiteY0" fmla="*/ 3321937 h 3599671"/>
              <a:gd name="connsiteX1" fmla="*/ 3690937 w 4764719"/>
              <a:gd name="connsiteY1" fmla="*/ 2139816 h 3599671"/>
              <a:gd name="connsiteX2" fmla="*/ 4290411 w 4764719"/>
              <a:gd name="connsiteY2" fmla="*/ 438244 h 3599671"/>
              <a:gd name="connsiteX3" fmla="*/ 4524376 w 4764719"/>
              <a:gd name="connsiteY3" fmla="*/ 449128 h 3599671"/>
              <a:gd name="connsiteX4" fmla="*/ 4483291 w 4764719"/>
              <a:gd name="connsiteY4" fmla="*/ 0 h 3599671"/>
              <a:gd name="connsiteX5" fmla="*/ 3752851 w 4764719"/>
              <a:gd name="connsiteY5" fmla="*/ 2354128 h 3599671"/>
              <a:gd name="connsiteX6" fmla="*/ 258215 w 4764719"/>
              <a:gd name="connsiteY6" fmla="*/ 3429000 h 3599671"/>
              <a:gd name="connsiteX7" fmla="*/ 157163 w 4764719"/>
              <a:gd name="connsiteY7" fmla="*/ 3537610 h 3599671"/>
              <a:gd name="connsiteX8" fmla="*/ 0 w 4764719"/>
              <a:gd name="connsiteY8" fmla="*/ 3170897 h 3599671"/>
              <a:gd name="connsiteX9" fmla="*/ 492920 w 4764719"/>
              <a:gd name="connsiteY9" fmla="*/ 3206616 h 3599671"/>
              <a:gd name="connsiteX10" fmla="*/ 377278 w 4764719"/>
              <a:gd name="connsiteY10" fmla="*/ 3321937 h 3599671"/>
              <a:gd name="connsiteX0" fmla="*/ 377278 w 4709713"/>
              <a:gd name="connsiteY0" fmla="*/ 3321937 h 3599671"/>
              <a:gd name="connsiteX1" fmla="*/ 3690937 w 4709713"/>
              <a:gd name="connsiteY1" fmla="*/ 2139816 h 3599671"/>
              <a:gd name="connsiteX2" fmla="*/ 4290411 w 4709713"/>
              <a:gd name="connsiteY2" fmla="*/ 438244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66407"/>
              <a:gd name="connsiteX1" fmla="*/ 3690937 w 4709713"/>
              <a:gd name="connsiteY1" fmla="*/ 2139816 h 3566407"/>
              <a:gd name="connsiteX2" fmla="*/ 4299936 w 4709713"/>
              <a:gd name="connsiteY2" fmla="*/ 423956 h 3566407"/>
              <a:gd name="connsiteX3" fmla="*/ 4524376 w 4709713"/>
              <a:gd name="connsiteY3" fmla="*/ 449128 h 3566407"/>
              <a:gd name="connsiteX4" fmla="*/ 4483291 w 4709713"/>
              <a:gd name="connsiteY4" fmla="*/ 0 h 3566407"/>
              <a:gd name="connsiteX5" fmla="*/ 3752851 w 4709713"/>
              <a:gd name="connsiteY5" fmla="*/ 2354128 h 3566407"/>
              <a:gd name="connsiteX6" fmla="*/ 258215 w 4709713"/>
              <a:gd name="connsiteY6" fmla="*/ 3429000 h 3566407"/>
              <a:gd name="connsiteX7" fmla="*/ 157163 w 4709713"/>
              <a:gd name="connsiteY7" fmla="*/ 3537610 h 3566407"/>
              <a:gd name="connsiteX8" fmla="*/ 0 w 4709713"/>
              <a:gd name="connsiteY8" fmla="*/ 3170897 h 3566407"/>
              <a:gd name="connsiteX9" fmla="*/ 492920 w 4709713"/>
              <a:gd name="connsiteY9" fmla="*/ 3206616 h 3566407"/>
              <a:gd name="connsiteX10" fmla="*/ 377278 w 4709713"/>
              <a:gd name="connsiteY10" fmla="*/ 3321937 h 3566407"/>
              <a:gd name="connsiteX0" fmla="*/ 377278 w 4709713"/>
              <a:gd name="connsiteY0" fmla="*/ 3321937 h 3557122"/>
              <a:gd name="connsiteX1" fmla="*/ 3690937 w 4709713"/>
              <a:gd name="connsiteY1" fmla="*/ 2139816 h 3557122"/>
              <a:gd name="connsiteX2" fmla="*/ 4299936 w 4709713"/>
              <a:gd name="connsiteY2" fmla="*/ 423956 h 3557122"/>
              <a:gd name="connsiteX3" fmla="*/ 4524376 w 4709713"/>
              <a:gd name="connsiteY3" fmla="*/ 449128 h 3557122"/>
              <a:gd name="connsiteX4" fmla="*/ 4483291 w 4709713"/>
              <a:gd name="connsiteY4" fmla="*/ 0 h 3557122"/>
              <a:gd name="connsiteX5" fmla="*/ 3752851 w 4709713"/>
              <a:gd name="connsiteY5" fmla="*/ 2354128 h 3557122"/>
              <a:gd name="connsiteX6" fmla="*/ 258215 w 4709713"/>
              <a:gd name="connsiteY6" fmla="*/ 3429000 h 3557122"/>
              <a:gd name="connsiteX7" fmla="*/ 157163 w 4709713"/>
              <a:gd name="connsiteY7" fmla="*/ 3537610 h 3557122"/>
              <a:gd name="connsiteX8" fmla="*/ 0 w 4709713"/>
              <a:gd name="connsiteY8" fmla="*/ 3170897 h 3557122"/>
              <a:gd name="connsiteX9" fmla="*/ 492920 w 4709713"/>
              <a:gd name="connsiteY9" fmla="*/ 3206616 h 3557122"/>
              <a:gd name="connsiteX10" fmla="*/ 377278 w 4709713"/>
              <a:gd name="connsiteY10" fmla="*/ 3321937 h 3557122"/>
              <a:gd name="connsiteX0" fmla="*/ 377278 w 4709713"/>
              <a:gd name="connsiteY0" fmla="*/ 3321937 h 3565319"/>
              <a:gd name="connsiteX1" fmla="*/ 3690937 w 4709713"/>
              <a:gd name="connsiteY1" fmla="*/ 2139816 h 3565319"/>
              <a:gd name="connsiteX2" fmla="*/ 4299936 w 4709713"/>
              <a:gd name="connsiteY2" fmla="*/ 423956 h 3565319"/>
              <a:gd name="connsiteX3" fmla="*/ 4524376 w 4709713"/>
              <a:gd name="connsiteY3" fmla="*/ 449128 h 3565319"/>
              <a:gd name="connsiteX4" fmla="*/ 4483291 w 4709713"/>
              <a:gd name="connsiteY4" fmla="*/ 0 h 3565319"/>
              <a:gd name="connsiteX5" fmla="*/ 3752851 w 4709713"/>
              <a:gd name="connsiteY5" fmla="*/ 2354128 h 3565319"/>
              <a:gd name="connsiteX6" fmla="*/ 258215 w 4709713"/>
              <a:gd name="connsiteY6" fmla="*/ 3429000 h 3565319"/>
              <a:gd name="connsiteX7" fmla="*/ 157163 w 4709713"/>
              <a:gd name="connsiteY7" fmla="*/ 3537610 h 3565319"/>
              <a:gd name="connsiteX8" fmla="*/ 0 w 4709713"/>
              <a:gd name="connsiteY8" fmla="*/ 3170897 h 3565319"/>
              <a:gd name="connsiteX9" fmla="*/ 492920 w 4709713"/>
              <a:gd name="connsiteY9" fmla="*/ 3206616 h 3565319"/>
              <a:gd name="connsiteX10" fmla="*/ 377278 w 4709713"/>
              <a:gd name="connsiteY10" fmla="*/ 3321937 h 3565319"/>
              <a:gd name="connsiteX0" fmla="*/ 377278 w 4709713"/>
              <a:gd name="connsiteY0" fmla="*/ 3321937 h 3565319"/>
              <a:gd name="connsiteX1" fmla="*/ 3690937 w 4709713"/>
              <a:gd name="connsiteY1" fmla="*/ 2139816 h 3565319"/>
              <a:gd name="connsiteX2" fmla="*/ 4299936 w 4709713"/>
              <a:gd name="connsiteY2" fmla="*/ 423956 h 3565319"/>
              <a:gd name="connsiteX3" fmla="*/ 4524376 w 4709713"/>
              <a:gd name="connsiteY3" fmla="*/ 449128 h 3565319"/>
              <a:gd name="connsiteX4" fmla="*/ 4483291 w 4709713"/>
              <a:gd name="connsiteY4" fmla="*/ 0 h 3565319"/>
              <a:gd name="connsiteX5" fmla="*/ 3752851 w 4709713"/>
              <a:gd name="connsiteY5" fmla="*/ 2354128 h 3565319"/>
              <a:gd name="connsiteX6" fmla="*/ 258215 w 4709713"/>
              <a:gd name="connsiteY6" fmla="*/ 3429000 h 3565319"/>
              <a:gd name="connsiteX7" fmla="*/ 138113 w 4709713"/>
              <a:gd name="connsiteY7" fmla="*/ 3537610 h 3565319"/>
              <a:gd name="connsiteX8" fmla="*/ 0 w 4709713"/>
              <a:gd name="connsiteY8" fmla="*/ 3170897 h 3565319"/>
              <a:gd name="connsiteX9" fmla="*/ 492920 w 4709713"/>
              <a:gd name="connsiteY9" fmla="*/ 3206616 h 3565319"/>
              <a:gd name="connsiteX10" fmla="*/ 377278 w 4709713"/>
              <a:gd name="connsiteY10" fmla="*/ 3321937 h 3565319"/>
              <a:gd name="connsiteX0" fmla="*/ 358228 w 4690663"/>
              <a:gd name="connsiteY0" fmla="*/ 3321937 h 3565319"/>
              <a:gd name="connsiteX1" fmla="*/ 3671887 w 4690663"/>
              <a:gd name="connsiteY1" fmla="*/ 2139816 h 3565319"/>
              <a:gd name="connsiteX2" fmla="*/ 4280886 w 4690663"/>
              <a:gd name="connsiteY2" fmla="*/ 423956 h 3565319"/>
              <a:gd name="connsiteX3" fmla="*/ 4505326 w 4690663"/>
              <a:gd name="connsiteY3" fmla="*/ 449128 h 3565319"/>
              <a:gd name="connsiteX4" fmla="*/ 4464241 w 4690663"/>
              <a:gd name="connsiteY4" fmla="*/ 0 h 3565319"/>
              <a:gd name="connsiteX5" fmla="*/ 3733801 w 4690663"/>
              <a:gd name="connsiteY5" fmla="*/ 2354128 h 3565319"/>
              <a:gd name="connsiteX6" fmla="*/ 239165 w 4690663"/>
              <a:gd name="connsiteY6" fmla="*/ 3429000 h 3565319"/>
              <a:gd name="connsiteX7" fmla="*/ 119063 w 4690663"/>
              <a:gd name="connsiteY7" fmla="*/ 3537610 h 3565319"/>
              <a:gd name="connsiteX8" fmla="*/ 0 w 4690663"/>
              <a:gd name="connsiteY8" fmla="*/ 3175659 h 3565319"/>
              <a:gd name="connsiteX9" fmla="*/ 473870 w 4690663"/>
              <a:gd name="connsiteY9" fmla="*/ 3206616 h 3565319"/>
              <a:gd name="connsiteX10" fmla="*/ 358228 w 4690663"/>
              <a:gd name="connsiteY10" fmla="*/ 3321937 h 3565319"/>
              <a:gd name="connsiteX0" fmla="*/ 353465 w 4685900"/>
              <a:gd name="connsiteY0" fmla="*/ 3321937 h 3565319"/>
              <a:gd name="connsiteX1" fmla="*/ 3667124 w 4685900"/>
              <a:gd name="connsiteY1" fmla="*/ 2139816 h 3565319"/>
              <a:gd name="connsiteX2" fmla="*/ 4276123 w 4685900"/>
              <a:gd name="connsiteY2" fmla="*/ 423956 h 3565319"/>
              <a:gd name="connsiteX3" fmla="*/ 4500563 w 4685900"/>
              <a:gd name="connsiteY3" fmla="*/ 449128 h 3565319"/>
              <a:gd name="connsiteX4" fmla="*/ 4459478 w 4685900"/>
              <a:gd name="connsiteY4" fmla="*/ 0 h 3565319"/>
              <a:gd name="connsiteX5" fmla="*/ 3729038 w 4685900"/>
              <a:gd name="connsiteY5" fmla="*/ 2354128 h 3565319"/>
              <a:gd name="connsiteX6" fmla="*/ 234402 w 4685900"/>
              <a:gd name="connsiteY6" fmla="*/ 3429000 h 3565319"/>
              <a:gd name="connsiteX7" fmla="*/ 114300 w 4685900"/>
              <a:gd name="connsiteY7" fmla="*/ 3537610 h 3565319"/>
              <a:gd name="connsiteX8" fmla="*/ 0 w 4685900"/>
              <a:gd name="connsiteY8" fmla="*/ 3170897 h 3565319"/>
              <a:gd name="connsiteX9" fmla="*/ 469107 w 4685900"/>
              <a:gd name="connsiteY9" fmla="*/ 3206616 h 3565319"/>
              <a:gd name="connsiteX10" fmla="*/ 353465 w 4685900"/>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37610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07706 w 4693551"/>
              <a:gd name="connsiteY3" fmla="*/ 449128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551" h="3565319">
                <a:moveTo>
                  <a:pt x="360608" y="3321937"/>
                </a:moveTo>
                <a:cubicBezTo>
                  <a:pt x="1554061" y="3738314"/>
                  <a:pt x="3176140" y="2673556"/>
                  <a:pt x="3674267" y="2139816"/>
                </a:cubicBezTo>
                <a:cubicBezTo>
                  <a:pt x="3906634" y="1906793"/>
                  <a:pt x="4653353" y="1099892"/>
                  <a:pt x="4283266" y="423956"/>
                </a:cubicBezTo>
                <a:cubicBezTo>
                  <a:pt x="4323154" y="430760"/>
                  <a:pt x="4444006" y="447087"/>
                  <a:pt x="4510088" y="456272"/>
                </a:cubicBezTo>
                <a:lnTo>
                  <a:pt x="4466621" y="0"/>
                </a:lnTo>
                <a:cubicBezTo>
                  <a:pt x="4934340" y="567221"/>
                  <a:pt x="4673399" y="1422576"/>
                  <a:pt x="3736181" y="2354128"/>
                </a:cubicBezTo>
                <a:cubicBezTo>
                  <a:pt x="2464940" y="3521250"/>
                  <a:pt x="907949" y="3759684"/>
                  <a:pt x="241545" y="3429000"/>
                </a:cubicBezTo>
                <a:cubicBezTo>
                  <a:pt x="183256" y="3489016"/>
                  <a:pt x="167826" y="3499025"/>
                  <a:pt x="121443" y="3544754"/>
                </a:cubicBezTo>
                <a:cubicBezTo>
                  <a:pt x="90487" y="3466174"/>
                  <a:pt x="19050" y="3247096"/>
                  <a:pt x="0" y="3178040"/>
                </a:cubicBezTo>
                <a:cubicBezTo>
                  <a:pt x="111127" y="3185977"/>
                  <a:pt x="367505" y="3198678"/>
                  <a:pt x="476250" y="3206616"/>
                </a:cubicBezTo>
                <a:lnTo>
                  <a:pt x="360608" y="3321937"/>
                </a:lnTo>
                <a:close/>
              </a:path>
            </a:pathLst>
          </a:custGeom>
          <a:gradFill>
            <a:gsLst>
              <a:gs pos="0">
                <a:srgbClr val="67AED9"/>
              </a:gs>
              <a:gs pos="74000">
                <a:srgbClr val="006E92"/>
              </a:gs>
              <a:gs pos="100000">
                <a:srgbClr val="006E92"/>
              </a:gs>
            </a:gsLst>
            <a:lin ang="5400000" scaled="0"/>
          </a:gradFill>
          <a:ln w="3175">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7" name="Rechteck 2"/>
          <p:cNvSpPr/>
          <p:nvPr/>
        </p:nvSpPr>
        <p:spPr bwMode="auto">
          <a:xfrm rot="10800000">
            <a:off x="3630814" y="1711238"/>
            <a:ext cx="4693551" cy="3565319"/>
          </a:xfrm>
          <a:custGeom>
            <a:avLst/>
            <a:gdLst>
              <a:gd name="connsiteX0" fmla="*/ 0 w 4184594"/>
              <a:gd name="connsiteY0" fmla="*/ 0 h 447582"/>
              <a:gd name="connsiteX1" fmla="*/ 4184594 w 4184594"/>
              <a:gd name="connsiteY1" fmla="*/ 0 h 447582"/>
              <a:gd name="connsiteX2" fmla="*/ 4184594 w 4184594"/>
              <a:gd name="connsiteY2" fmla="*/ 447582 h 447582"/>
              <a:gd name="connsiteX3" fmla="*/ 0 w 4184594"/>
              <a:gd name="connsiteY3" fmla="*/ 447582 h 447582"/>
              <a:gd name="connsiteX4" fmla="*/ 0 w 4184594"/>
              <a:gd name="connsiteY4" fmla="*/ 0 h 447582"/>
              <a:gd name="connsiteX0" fmla="*/ 0 w 4184594"/>
              <a:gd name="connsiteY0" fmla="*/ 3028950 h 3476532"/>
              <a:gd name="connsiteX1" fmla="*/ 3841694 w 4184594"/>
              <a:gd name="connsiteY1" fmla="*/ 0 h 3476532"/>
              <a:gd name="connsiteX2" fmla="*/ 4184594 w 4184594"/>
              <a:gd name="connsiteY2" fmla="*/ 3476532 h 3476532"/>
              <a:gd name="connsiteX3" fmla="*/ 0 w 4184594"/>
              <a:gd name="connsiteY3" fmla="*/ 3476532 h 3476532"/>
              <a:gd name="connsiteX4" fmla="*/ 0 w 4184594"/>
              <a:gd name="connsiteY4" fmla="*/ 3028950 h 3476532"/>
              <a:gd name="connsiteX0" fmla="*/ 0 w 4108394"/>
              <a:gd name="connsiteY0" fmla="*/ 3028950 h 3476532"/>
              <a:gd name="connsiteX1" fmla="*/ 3841694 w 4108394"/>
              <a:gd name="connsiteY1" fmla="*/ 0 h 3476532"/>
              <a:gd name="connsiteX2" fmla="*/ 4108394 w 4108394"/>
              <a:gd name="connsiteY2" fmla="*/ 14195 h 3476532"/>
              <a:gd name="connsiteX3" fmla="*/ 0 w 4108394"/>
              <a:gd name="connsiteY3" fmla="*/ 3476532 h 3476532"/>
              <a:gd name="connsiteX4" fmla="*/ 0 w 4108394"/>
              <a:gd name="connsiteY4" fmla="*/ 3028950 h 3476532"/>
              <a:gd name="connsiteX0" fmla="*/ 0 w 4108394"/>
              <a:gd name="connsiteY0" fmla="*/ 3014755 h 3462337"/>
              <a:gd name="connsiteX1" fmla="*/ 3903607 w 4108394"/>
              <a:gd name="connsiteY1" fmla="*/ 81055 h 3462337"/>
              <a:gd name="connsiteX2" fmla="*/ 4108394 w 4108394"/>
              <a:gd name="connsiteY2" fmla="*/ 0 h 3462337"/>
              <a:gd name="connsiteX3" fmla="*/ 0 w 4108394"/>
              <a:gd name="connsiteY3" fmla="*/ 3462337 h 3462337"/>
              <a:gd name="connsiteX4" fmla="*/ 0 w 4108394"/>
              <a:gd name="connsiteY4"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532222"/>
              <a:gd name="connsiteX1" fmla="*/ 3903607 w 4287079"/>
              <a:gd name="connsiteY1" fmla="*/ 81055 h 3532222"/>
              <a:gd name="connsiteX2" fmla="*/ 4108394 w 4287079"/>
              <a:gd name="connsiteY2" fmla="*/ 0 h 3532222"/>
              <a:gd name="connsiteX3" fmla="*/ 3442247 w 4287079"/>
              <a:gd name="connsiteY3" fmla="*/ 2218396 h 3532222"/>
              <a:gd name="connsiteX4" fmla="*/ 0 w 4287079"/>
              <a:gd name="connsiteY4" fmla="*/ 3462337 h 3532222"/>
              <a:gd name="connsiteX5" fmla="*/ 0 w 4287079"/>
              <a:gd name="connsiteY5" fmla="*/ 3014755 h 3532222"/>
              <a:gd name="connsiteX0" fmla="*/ 0 w 4287079"/>
              <a:gd name="connsiteY0" fmla="*/ 3014755 h 3529159"/>
              <a:gd name="connsiteX1" fmla="*/ 3903607 w 4287079"/>
              <a:gd name="connsiteY1" fmla="*/ 81055 h 3529159"/>
              <a:gd name="connsiteX2" fmla="*/ 4108394 w 4287079"/>
              <a:gd name="connsiteY2" fmla="*/ 0 h 3529159"/>
              <a:gd name="connsiteX3" fmla="*/ 3442247 w 4287079"/>
              <a:gd name="connsiteY3" fmla="*/ 2218396 h 3529159"/>
              <a:gd name="connsiteX4" fmla="*/ 0 w 4287079"/>
              <a:gd name="connsiteY4" fmla="*/ 3462337 h 3529159"/>
              <a:gd name="connsiteX5" fmla="*/ 0 w 4287079"/>
              <a:gd name="connsiteY5"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291916 w 4498033"/>
              <a:gd name="connsiteY0" fmla="*/ 3014755 h 3529159"/>
              <a:gd name="connsiteX1" fmla="*/ 3348400 w 4498033"/>
              <a:gd name="connsiteY1" fmla="*/ 1937409 h 3529159"/>
              <a:gd name="connsiteX2" fmla="*/ 4114561 w 4498033"/>
              <a:gd name="connsiteY2" fmla="*/ 81055 h 3529159"/>
              <a:gd name="connsiteX3" fmla="*/ 4319348 w 4498033"/>
              <a:gd name="connsiteY3" fmla="*/ 0 h 3529159"/>
              <a:gd name="connsiteX4" fmla="*/ 3653201 w 4498033"/>
              <a:gd name="connsiteY4" fmla="*/ 2218396 h 3529159"/>
              <a:gd name="connsiteX5" fmla="*/ 210954 w 4498033"/>
              <a:gd name="connsiteY5" fmla="*/ 3462337 h 3529159"/>
              <a:gd name="connsiteX6" fmla="*/ 363 w 4498033"/>
              <a:gd name="connsiteY6" fmla="*/ 3370921 h 3529159"/>
              <a:gd name="connsiteX7" fmla="*/ 291916 w 4498033"/>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70921 h 3529159"/>
              <a:gd name="connsiteX7" fmla="*/ 292115 w 4498232"/>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66159 h 3529159"/>
              <a:gd name="connsiteX7" fmla="*/ 292115 w 4498232"/>
              <a:gd name="connsiteY7" fmla="*/ 3014755 h 3529159"/>
              <a:gd name="connsiteX0" fmla="*/ 292133 w 4498250"/>
              <a:gd name="connsiteY0" fmla="*/ 3014755 h 3529159"/>
              <a:gd name="connsiteX1" fmla="*/ 3348617 w 4498250"/>
              <a:gd name="connsiteY1" fmla="*/ 1937409 h 3529159"/>
              <a:gd name="connsiteX2" fmla="*/ 4114778 w 4498250"/>
              <a:gd name="connsiteY2" fmla="*/ 81055 h 3529159"/>
              <a:gd name="connsiteX3" fmla="*/ 4319565 w 4498250"/>
              <a:gd name="connsiteY3" fmla="*/ 0 h 3529159"/>
              <a:gd name="connsiteX4" fmla="*/ 3653418 w 4498250"/>
              <a:gd name="connsiteY4" fmla="*/ 2218396 h 3529159"/>
              <a:gd name="connsiteX5" fmla="*/ 206408 w 4498250"/>
              <a:gd name="connsiteY5" fmla="*/ 3462337 h 3529159"/>
              <a:gd name="connsiteX6" fmla="*/ 580 w 4498250"/>
              <a:gd name="connsiteY6" fmla="*/ 3366159 h 3529159"/>
              <a:gd name="connsiteX7" fmla="*/ 292133 w 4498250"/>
              <a:gd name="connsiteY7" fmla="*/ 3014755 h 3529159"/>
              <a:gd name="connsiteX0" fmla="*/ 292062 w 4498179"/>
              <a:gd name="connsiteY0" fmla="*/ 3014755 h 3541861"/>
              <a:gd name="connsiteX1" fmla="*/ 3348546 w 4498179"/>
              <a:gd name="connsiteY1" fmla="*/ 1937409 h 3541861"/>
              <a:gd name="connsiteX2" fmla="*/ 4114707 w 4498179"/>
              <a:gd name="connsiteY2" fmla="*/ 81055 h 3541861"/>
              <a:gd name="connsiteX3" fmla="*/ 4319494 w 4498179"/>
              <a:gd name="connsiteY3" fmla="*/ 0 h 3541861"/>
              <a:gd name="connsiteX4" fmla="*/ 3653347 w 4498179"/>
              <a:gd name="connsiteY4" fmla="*/ 2218396 h 3541861"/>
              <a:gd name="connsiteX5" fmla="*/ 227768 w 4498179"/>
              <a:gd name="connsiteY5" fmla="*/ 3476625 h 3541861"/>
              <a:gd name="connsiteX6" fmla="*/ 509 w 4498179"/>
              <a:gd name="connsiteY6" fmla="*/ 3366159 h 3541861"/>
              <a:gd name="connsiteX7" fmla="*/ 292062 w 4498179"/>
              <a:gd name="connsiteY7" fmla="*/ 3014755 h 3541861"/>
              <a:gd name="connsiteX0" fmla="*/ 292191 w 4498308"/>
              <a:gd name="connsiteY0" fmla="*/ 3014755 h 3541861"/>
              <a:gd name="connsiteX1" fmla="*/ 3348675 w 4498308"/>
              <a:gd name="connsiteY1" fmla="*/ 1937409 h 3541861"/>
              <a:gd name="connsiteX2" fmla="*/ 4114836 w 4498308"/>
              <a:gd name="connsiteY2" fmla="*/ 81055 h 3541861"/>
              <a:gd name="connsiteX3" fmla="*/ 4319623 w 4498308"/>
              <a:gd name="connsiteY3" fmla="*/ 0 h 3541861"/>
              <a:gd name="connsiteX4" fmla="*/ 3653476 w 4498308"/>
              <a:gd name="connsiteY4" fmla="*/ 2218396 h 3541861"/>
              <a:gd name="connsiteX5" fmla="*/ 227897 w 4498308"/>
              <a:gd name="connsiteY5" fmla="*/ 3476625 h 3541861"/>
              <a:gd name="connsiteX6" fmla="*/ 638 w 4498308"/>
              <a:gd name="connsiteY6" fmla="*/ 3366159 h 3541861"/>
              <a:gd name="connsiteX7" fmla="*/ 292191 w 4498308"/>
              <a:gd name="connsiteY7" fmla="*/ 3014755 h 3541861"/>
              <a:gd name="connsiteX0" fmla="*/ 291553 w 4497670"/>
              <a:gd name="connsiteY0" fmla="*/ 3014755 h 3541861"/>
              <a:gd name="connsiteX1" fmla="*/ 3348037 w 4497670"/>
              <a:gd name="connsiteY1" fmla="*/ 1937409 h 3541861"/>
              <a:gd name="connsiteX2" fmla="*/ 4114198 w 4497670"/>
              <a:gd name="connsiteY2" fmla="*/ 81055 h 3541861"/>
              <a:gd name="connsiteX3" fmla="*/ 4318985 w 4497670"/>
              <a:gd name="connsiteY3" fmla="*/ 0 h 3541861"/>
              <a:gd name="connsiteX4" fmla="*/ 3652838 w 4497670"/>
              <a:gd name="connsiteY4" fmla="*/ 2218396 h 3541861"/>
              <a:gd name="connsiteX5" fmla="*/ 227259 w 4497670"/>
              <a:gd name="connsiteY5" fmla="*/ 3476625 h 3541861"/>
              <a:gd name="connsiteX6" fmla="*/ 0 w 4497670"/>
              <a:gd name="connsiteY6" fmla="*/ 3366159 h 3541861"/>
              <a:gd name="connsiteX7" fmla="*/ 291553 w 449767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403183"/>
              <a:gd name="connsiteY0" fmla="*/ 3188587 h 3715693"/>
              <a:gd name="connsiteX1" fmla="*/ 3367087 w 4403183"/>
              <a:gd name="connsiteY1" fmla="*/ 2111241 h 3715693"/>
              <a:gd name="connsiteX2" fmla="*/ 4059429 w 4403183"/>
              <a:gd name="connsiteY2" fmla="*/ 169162 h 3715693"/>
              <a:gd name="connsiteX3" fmla="*/ 4168966 w 4403183"/>
              <a:gd name="connsiteY3" fmla="*/ 0 h 3715693"/>
              <a:gd name="connsiteX4" fmla="*/ 3671888 w 4403183"/>
              <a:gd name="connsiteY4" fmla="*/ 2392228 h 3715693"/>
              <a:gd name="connsiteX5" fmla="*/ 246309 w 4403183"/>
              <a:gd name="connsiteY5" fmla="*/ 3650457 h 3715693"/>
              <a:gd name="connsiteX6" fmla="*/ 0 w 4403183"/>
              <a:gd name="connsiteY6" fmla="*/ 3559041 h 3715693"/>
              <a:gd name="connsiteX7" fmla="*/ 310603 w 4403183"/>
              <a:gd name="connsiteY7"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2286 w 4403183"/>
              <a:gd name="connsiteY2" fmla="*/ 162019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577706 w 4785985"/>
              <a:gd name="connsiteY0" fmla="*/ 3188587 h 3715693"/>
              <a:gd name="connsiteX1" fmla="*/ 3634190 w 4785985"/>
              <a:gd name="connsiteY1" fmla="*/ 2111241 h 3715693"/>
              <a:gd name="connsiteX2" fmla="*/ 4319389 w 4785985"/>
              <a:gd name="connsiteY2" fmla="*/ 162019 h 3715693"/>
              <a:gd name="connsiteX3" fmla="*/ 4486679 w 4785985"/>
              <a:gd name="connsiteY3" fmla="*/ 187191 h 3715693"/>
              <a:gd name="connsiteX4" fmla="*/ 4436069 w 4785985"/>
              <a:gd name="connsiteY4" fmla="*/ 0 h 3715693"/>
              <a:gd name="connsiteX5" fmla="*/ 3938991 w 4785985"/>
              <a:gd name="connsiteY5" fmla="*/ 2392228 h 3715693"/>
              <a:gd name="connsiteX6" fmla="*/ 513412 w 4785985"/>
              <a:gd name="connsiteY6" fmla="*/ 3650457 h 3715693"/>
              <a:gd name="connsiteX7" fmla="*/ 136135 w 4785985"/>
              <a:gd name="connsiteY7" fmla="*/ 3706679 h 3715693"/>
              <a:gd name="connsiteX8" fmla="*/ 5166 w 4785985"/>
              <a:gd name="connsiteY8" fmla="*/ 2970872 h 3715693"/>
              <a:gd name="connsiteX9" fmla="*/ 577706 w 4785985"/>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572540 w 4780819"/>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06679"/>
              <a:gd name="connsiteX1" fmla="*/ 3629024 w 4780819"/>
              <a:gd name="connsiteY1" fmla="*/ 2111241 h 3706679"/>
              <a:gd name="connsiteX2" fmla="*/ 4314223 w 4780819"/>
              <a:gd name="connsiteY2" fmla="*/ 162019 h 3706679"/>
              <a:gd name="connsiteX3" fmla="*/ 4481513 w 4780819"/>
              <a:gd name="connsiteY3" fmla="*/ 187191 h 3706679"/>
              <a:gd name="connsiteX4" fmla="*/ 4430903 w 4780819"/>
              <a:gd name="connsiteY4" fmla="*/ 0 h 3706679"/>
              <a:gd name="connsiteX5" fmla="*/ 3933825 w 4780819"/>
              <a:gd name="connsiteY5" fmla="*/ 2392228 h 3706679"/>
              <a:gd name="connsiteX6" fmla="*/ 262977 w 4780819"/>
              <a:gd name="connsiteY6" fmla="*/ 3557588 h 3706679"/>
              <a:gd name="connsiteX7" fmla="*/ 130969 w 4780819"/>
              <a:gd name="connsiteY7" fmla="*/ 3706679 h 3706679"/>
              <a:gd name="connsiteX8" fmla="*/ 0 w 4780819"/>
              <a:gd name="connsiteY8" fmla="*/ 2970872 h 3706679"/>
              <a:gd name="connsiteX9" fmla="*/ 707232 w 4780819"/>
              <a:gd name="connsiteY9" fmla="*/ 3025641 h 3706679"/>
              <a:gd name="connsiteX10" fmla="*/ 572540 w 4780819"/>
              <a:gd name="connsiteY10" fmla="*/ 3188587 h 3706679"/>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8112 w 4780819"/>
              <a:gd name="connsiteY7" fmla="*/ 3704297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624928 w 4833207"/>
              <a:gd name="connsiteY0" fmla="*/ 318858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759620 w 4833207"/>
              <a:gd name="connsiteY9" fmla="*/ 3025641 h 3711610"/>
              <a:gd name="connsiteX10" fmla="*/ 624928 w 4833207"/>
              <a:gd name="connsiteY10" fmla="*/ 3188587 h 3711610"/>
              <a:gd name="connsiteX0" fmla="*/ 624928 w 4833207"/>
              <a:gd name="connsiteY0" fmla="*/ 318858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492920 w 4833207"/>
              <a:gd name="connsiteY9" fmla="*/ 3206616 h 3711610"/>
              <a:gd name="connsiteX10" fmla="*/ 624928 w 4833207"/>
              <a:gd name="connsiteY10" fmla="*/ 3188587 h 3711610"/>
              <a:gd name="connsiteX0" fmla="*/ 377278 w 4833207"/>
              <a:gd name="connsiteY0" fmla="*/ 3321937 h 3711610"/>
              <a:gd name="connsiteX1" fmla="*/ 3681412 w 4833207"/>
              <a:gd name="connsiteY1" fmla="*/ 2111241 h 3711610"/>
              <a:gd name="connsiteX2" fmla="*/ 4366611 w 4833207"/>
              <a:gd name="connsiteY2" fmla="*/ 162019 h 3711610"/>
              <a:gd name="connsiteX3" fmla="*/ 4533901 w 4833207"/>
              <a:gd name="connsiteY3" fmla="*/ 187191 h 3711610"/>
              <a:gd name="connsiteX4" fmla="*/ 4483291 w 4833207"/>
              <a:gd name="connsiteY4" fmla="*/ 0 h 3711610"/>
              <a:gd name="connsiteX5" fmla="*/ 3986213 w 4833207"/>
              <a:gd name="connsiteY5" fmla="*/ 2392228 h 3711610"/>
              <a:gd name="connsiteX6" fmla="*/ 315365 w 4833207"/>
              <a:gd name="connsiteY6" fmla="*/ 3557588 h 3711610"/>
              <a:gd name="connsiteX7" fmla="*/ 195263 w 4833207"/>
              <a:gd name="connsiteY7" fmla="*/ 3709060 h 3711610"/>
              <a:gd name="connsiteX8" fmla="*/ 0 w 4833207"/>
              <a:gd name="connsiteY8" fmla="*/ 3170897 h 3711610"/>
              <a:gd name="connsiteX9" fmla="*/ 492920 w 4833207"/>
              <a:gd name="connsiteY9" fmla="*/ 3206616 h 3711610"/>
              <a:gd name="connsiteX10" fmla="*/ 377278 w 4833207"/>
              <a:gd name="connsiteY10" fmla="*/ 3321937 h 3711610"/>
              <a:gd name="connsiteX0" fmla="*/ 377278 w 4833207"/>
              <a:gd name="connsiteY0" fmla="*/ 3321937 h 3709060"/>
              <a:gd name="connsiteX1" fmla="*/ 3681412 w 4833207"/>
              <a:gd name="connsiteY1" fmla="*/ 2111241 h 3709060"/>
              <a:gd name="connsiteX2" fmla="*/ 4366611 w 4833207"/>
              <a:gd name="connsiteY2" fmla="*/ 162019 h 3709060"/>
              <a:gd name="connsiteX3" fmla="*/ 4533901 w 4833207"/>
              <a:gd name="connsiteY3" fmla="*/ 187191 h 3709060"/>
              <a:gd name="connsiteX4" fmla="*/ 4483291 w 4833207"/>
              <a:gd name="connsiteY4" fmla="*/ 0 h 3709060"/>
              <a:gd name="connsiteX5" fmla="*/ 3986213 w 4833207"/>
              <a:gd name="connsiteY5" fmla="*/ 2392228 h 3709060"/>
              <a:gd name="connsiteX6" fmla="*/ 258215 w 4833207"/>
              <a:gd name="connsiteY6" fmla="*/ 3429000 h 3709060"/>
              <a:gd name="connsiteX7" fmla="*/ 195263 w 4833207"/>
              <a:gd name="connsiteY7" fmla="*/ 3709060 h 3709060"/>
              <a:gd name="connsiteX8" fmla="*/ 0 w 4833207"/>
              <a:gd name="connsiteY8" fmla="*/ 3170897 h 3709060"/>
              <a:gd name="connsiteX9" fmla="*/ 492920 w 4833207"/>
              <a:gd name="connsiteY9" fmla="*/ 3206616 h 3709060"/>
              <a:gd name="connsiteX10" fmla="*/ 377278 w 4833207"/>
              <a:gd name="connsiteY10" fmla="*/ 3321937 h 3709060"/>
              <a:gd name="connsiteX0" fmla="*/ 377278 w 4833207"/>
              <a:gd name="connsiteY0" fmla="*/ 3321937 h 3607498"/>
              <a:gd name="connsiteX1" fmla="*/ 3681412 w 4833207"/>
              <a:gd name="connsiteY1" fmla="*/ 2111241 h 3607498"/>
              <a:gd name="connsiteX2" fmla="*/ 4366611 w 4833207"/>
              <a:gd name="connsiteY2" fmla="*/ 162019 h 3607498"/>
              <a:gd name="connsiteX3" fmla="*/ 4533901 w 4833207"/>
              <a:gd name="connsiteY3" fmla="*/ 187191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833207"/>
              <a:gd name="connsiteY0" fmla="*/ 3321937 h 3607498"/>
              <a:gd name="connsiteX1" fmla="*/ 3681412 w 4833207"/>
              <a:gd name="connsiteY1" fmla="*/ 2111241 h 3607498"/>
              <a:gd name="connsiteX2" fmla="*/ 4290411 w 4833207"/>
              <a:gd name="connsiteY2" fmla="*/ 438244 h 3607498"/>
              <a:gd name="connsiteX3" fmla="*/ 4533901 w 4833207"/>
              <a:gd name="connsiteY3" fmla="*/ 187191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833207"/>
              <a:gd name="connsiteY0" fmla="*/ 3321937 h 3607498"/>
              <a:gd name="connsiteX1" fmla="*/ 3681412 w 4833207"/>
              <a:gd name="connsiteY1" fmla="*/ 2111241 h 3607498"/>
              <a:gd name="connsiteX2" fmla="*/ 4290411 w 4833207"/>
              <a:gd name="connsiteY2" fmla="*/ 438244 h 3607498"/>
              <a:gd name="connsiteX3" fmla="*/ 4524376 w 4833207"/>
              <a:gd name="connsiteY3" fmla="*/ 449128 h 3607498"/>
              <a:gd name="connsiteX4" fmla="*/ 4483291 w 4833207"/>
              <a:gd name="connsiteY4" fmla="*/ 0 h 3607498"/>
              <a:gd name="connsiteX5" fmla="*/ 3986213 w 4833207"/>
              <a:gd name="connsiteY5" fmla="*/ 2392228 h 3607498"/>
              <a:gd name="connsiteX6" fmla="*/ 258215 w 4833207"/>
              <a:gd name="connsiteY6" fmla="*/ 3429000 h 3607498"/>
              <a:gd name="connsiteX7" fmla="*/ 157163 w 4833207"/>
              <a:gd name="connsiteY7" fmla="*/ 3537610 h 3607498"/>
              <a:gd name="connsiteX8" fmla="*/ 0 w 4833207"/>
              <a:gd name="connsiteY8" fmla="*/ 3170897 h 3607498"/>
              <a:gd name="connsiteX9" fmla="*/ 492920 w 4833207"/>
              <a:gd name="connsiteY9" fmla="*/ 3206616 h 3607498"/>
              <a:gd name="connsiteX10" fmla="*/ 377278 w 4833207"/>
              <a:gd name="connsiteY10" fmla="*/ 3321937 h 3607498"/>
              <a:gd name="connsiteX0" fmla="*/ 377278 w 4764719"/>
              <a:gd name="connsiteY0" fmla="*/ 3321937 h 3599671"/>
              <a:gd name="connsiteX1" fmla="*/ 3681412 w 4764719"/>
              <a:gd name="connsiteY1" fmla="*/ 2111241 h 3599671"/>
              <a:gd name="connsiteX2" fmla="*/ 4290411 w 4764719"/>
              <a:gd name="connsiteY2" fmla="*/ 438244 h 3599671"/>
              <a:gd name="connsiteX3" fmla="*/ 4524376 w 4764719"/>
              <a:gd name="connsiteY3" fmla="*/ 449128 h 3599671"/>
              <a:gd name="connsiteX4" fmla="*/ 4483291 w 4764719"/>
              <a:gd name="connsiteY4" fmla="*/ 0 h 3599671"/>
              <a:gd name="connsiteX5" fmla="*/ 3752851 w 4764719"/>
              <a:gd name="connsiteY5" fmla="*/ 2354128 h 3599671"/>
              <a:gd name="connsiteX6" fmla="*/ 258215 w 4764719"/>
              <a:gd name="connsiteY6" fmla="*/ 3429000 h 3599671"/>
              <a:gd name="connsiteX7" fmla="*/ 157163 w 4764719"/>
              <a:gd name="connsiteY7" fmla="*/ 3537610 h 3599671"/>
              <a:gd name="connsiteX8" fmla="*/ 0 w 4764719"/>
              <a:gd name="connsiteY8" fmla="*/ 3170897 h 3599671"/>
              <a:gd name="connsiteX9" fmla="*/ 492920 w 4764719"/>
              <a:gd name="connsiteY9" fmla="*/ 3206616 h 3599671"/>
              <a:gd name="connsiteX10" fmla="*/ 377278 w 4764719"/>
              <a:gd name="connsiteY10" fmla="*/ 3321937 h 3599671"/>
              <a:gd name="connsiteX0" fmla="*/ 377278 w 4764719"/>
              <a:gd name="connsiteY0" fmla="*/ 3321937 h 3599671"/>
              <a:gd name="connsiteX1" fmla="*/ 3690937 w 4764719"/>
              <a:gd name="connsiteY1" fmla="*/ 2139816 h 3599671"/>
              <a:gd name="connsiteX2" fmla="*/ 4290411 w 4764719"/>
              <a:gd name="connsiteY2" fmla="*/ 438244 h 3599671"/>
              <a:gd name="connsiteX3" fmla="*/ 4524376 w 4764719"/>
              <a:gd name="connsiteY3" fmla="*/ 449128 h 3599671"/>
              <a:gd name="connsiteX4" fmla="*/ 4483291 w 4764719"/>
              <a:gd name="connsiteY4" fmla="*/ 0 h 3599671"/>
              <a:gd name="connsiteX5" fmla="*/ 3752851 w 4764719"/>
              <a:gd name="connsiteY5" fmla="*/ 2354128 h 3599671"/>
              <a:gd name="connsiteX6" fmla="*/ 258215 w 4764719"/>
              <a:gd name="connsiteY6" fmla="*/ 3429000 h 3599671"/>
              <a:gd name="connsiteX7" fmla="*/ 157163 w 4764719"/>
              <a:gd name="connsiteY7" fmla="*/ 3537610 h 3599671"/>
              <a:gd name="connsiteX8" fmla="*/ 0 w 4764719"/>
              <a:gd name="connsiteY8" fmla="*/ 3170897 h 3599671"/>
              <a:gd name="connsiteX9" fmla="*/ 492920 w 4764719"/>
              <a:gd name="connsiteY9" fmla="*/ 3206616 h 3599671"/>
              <a:gd name="connsiteX10" fmla="*/ 377278 w 4764719"/>
              <a:gd name="connsiteY10" fmla="*/ 3321937 h 3599671"/>
              <a:gd name="connsiteX0" fmla="*/ 377278 w 4709713"/>
              <a:gd name="connsiteY0" fmla="*/ 3321937 h 3599671"/>
              <a:gd name="connsiteX1" fmla="*/ 3690937 w 4709713"/>
              <a:gd name="connsiteY1" fmla="*/ 2139816 h 3599671"/>
              <a:gd name="connsiteX2" fmla="*/ 4290411 w 4709713"/>
              <a:gd name="connsiteY2" fmla="*/ 438244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99671"/>
              <a:gd name="connsiteX1" fmla="*/ 3690937 w 4709713"/>
              <a:gd name="connsiteY1" fmla="*/ 2139816 h 3599671"/>
              <a:gd name="connsiteX2" fmla="*/ 4299936 w 4709713"/>
              <a:gd name="connsiteY2" fmla="*/ 423956 h 3599671"/>
              <a:gd name="connsiteX3" fmla="*/ 4524376 w 4709713"/>
              <a:gd name="connsiteY3" fmla="*/ 449128 h 3599671"/>
              <a:gd name="connsiteX4" fmla="*/ 4483291 w 4709713"/>
              <a:gd name="connsiteY4" fmla="*/ 0 h 3599671"/>
              <a:gd name="connsiteX5" fmla="*/ 3752851 w 4709713"/>
              <a:gd name="connsiteY5" fmla="*/ 2354128 h 3599671"/>
              <a:gd name="connsiteX6" fmla="*/ 258215 w 4709713"/>
              <a:gd name="connsiteY6" fmla="*/ 3429000 h 3599671"/>
              <a:gd name="connsiteX7" fmla="*/ 157163 w 4709713"/>
              <a:gd name="connsiteY7" fmla="*/ 3537610 h 3599671"/>
              <a:gd name="connsiteX8" fmla="*/ 0 w 4709713"/>
              <a:gd name="connsiteY8" fmla="*/ 3170897 h 3599671"/>
              <a:gd name="connsiteX9" fmla="*/ 492920 w 4709713"/>
              <a:gd name="connsiteY9" fmla="*/ 3206616 h 3599671"/>
              <a:gd name="connsiteX10" fmla="*/ 377278 w 4709713"/>
              <a:gd name="connsiteY10" fmla="*/ 3321937 h 3599671"/>
              <a:gd name="connsiteX0" fmla="*/ 377278 w 4709713"/>
              <a:gd name="connsiteY0" fmla="*/ 3321937 h 3566407"/>
              <a:gd name="connsiteX1" fmla="*/ 3690937 w 4709713"/>
              <a:gd name="connsiteY1" fmla="*/ 2139816 h 3566407"/>
              <a:gd name="connsiteX2" fmla="*/ 4299936 w 4709713"/>
              <a:gd name="connsiteY2" fmla="*/ 423956 h 3566407"/>
              <a:gd name="connsiteX3" fmla="*/ 4524376 w 4709713"/>
              <a:gd name="connsiteY3" fmla="*/ 449128 h 3566407"/>
              <a:gd name="connsiteX4" fmla="*/ 4483291 w 4709713"/>
              <a:gd name="connsiteY4" fmla="*/ 0 h 3566407"/>
              <a:gd name="connsiteX5" fmla="*/ 3752851 w 4709713"/>
              <a:gd name="connsiteY5" fmla="*/ 2354128 h 3566407"/>
              <a:gd name="connsiteX6" fmla="*/ 258215 w 4709713"/>
              <a:gd name="connsiteY6" fmla="*/ 3429000 h 3566407"/>
              <a:gd name="connsiteX7" fmla="*/ 157163 w 4709713"/>
              <a:gd name="connsiteY7" fmla="*/ 3537610 h 3566407"/>
              <a:gd name="connsiteX8" fmla="*/ 0 w 4709713"/>
              <a:gd name="connsiteY8" fmla="*/ 3170897 h 3566407"/>
              <a:gd name="connsiteX9" fmla="*/ 492920 w 4709713"/>
              <a:gd name="connsiteY9" fmla="*/ 3206616 h 3566407"/>
              <a:gd name="connsiteX10" fmla="*/ 377278 w 4709713"/>
              <a:gd name="connsiteY10" fmla="*/ 3321937 h 3566407"/>
              <a:gd name="connsiteX0" fmla="*/ 377278 w 4709713"/>
              <a:gd name="connsiteY0" fmla="*/ 3321937 h 3557122"/>
              <a:gd name="connsiteX1" fmla="*/ 3690937 w 4709713"/>
              <a:gd name="connsiteY1" fmla="*/ 2139816 h 3557122"/>
              <a:gd name="connsiteX2" fmla="*/ 4299936 w 4709713"/>
              <a:gd name="connsiteY2" fmla="*/ 423956 h 3557122"/>
              <a:gd name="connsiteX3" fmla="*/ 4524376 w 4709713"/>
              <a:gd name="connsiteY3" fmla="*/ 449128 h 3557122"/>
              <a:gd name="connsiteX4" fmla="*/ 4483291 w 4709713"/>
              <a:gd name="connsiteY4" fmla="*/ 0 h 3557122"/>
              <a:gd name="connsiteX5" fmla="*/ 3752851 w 4709713"/>
              <a:gd name="connsiteY5" fmla="*/ 2354128 h 3557122"/>
              <a:gd name="connsiteX6" fmla="*/ 258215 w 4709713"/>
              <a:gd name="connsiteY6" fmla="*/ 3429000 h 3557122"/>
              <a:gd name="connsiteX7" fmla="*/ 157163 w 4709713"/>
              <a:gd name="connsiteY7" fmla="*/ 3537610 h 3557122"/>
              <a:gd name="connsiteX8" fmla="*/ 0 w 4709713"/>
              <a:gd name="connsiteY8" fmla="*/ 3170897 h 3557122"/>
              <a:gd name="connsiteX9" fmla="*/ 492920 w 4709713"/>
              <a:gd name="connsiteY9" fmla="*/ 3206616 h 3557122"/>
              <a:gd name="connsiteX10" fmla="*/ 377278 w 4709713"/>
              <a:gd name="connsiteY10" fmla="*/ 3321937 h 3557122"/>
              <a:gd name="connsiteX0" fmla="*/ 377278 w 4709713"/>
              <a:gd name="connsiteY0" fmla="*/ 3321937 h 3565319"/>
              <a:gd name="connsiteX1" fmla="*/ 3690937 w 4709713"/>
              <a:gd name="connsiteY1" fmla="*/ 2139816 h 3565319"/>
              <a:gd name="connsiteX2" fmla="*/ 4299936 w 4709713"/>
              <a:gd name="connsiteY2" fmla="*/ 423956 h 3565319"/>
              <a:gd name="connsiteX3" fmla="*/ 4524376 w 4709713"/>
              <a:gd name="connsiteY3" fmla="*/ 449128 h 3565319"/>
              <a:gd name="connsiteX4" fmla="*/ 4483291 w 4709713"/>
              <a:gd name="connsiteY4" fmla="*/ 0 h 3565319"/>
              <a:gd name="connsiteX5" fmla="*/ 3752851 w 4709713"/>
              <a:gd name="connsiteY5" fmla="*/ 2354128 h 3565319"/>
              <a:gd name="connsiteX6" fmla="*/ 258215 w 4709713"/>
              <a:gd name="connsiteY6" fmla="*/ 3429000 h 3565319"/>
              <a:gd name="connsiteX7" fmla="*/ 157163 w 4709713"/>
              <a:gd name="connsiteY7" fmla="*/ 3537610 h 3565319"/>
              <a:gd name="connsiteX8" fmla="*/ 0 w 4709713"/>
              <a:gd name="connsiteY8" fmla="*/ 3170897 h 3565319"/>
              <a:gd name="connsiteX9" fmla="*/ 492920 w 4709713"/>
              <a:gd name="connsiteY9" fmla="*/ 3206616 h 3565319"/>
              <a:gd name="connsiteX10" fmla="*/ 377278 w 4709713"/>
              <a:gd name="connsiteY10" fmla="*/ 3321937 h 3565319"/>
              <a:gd name="connsiteX0" fmla="*/ 377278 w 4709713"/>
              <a:gd name="connsiteY0" fmla="*/ 3321937 h 3565319"/>
              <a:gd name="connsiteX1" fmla="*/ 3690937 w 4709713"/>
              <a:gd name="connsiteY1" fmla="*/ 2139816 h 3565319"/>
              <a:gd name="connsiteX2" fmla="*/ 4299936 w 4709713"/>
              <a:gd name="connsiteY2" fmla="*/ 423956 h 3565319"/>
              <a:gd name="connsiteX3" fmla="*/ 4524376 w 4709713"/>
              <a:gd name="connsiteY3" fmla="*/ 449128 h 3565319"/>
              <a:gd name="connsiteX4" fmla="*/ 4483291 w 4709713"/>
              <a:gd name="connsiteY4" fmla="*/ 0 h 3565319"/>
              <a:gd name="connsiteX5" fmla="*/ 3752851 w 4709713"/>
              <a:gd name="connsiteY5" fmla="*/ 2354128 h 3565319"/>
              <a:gd name="connsiteX6" fmla="*/ 258215 w 4709713"/>
              <a:gd name="connsiteY6" fmla="*/ 3429000 h 3565319"/>
              <a:gd name="connsiteX7" fmla="*/ 138113 w 4709713"/>
              <a:gd name="connsiteY7" fmla="*/ 3537610 h 3565319"/>
              <a:gd name="connsiteX8" fmla="*/ 0 w 4709713"/>
              <a:gd name="connsiteY8" fmla="*/ 3170897 h 3565319"/>
              <a:gd name="connsiteX9" fmla="*/ 492920 w 4709713"/>
              <a:gd name="connsiteY9" fmla="*/ 3206616 h 3565319"/>
              <a:gd name="connsiteX10" fmla="*/ 377278 w 4709713"/>
              <a:gd name="connsiteY10" fmla="*/ 3321937 h 3565319"/>
              <a:gd name="connsiteX0" fmla="*/ 358228 w 4690663"/>
              <a:gd name="connsiteY0" fmla="*/ 3321937 h 3565319"/>
              <a:gd name="connsiteX1" fmla="*/ 3671887 w 4690663"/>
              <a:gd name="connsiteY1" fmla="*/ 2139816 h 3565319"/>
              <a:gd name="connsiteX2" fmla="*/ 4280886 w 4690663"/>
              <a:gd name="connsiteY2" fmla="*/ 423956 h 3565319"/>
              <a:gd name="connsiteX3" fmla="*/ 4505326 w 4690663"/>
              <a:gd name="connsiteY3" fmla="*/ 449128 h 3565319"/>
              <a:gd name="connsiteX4" fmla="*/ 4464241 w 4690663"/>
              <a:gd name="connsiteY4" fmla="*/ 0 h 3565319"/>
              <a:gd name="connsiteX5" fmla="*/ 3733801 w 4690663"/>
              <a:gd name="connsiteY5" fmla="*/ 2354128 h 3565319"/>
              <a:gd name="connsiteX6" fmla="*/ 239165 w 4690663"/>
              <a:gd name="connsiteY6" fmla="*/ 3429000 h 3565319"/>
              <a:gd name="connsiteX7" fmla="*/ 119063 w 4690663"/>
              <a:gd name="connsiteY7" fmla="*/ 3537610 h 3565319"/>
              <a:gd name="connsiteX8" fmla="*/ 0 w 4690663"/>
              <a:gd name="connsiteY8" fmla="*/ 3175659 h 3565319"/>
              <a:gd name="connsiteX9" fmla="*/ 473870 w 4690663"/>
              <a:gd name="connsiteY9" fmla="*/ 3206616 h 3565319"/>
              <a:gd name="connsiteX10" fmla="*/ 358228 w 4690663"/>
              <a:gd name="connsiteY10" fmla="*/ 3321937 h 3565319"/>
              <a:gd name="connsiteX0" fmla="*/ 353465 w 4685900"/>
              <a:gd name="connsiteY0" fmla="*/ 3321937 h 3565319"/>
              <a:gd name="connsiteX1" fmla="*/ 3667124 w 4685900"/>
              <a:gd name="connsiteY1" fmla="*/ 2139816 h 3565319"/>
              <a:gd name="connsiteX2" fmla="*/ 4276123 w 4685900"/>
              <a:gd name="connsiteY2" fmla="*/ 423956 h 3565319"/>
              <a:gd name="connsiteX3" fmla="*/ 4500563 w 4685900"/>
              <a:gd name="connsiteY3" fmla="*/ 449128 h 3565319"/>
              <a:gd name="connsiteX4" fmla="*/ 4459478 w 4685900"/>
              <a:gd name="connsiteY4" fmla="*/ 0 h 3565319"/>
              <a:gd name="connsiteX5" fmla="*/ 3729038 w 4685900"/>
              <a:gd name="connsiteY5" fmla="*/ 2354128 h 3565319"/>
              <a:gd name="connsiteX6" fmla="*/ 234402 w 4685900"/>
              <a:gd name="connsiteY6" fmla="*/ 3429000 h 3565319"/>
              <a:gd name="connsiteX7" fmla="*/ 114300 w 4685900"/>
              <a:gd name="connsiteY7" fmla="*/ 3537610 h 3565319"/>
              <a:gd name="connsiteX8" fmla="*/ 0 w 4685900"/>
              <a:gd name="connsiteY8" fmla="*/ 3170897 h 3565319"/>
              <a:gd name="connsiteX9" fmla="*/ 469107 w 4685900"/>
              <a:gd name="connsiteY9" fmla="*/ 3206616 h 3565319"/>
              <a:gd name="connsiteX10" fmla="*/ 353465 w 4685900"/>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37610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043"/>
              <a:gd name="connsiteY0" fmla="*/ 3321937 h 3565319"/>
              <a:gd name="connsiteX1" fmla="*/ 3674267 w 4693043"/>
              <a:gd name="connsiteY1" fmla="*/ 2139816 h 3565319"/>
              <a:gd name="connsiteX2" fmla="*/ 4283266 w 4693043"/>
              <a:gd name="connsiteY2" fmla="*/ 423956 h 3565319"/>
              <a:gd name="connsiteX3" fmla="*/ 4507706 w 4693043"/>
              <a:gd name="connsiteY3" fmla="*/ 449128 h 3565319"/>
              <a:gd name="connsiteX4" fmla="*/ 4466621 w 4693043"/>
              <a:gd name="connsiteY4" fmla="*/ 0 h 3565319"/>
              <a:gd name="connsiteX5" fmla="*/ 3736181 w 4693043"/>
              <a:gd name="connsiteY5" fmla="*/ 2354128 h 3565319"/>
              <a:gd name="connsiteX6" fmla="*/ 241545 w 4693043"/>
              <a:gd name="connsiteY6" fmla="*/ 3429000 h 3565319"/>
              <a:gd name="connsiteX7" fmla="*/ 121443 w 4693043"/>
              <a:gd name="connsiteY7" fmla="*/ 3544754 h 3565319"/>
              <a:gd name="connsiteX8" fmla="*/ 0 w 4693043"/>
              <a:gd name="connsiteY8" fmla="*/ 3178040 h 3565319"/>
              <a:gd name="connsiteX9" fmla="*/ 476250 w 4693043"/>
              <a:gd name="connsiteY9" fmla="*/ 3206616 h 3565319"/>
              <a:gd name="connsiteX10" fmla="*/ 360608 w 4693043"/>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07706 w 4693551"/>
              <a:gd name="connsiteY3" fmla="*/ 449128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 name="connsiteX0" fmla="*/ 360608 w 4693551"/>
              <a:gd name="connsiteY0" fmla="*/ 3321937 h 3565319"/>
              <a:gd name="connsiteX1" fmla="*/ 3674267 w 4693551"/>
              <a:gd name="connsiteY1" fmla="*/ 2139816 h 3565319"/>
              <a:gd name="connsiteX2" fmla="*/ 4283266 w 4693551"/>
              <a:gd name="connsiteY2" fmla="*/ 423956 h 3565319"/>
              <a:gd name="connsiteX3" fmla="*/ 4510088 w 4693551"/>
              <a:gd name="connsiteY3" fmla="*/ 456272 h 3565319"/>
              <a:gd name="connsiteX4" fmla="*/ 4466621 w 4693551"/>
              <a:gd name="connsiteY4" fmla="*/ 0 h 3565319"/>
              <a:gd name="connsiteX5" fmla="*/ 3736181 w 4693551"/>
              <a:gd name="connsiteY5" fmla="*/ 2354128 h 3565319"/>
              <a:gd name="connsiteX6" fmla="*/ 241545 w 4693551"/>
              <a:gd name="connsiteY6" fmla="*/ 3429000 h 3565319"/>
              <a:gd name="connsiteX7" fmla="*/ 121443 w 4693551"/>
              <a:gd name="connsiteY7" fmla="*/ 3544754 h 3565319"/>
              <a:gd name="connsiteX8" fmla="*/ 0 w 4693551"/>
              <a:gd name="connsiteY8" fmla="*/ 3178040 h 3565319"/>
              <a:gd name="connsiteX9" fmla="*/ 476250 w 4693551"/>
              <a:gd name="connsiteY9" fmla="*/ 3206616 h 3565319"/>
              <a:gd name="connsiteX10" fmla="*/ 360608 w 4693551"/>
              <a:gd name="connsiteY10" fmla="*/ 3321937 h 356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3551" h="3565319">
                <a:moveTo>
                  <a:pt x="360608" y="3321937"/>
                </a:moveTo>
                <a:cubicBezTo>
                  <a:pt x="1554061" y="3738314"/>
                  <a:pt x="3176140" y="2673556"/>
                  <a:pt x="3674267" y="2139816"/>
                </a:cubicBezTo>
                <a:cubicBezTo>
                  <a:pt x="3906634" y="1906793"/>
                  <a:pt x="4653353" y="1099892"/>
                  <a:pt x="4283266" y="423956"/>
                </a:cubicBezTo>
                <a:cubicBezTo>
                  <a:pt x="4323154" y="430760"/>
                  <a:pt x="4444006" y="447087"/>
                  <a:pt x="4510088" y="456272"/>
                </a:cubicBezTo>
                <a:lnTo>
                  <a:pt x="4466621" y="0"/>
                </a:lnTo>
                <a:cubicBezTo>
                  <a:pt x="4934340" y="567221"/>
                  <a:pt x="4673399" y="1422576"/>
                  <a:pt x="3736181" y="2354128"/>
                </a:cubicBezTo>
                <a:cubicBezTo>
                  <a:pt x="2464940" y="3521250"/>
                  <a:pt x="907949" y="3759684"/>
                  <a:pt x="241545" y="3429000"/>
                </a:cubicBezTo>
                <a:cubicBezTo>
                  <a:pt x="183256" y="3489016"/>
                  <a:pt x="167826" y="3499025"/>
                  <a:pt x="121443" y="3544754"/>
                </a:cubicBezTo>
                <a:cubicBezTo>
                  <a:pt x="90487" y="3466174"/>
                  <a:pt x="19050" y="3247096"/>
                  <a:pt x="0" y="3178040"/>
                </a:cubicBezTo>
                <a:cubicBezTo>
                  <a:pt x="111127" y="3185977"/>
                  <a:pt x="367505" y="3198678"/>
                  <a:pt x="476250" y="3206616"/>
                </a:cubicBezTo>
                <a:lnTo>
                  <a:pt x="360608" y="3321937"/>
                </a:lnTo>
                <a:close/>
              </a:path>
            </a:pathLst>
          </a:custGeom>
          <a:solidFill>
            <a:srgbClr val="FFFFFF">
              <a:alpha val="69804"/>
            </a:srgbClr>
          </a:solidFill>
          <a:ln w="3175">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8" name="Rechteck 567"/>
          <p:cNvSpPr/>
          <p:nvPr/>
        </p:nvSpPr>
        <p:spPr bwMode="auto">
          <a:xfrm>
            <a:off x="5914532" y="1412779"/>
            <a:ext cx="942976" cy="836291"/>
          </a:xfrm>
          <a:custGeom>
            <a:avLst/>
            <a:gdLst>
              <a:gd name="connsiteX0" fmla="*/ 0 w 942976"/>
              <a:gd name="connsiteY0" fmla="*/ 0 h 836291"/>
              <a:gd name="connsiteX1" fmla="*/ 942976 w 942976"/>
              <a:gd name="connsiteY1" fmla="*/ 0 h 836291"/>
              <a:gd name="connsiteX2" fmla="*/ 942976 w 942976"/>
              <a:gd name="connsiteY2" fmla="*/ 836291 h 836291"/>
              <a:gd name="connsiteX3" fmla="*/ 0 w 942976"/>
              <a:gd name="connsiteY3" fmla="*/ 836291 h 836291"/>
              <a:gd name="connsiteX4" fmla="*/ 0 w 942976"/>
              <a:gd name="connsiteY4" fmla="*/ 0 h 836291"/>
              <a:gd name="connsiteX0" fmla="*/ 0 w 942976"/>
              <a:gd name="connsiteY0" fmla="*/ 836291 h 836291"/>
              <a:gd name="connsiteX1" fmla="*/ 942976 w 942976"/>
              <a:gd name="connsiteY1" fmla="*/ 0 h 836291"/>
              <a:gd name="connsiteX2" fmla="*/ 942976 w 942976"/>
              <a:gd name="connsiteY2" fmla="*/ 836291 h 836291"/>
              <a:gd name="connsiteX3" fmla="*/ 0 w 942976"/>
              <a:gd name="connsiteY3" fmla="*/ 836291 h 836291"/>
              <a:gd name="connsiteX0" fmla="*/ 0 w 942976"/>
              <a:gd name="connsiteY0" fmla="*/ 833910 h 833910"/>
              <a:gd name="connsiteX1" fmla="*/ 473869 w 942976"/>
              <a:gd name="connsiteY1" fmla="*/ 0 h 833910"/>
              <a:gd name="connsiteX2" fmla="*/ 942976 w 942976"/>
              <a:gd name="connsiteY2" fmla="*/ 833910 h 833910"/>
              <a:gd name="connsiteX3" fmla="*/ 0 w 942976"/>
              <a:gd name="connsiteY3" fmla="*/ 833910 h 833910"/>
              <a:gd name="connsiteX0" fmla="*/ 0 w 942976"/>
              <a:gd name="connsiteY0" fmla="*/ 833910 h 833910"/>
              <a:gd name="connsiteX1" fmla="*/ 471488 w 942976"/>
              <a:gd name="connsiteY1" fmla="*/ 0 h 833910"/>
              <a:gd name="connsiteX2" fmla="*/ 942976 w 942976"/>
              <a:gd name="connsiteY2" fmla="*/ 833910 h 833910"/>
              <a:gd name="connsiteX3" fmla="*/ 0 w 942976"/>
              <a:gd name="connsiteY3" fmla="*/ 833910 h 833910"/>
              <a:gd name="connsiteX0" fmla="*/ 0 w 942976"/>
              <a:gd name="connsiteY0" fmla="*/ 836291 h 836291"/>
              <a:gd name="connsiteX1" fmla="*/ 471488 w 942976"/>
              <a:gd name="connsiteY1" fmla="*/ 0 h 836291"/>
              <a:gd name="connsiteX2" fmla="*/ 942976 w 942976"/>
              <a:gd name="connsiteY2" fmla="*/ 836291 h 836291"/>
              <a:gd name="connsiteX3" fmla="*/ 0 w 942976"/>
              <a:gd name="connsiteY3" fmla="*/ 836291 h 836291"/>
            </a:gdLst>
            <a:ahLst/>
            <a:cxnLst>
              <a:cxn ang="0">
                <a:pos x="connsiteX0" y="connsiteY0"/>
              </a:cxn>
              <a:cxn ang="0">
                <a:pos x="connsiteX1" y="connsiteY1"/>
              </a:cxn>
              <a:cxn ang="0">
                <a:pos x="connsiteX2" y="connsiteY2"/>
              </a:cxn>
              <a:cxn ang="0">
                <a:pos x="connsiteX3" y="connsiteY3"/>
              </a:cxn>
            </a:cxnLst>
            <a:rect l="l" t="t" r="r" b="b"/>
            <a:pathLst>
              <a:path w="942976" h="836291">
                <a:moveTo>
                  <a:pt x="0" y="836291"/>
                </a:moveTo>
                <a:lnTo>
                  <a:pt x="471488" y="0"/>
                </a:lnTo>
                <a:lnTo>
                  <a:pt x="942976" y="836291"/>
                </a:lnTo>
                <a:lnTo>
                  <a:pt x="0" y="836291"/>
                </a:lnTo>
                <a:close/>
              </a:path>
            </a:pathLst>
          </a:custGeom>
          <a:solidFill>
            <a:schemeClr val="bg1"/>
          </a:solidFill>
          <a:ln>
            <a:no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
        <p:nvSpPr>
          <p:cNvPr id="1289" name="Rechteck 551"/>
          <p:cNvSpPr/>
          <p:nvPr/>
        </p:nvSpPr>
        <p:spPr bwMode="auto">
          <a:xfrm>
            <a:off x="3867451" y="5596626"/>
            <a:ext cx="5036400" cy="246855"/>
          </a:xfrm>
          <a:custGeom>
            <a:avLst/>
            <a:gdLst>
              <a:gd name="connsiteX0" fmla="*/ 0 w 5036400"/>
              <a:gd name="connsiteY0" fmla="*/ 0 h 249236"/>
              <a:gd name="connsiteX1" fmla="*/ 5036400 w 5036400"/>
              <a:gd name="connsiteY1" fmla="*/ 0 h 249236"/>
              <a:gd name="connsiteX2" fmla="*/ 5036400 w 5036400"/>
              <a:gd name="connsiteY2" fmla="*/ 249236 h 249236"/>
              <a:gd name="connsiteX3" fmla="*/ 0 w 5036400"/>
              <a:gd name="connsiteY3" fmla="*/ 249236 h 249236"/>
              <a:gd name="connsiteX4" fmla="*/ 0 w 5036400"/>
              <a:gd name="connsiteY4" fmla="*/ 0 h 249236"/>
              <a:gd name="connsiteX0" fmla="*/ 0 w 5036400"/>
              <a:gd name="connsiteY0" fmla="*/ 0 h 249236"/>
              <a:gd name="connsiteX1" fmla="*/ 4895906 w 5036400"/>
              <a:gd name="connsiteY1" fmla="*/ 2382 h 249236"/>
              <a:gd name="connsiteX2" fmla="*/ 5036400 w 5036400"/>
              <a:gd name="connsiteY2" fmla="*/ 249236 h 249236"/>
              <a:gd name="connsiteX3" fmla="*/ 0 w 5036400"/>
              <a:gd name="connsiteY3" fmla="*/ 249236 h 249236"/>
              <a:gd name="connsiteX4" fmla="*/ 0 w 5036400"/>
              <a:gd name="connsiteY4" fmla="*/ 0 h 249236"/>
              <a:gd name="connsiteX0" fmla="*/ 140494 w 5036400"/>
              <a:gd name="connsiteY0" fmla="*/ 0 h 246855"/>
              <a:gd name="connsiteX1" fmla="*/ 4895906 w 5036400"/>
              <a:gd name="connsiteY1" fmla="*/ 1 h 246855"/>
              <a:gd name="connsiteX2" fmla="*/ 5036400 w 5036400"/>
              <a:gd name="connsiteY2" fmla="*/ 246855 h 246855"/>
              <a:gd name="connsiteX3" fmla="*/ 0 w 5036400"/>
              <a:gd name="connsiteY3" fmla="*/ 246855 h 246855"/>
              <a:gd name="connsiteX4" fmla="*/ 140494 w 5036400"/>
              <a:gd name="connsiteY4" fmla="*/ 0 h 24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0" h="246855">
                <a:moveTo>
                  <a:pt x="140494" y="0"/>
                </a:moveTo>
                <a:lnTo>
                  <a:pt x="4895906" y="1"/>
                </a:lnTo>
                <a:lnTo>
                  <a:pt x="5036400" y="246855"/>
                </a:lnTo>
                <a:lnTo>
                  <a:pt x="0" y="246855"/>
                </a:lnTo>
                <a:lnTo>
                  <a:pt x="140494" y="0"/>
                </a:lnTo>
                <a:close/>
              </a:path>
            </a:pathLst>
          </a:custGeom>
          <a:solidFill>
            <a:srgbClr val="9ACBE8"/>
          </a:solidFill>
          <a:ln w="28575">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290" name="Rechteck 563"/>
          <p:cNvSpPr/>
          <p:nvPr/>
        </p:nvSpPr>
        <p:spPr bwMode="auto">
          <a:xfrm>
            <a:off x="4011915" y="4757952"/>
            <a:ext cx="4749449" cy="836291"/>
          </a:xfrm>
          <a:custGeom>
            <a:avLst/>
            <a:gdLst>
              <a:gd name="connsiteX0" fmla="*/ 0 w 2511074"/>
              <a:gd name="connsiteY0" fmla="*/ 0 h 836291"/>
              <a:gd name="connsiteX1" fmla="*/ 2511074 w 2511074"/>
              <a:gd name="connsiteY1" fmla="*/ 0 h 836291"/>
              <a:gd name="connsiteX2" fmla="*/ 2511074 w 2511074"/>
              <a:gd name="connsiteY2" fmla="*/ 836291 h 836291"/>
              <a:gd name="connsiteX3" fmla="*/ 0 w 2511074"/>
              <a:gd name="connsiteY3" fmla="*/ 836291 h 836291"/>
              <a:gd name="connsiteX4" fmla="*/ 0 w 2511074"/>
              <a:gd name="connsiteY4" fmla="*/ 0 h 836291"/>
              <a:gd name="connsiteX0" fmla="*/ 473868 w 2984942"/>
              <a:gd name="connsiteY0" fmla="*/ 0 h 836291"/>
              <a:gd name="connsiteX1" fmla="*/ 2984942 w 2984942"/>
              <a:gd name="connsiteY1" fmla="*/ 0 h 836291"/>
              <a:gd name="connsiteX2" fmla="*/ 2984942 w 2984942"/>
              <a:gd name="connsiteY2" fmla="*/ 836291 h 836291"/>
              <a:gd name="connsiteX3" fmla="*/ 0 w 2984942"/>
              <a:gd name="connsiteY3" fmla="*/ 836291 h 836291"/>
              <a:gd name="connsiteX4" fmla="*/ 473868 w 2984942"/>
              <a:gd name="connsiteY4" fmla="*/ 0 h 836291"/>
              <a:gd name="connsiteX0" fmla="*/ 473868 w 4273199"/>
              <a:gd name="connsiteY0" fmla="*/ 0 h 836291"/>
              <a:gd name="connsiteX1" fmla="*/ 4273199 w 4273199"/>
              <a:gd name="connsiteY1" fmla="*/ 2381 h 836291"/>
              <a:gd name="connsiteX2" fmla="*/ 2984942 w 4273199"/>
              <a:gd name="connsiteY2" fmla="*/ 836291 h 836291"/>
              <a:gd name="connsiteX3" fmla="*/ 0 w 4273199"/>
              <a:gd name="connsiteY3" fmla="*/ 836291 h 836291"/>
              <a:gd name="connsiteX4" fmla="*/ 473868 w 4273199"/>
              <a:gd name="connsiteY4" fmla="*/ 0 h 836291"/>
              <a:gd name="connsiteX0" fmla="*/ 473868 w 4749449"/>
              <a:gd name="connsiteY0" fmla="*/ 0 h 836291"/>
              <a:gd name="connsiteX1" fmla="*/ 4273199 w 4749449"/>
              <a:gd name="connsiteY1" fmla="*/ 2381 h 836291"/>
              <a:gd name="connsiteX2" fmla="*/ 4749449 w 4749449"/>
              <a:gd name="connsiteY2" fmla="*/ 836291 h 836291"/>
              <a:gd name="connsiteX3" fmla="*/ 0 w 4749449"/>
              <a:gd name="connsiteY3" fmla="*/ 836291 h 836291"/>
              <a:gd name="connsiteX4" fmla="*/ 473868 w 4749449"/>
              <a:gd name="connsiteY4" fmla="*/ 0 h 8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449" h="836291">
                <a:moveTo>
                  <a:pt x="473868" y="0"/>
                </a:moveTo>
                <a:lnTo>
                  <a:pt x="4273199" y="2381"/>
                </a:lnTo>
                <a:lnTo>
                  <a:pt x="4749449" y="836291"/>
                </a:lnTo>
                <a:lnTo>
                  <a:pt x="0" y="836291"/>
                </a:lnTo>
                <a:lnTo>
                  <a:pt x="473868" y="0"/>
                </a:lnTo>
                <a:close/>
              </a:path>
            </a:pathLst>
          </a:custGeom>
          <a:solidFill>
            <a:srgbClr val="EDEDEE">
              <a:alpha val="50196"/>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291" name="Rechteck 564"/>
          <p:cNvSpPr/>
          <p:nvPr/>
        </p:nvSpPr>
        <p:spPr bwMode="auto">
          <a:xfrm>
            <a:off x="4485782" y="3922135"/>
            <a:ext cx="3797428" cy="836291"/>
          </a:xfrm>
          <a:custGeom>
            <a:avLst/>
            <a:gdLst>
              <a:gd name="connsiteX0" fmla="*/ 0 w 3795047"/>
              <a:gd name="connsiteY0" fmla="*/ 0 h 836291"/>
              <a:gd name="connsiteX1" fmla="*/ 3795047 w 3795047"/>
              <a:gd name="connsiteY1" fmla="*/ 0 h 836291"/>
              <a:gd name="connsiteX2" fmla="*/ 3795047 w 3795047"/>
              <a:gd name="connsiteY2" fmla="*/ 836291 h 836291"/>
              <a:gd name="connsiteX3" fmla="*/ 0 w 3795047"/>
              <a:gd name="connsiteY3" fmla="*/ 836291 h 836291"/>
              <a:gd name="connsiteX4" fmla="*/ 0 w 3795047"/>
              <a:gd name="connsiteY4" fmla="*/ 0 h 836291"/>
              <a:gd name="connsiteX0" fmla="*/ 473869 w 3795047"/>
              <a:gd name="connsiteY0" fmla="*/ 2381 h 836291"/>
              <a:gd name="connsiteX1" fmla="*/ 3795047 w 3795047"/>
              <a:gd name="connsiteY1" fmla="*/ 0 h 836291"/>
              <a:gd name="connsiteX2" fmla="*/ 3795047 w 3795047"/>
              <a:gd name="connsiteY2" fmla="*/ 836291 h 836291"/>
              <a:gd name="connsiteX3" fmla="*/ 0 w 3795047"/>
              <a:gd name="connsiteY3" fmla="*/ 836291 h 836291"/>
              <a:gd name="connsiteX4" fmla="*/ 473869 w 3795047"/>
              <a:gd name="connsiteY4" fmla="*/ 2381 h 836291"/>
              <a:gd name="connsiteX0" fmla="*/ 473869 w 3795047"/>
              <a:gd name="connsiteY0" fmla="*/ 2381 h 836291"/>
              <a:gd name="connsiteX1" fmla="*/ 3323559 w 3795047"/>
              <a:gd name="connsiteY1" fmla="*/ 0 h 836291"/>
              <a:gd name="connsiteX2" fmla="*/ 3795047 w 3795047"/>
              <a:gd name="connsiteY2" fmla="*/ 836291 h 836291"/>
              <a:gd name="connsiteX3" fmla="*/ 0 w 3795047"/>
              <a:gd name="connsiteY3" fmla="*/ 836291 h 836291"/>
              <a:gd name="connsiteX4" fmla="*/ 473869 w 3795047"/>
              <a:gd name="connsiteY4" fmla="*/ 2381 h 836291"/>
              <a:gd name="connsiteX0" fmla="*/ 469106 w 3795047"/>
              <a:gd name="connsiteY0" fmla="*/ 2381 h 836291"/>
              <a:gd name="connsiteX1" fmla="*/ 3323559 w 3795047"/>
              <a:gd name="connsiteY1" fmla="*/ 0 h 836291"/>
              <a:gd name="connsiteX2" fmla="*/ 3795047 w 3795047"/>
              <a:gd name="connsiteY2" fmla="*/ 836291 h 836291"/>
              <a:gd name="connsiteX3" fmla="*/ 0 w 3795047"/>
              <a:gd name="connsiteY3" fmla="*/ 836291 h 836291"/>
              <a:gd name="connsiteX4" fmla="*/ 469106 w 3795047"/>
              <a:gd name="connsiteY4" fmla="*/ 2381 h 836291"/>
              <a:gd name="connsiteX0" fmla="*/ 471487 w 3797428"/>
              <a:gd name="connsiteY0" fmla="*/ 2381 h 836291"/>
              <a:gd name="connsiteX1" fmla="*/ 3325940 w 3797428"/>
              <a:gd name="connsiteY1" fmla="*/ 0 h 836291"/>
              <a:gd name="connsiteX2" fmla="*/ 3797428 w 3797428"/>
              <a:gd name="connsiteY2" fmla="*/ 836291 h 836291"/>
              <a:gd name="connsiteX3" fmla="*/ 0 w 3797428"/>
              <a:gd name="connsiteY3" fmla="*/ 836291 h 836291"/>
              <a:gd name="connsiteX4" fmla="*/ 471487 w 3797428"/>
              <a:gd name="connsiteY4" fmla="*/ 2381 h 8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428" h="836291">
                <a:moveTo>
                  <a:pt x="471487" y="2381"/>
                </a:moveTo>
                <a:lnTo>
                  <a:pt x="3325940" y="0"/>
                </a:lnTo>
                <a:lnTo>
                  <a:pt x="3797428" y="836291"/>
                </a:lnTo>
                <a:lnTo>
                  <a:pt x="0" y="836291"/>
                </a:lnTo>
                <a:lnTo>
                  <a:pt x="471487" y="2381"/>
                </a:lnTo>
                <a:close/>
              </a:path>
            </a:pathLst>
          </a:custGeom>
          <a:solidFill>
            <a:srgbClr val="CEE8F7">
              <a:alpha val="50196"/>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292" name="Rechteck 565"/>
          <p:cNvSpPr/>
          <p:nvPr/>
        </p:nvSpPr>
        <p:spPr bwMode="auto">
          <a:xfrm>
            <a:off x="4962033" y="3082986"/>
            <a:ext cx="2848317" cy="838672"/>
          </a:xfrm>
          <a:custGeom>
            <a:avLst/>
            <a:gdLst>
              <a:gd name="connsiteX0" fmla="*/ 0 w 2843554"/>
              <a:gd name="connsiteY0" fmla="*/ 0 h 836291"/>
              <a:gd name="connsiteX1" fmla="*/ 2843554 w 2843554"/>
              <a:gd name="connsiteY1" fmla="*/ 0 h 836291"/>
              <a:gd name="connsiteX2" fmla="*/ 2843554 w 2843554"/>
              <a:gd name="connsiteY2" fmla="*/ 836291 h 836291"/>
              <a:gd name="connsiteX3" fmla="*/ 0 w 2843554"/>
              <a:gd name="connsiteY3" fmla="*/ 836291 h 836291"/>
              <a:gd name="connsiteX4" fmla="*/ 0 w 2843554"/>
              <a:gd name="connsiteY4" fmla="*/ 0 h 836291"/>
              <a:gd name="connsiteX0" fmla="*/ 473869 w 2843554"/>
              <a:gd name="connsiteY0" fmla="*/ 0 h 838672"/>
              <a:gd name="connsiteX1" fmla="*/ 2843554 w 2843554"/>
              <a:gd name="connsiteY1" fmla="*/ 2381 h 838672"/>
              <a:gd name="connsiteX2" fmla="*/ 2843554 w 2843554"/>
              <a:gd name="connsiteY2" fmla="*/ 838672 h 838672"/>
              <a:gd name="connsiteX3" fmla="*/ 0 w 2843554"/>
              <a:gd name="connsiteY3" fmla="*/ 838672 h 838672"/>
              <a:gd name="connsiteX4" fmla="*/ 473869 w 2843554"/>
              <a:gd name="connsiteY4" fmla="*/ 0 h 838672"/>
              <a:gd name="connsiteX0" fmla="*/ 473869 w 2843554"/>
              <a:gd name="connsiteY0" fmla="*/ 0 h 838672"/>
              <a:gd name="connsiteX1" fmla="*/ 2374448 w 2843554"/>
              <a:gd name="connsiteY1" fmla="*/ 2381 h 838672"/>
              <a:gd name="connsiteX2" fmla="*/ 2843554 w 2843554"/>
              <a:gd name="connsiteY2" fmla="*/ 838672 h 838672"/>
              <a:gd name="connsiteX3" fmla="*/ 0 w 2843554"/>
              <a:gd name="connsiteY3" fmla="*/ 838672 h 838672"/>
              <a:gd name="connsiteX4" fmla="*/ 473869 w 2843554"/>
              <a:gd name="connsiteY4" fmla="*/ 0 h 838672"/>
              <a:gd name="connsiteX0" fmla="*/ 473869 w 2848317"/>
              <a:gd name="connsiteY0" fmla="*/ 0 h 838672"/>
              <a:gd name="connsiteX1" fmla="*/ 2374448 w 2848317"/>
              <a:gd name="connsiteY1" fmla="*/ 2381 h 838672"/>
              <a:gd name="connsiteX2" fmla="*/ 2848317 w 2848317"/>
              <a:gd name="connsiteY2" fmla="*/ 838672 h 838672"/>
              <a:gd name="connsiteX3" fmla="*/ 0 w 2848317"/>
              <a:gd name="connsiteY3" fmla="*/ 838672 h 838672"/>
              <a:gd name="connsiteX4" fmla="*/ 473869 w 2848317"/>
              <a:gd name="connsiteY4" fmla="*/ 0 h 83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317" h="838672">
                <a:moveTo>
                  <a:pt x="473869" y="0"/>
                </a:moveTo>
                <a:lnTo>
                  <a:pt x="2374448" y="2381"/>
                </a:lnTo>
                <a:lnTo>
                  <a:pt x="2848317" y="838672"/>
                </a:lnTo>
                <a:lnTo>
                  <a:pt x="0" y="838672"/>
                </a:lnTo>
                <a:lnTo>
                  <a:pt x="473869" y="0"/>
                </a:lnTo>
                <a:close/>
              </a:path>
            </a:pathLst>
          </a:custGeom>
          <a:solidFill>
            <a:srgbClr val="9ACBE8">
              <a:alpha val="69804"/>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Arial"/>
              <a:ea typeface="+mn-ea"/>
              <a:cs typeface="+mn-cs"/>
            </a:endParaRPr>
          </a:p>
        </p:txBody>
      </p:sp>
      <p:sp>
        <p:nvSpPr>
          <p:cNvPr id="1293" name="Rechteck 566"/>
          <p:cNvSpPr/>
          <p:nvPr/>
        </p:nvSpPr>
        <p:spPr bwMode="auto">
          <a:xfrm>
            <a:off x="5438281" y="2249070"/>
            <a:ext cx="1895475" cy="836291"/>
          </a:xfrm>
          <a:custGeom>
            <a:avLst/>
            <a:gdLst>
              <a:gd name="connsiteX0" fmla="*/ 0 w 1895475"/>
              <a:gd name="connsiteY0" fmla="*/ 0 h 836291"/>
              <a:gd name="connsiteX1" fmla="*/ 1895475 w 1895475"/>
              <a:gd name="connsiteY1" fmla="*/ 0 h 836291"/>
              <a:gd name="connsiteX2" fmla="*/ 1895475 w 1895475"/>
              <a:gd name="connsiteY2" fmla="*/ 836291 h 836291"/>
              <a:gd name="connsiteX3" fmla="*/ 0 w 1895475"/>
              <a:gd name="connsiteY3" fmla="*/ 836291 h 836291"/>
              <a:gd name="connsiteX4" fmla="*/ 0 w 1895475"/>
              <a:gd name="connsiteY4" fmla="*/ 0 h 836291"/>
              <a:gd name="connsiteX0" fmla="*/ 473869 w 1895475"/>
              <a:gd name="connsiteY0" fmla="*/ 0 h 836291"/>
              <a:gd name="connsiteX1" fmla="*/ 1895475 w 1895475"/>
              <a:gd name="connsiteY1" fmla="*/ 0 h 836291"/>
              <a:gd name="connsiteX2" fmla="*/ 1895475 w 1895475"/>
              <a:gd name="connsiteY2" fmla="*/ 836291 h 836291"/>
              <a:gd name="connsiteX3" fmla="*/ 0 w 1895475"/>
              <a:gd name="connsiteY3" fmla="*/ 836291 h 836291"/>
              <a:gd name="connsiteX4" fmla="*/ 473869 w 1895475"/>
              <a:gd name="connsiteY4" fmla="*/ 0 h 836291"/>
              <a:gd name="connsiteX0" fmla="*/ 473869 w 1895475"/>
              <a:gd name="connsiteY0" fmla="*/ 0 h 836291"/>
              <a:gd name="connsiteX1" fmla="*/ 1423988 w 1895475"/>
              <a:gd name="connsiteY1" fmla="*/ 0 h 836291"/>
              <a:gd name="connsiteX2" fmla="*/ 1895475 w 1895475"/>
              <a:gd name="connsiteY2" fmla="*/ 836291 h 836291"/>
              <a:gd name="connsiteX3" fmla="*/ 0 w 1895475"/>
              <a:gd name="connsiteY3" fmla="*/ 836291 h 836291"/>
              <a:gd name="connsiteX4" fmla="*/ 473869 w 1895475"/>
              <a:gd name="connsiteY4" fmla="*/ 0 h 836291"/>
              <a:gd name="connsiteX0" fmla="*/ 473869 w 1895475"/>
              <a:gd name="connsiteY0" fmla="*/ 0 h 836291"/>
              <a:gd name="connsiteX1" fmla="*/ 1423988 w 1895475"/>
              <a:gd name="connsiteY1" fmla="*/ 0 h 836291"/>
              <a:gd name="connsiteX2" fmla="*/ 1895475 w 1895475"/>
              <a:gd name="connsiteY2" fmla="*/ 836291 h 836291"/>
              <a:gd name="connsiteX3" fmla="*/ 0 w 1895475"/>
              <a:gd name="connsiteY3" fmla="*/ 836291 h 836291"/>
              <a:gd name="connsiteX4" fmla="*/ 473869 w 1895475"/>
              <a:gd name="connsiteY4" fmla="*/ 0 h 836291"/>
              <a:gd name="connsiteX0" fmla="*/ 473869 w 1895475"/>
              <a:gd name="connsiteY0" fmla="*/ 0 h 836291"/>
              <a:gd name="connsiteX1" fmla="*/ 1421607 w 1895475"/>
              <a:gd name="connsiteY1" fmla="*/ 0 h 836291"/>
              <a:gd name="connsiteX2" fmla="*/ 1895475 w 1895475"/>
              <a:gd name="connsiteY2" fmla="*/ 836291 h 836291"/>
              <a:gd name="connsiteX3" fmla="*/ 0 w 1895475"/>
              <a:gd name="connsiteY3" fmla="*/ 836291 h 836291"/>
              <a:gd name="connsiteX4" fmla="*/ 473869 w 1895475"/>
              <a:gd name="connsiteY4" fmla="*/ 0 h 83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475" h="836291">
                <a:moveTo>
                  <a:pt x="473869" y="0"/>
                </a:moveTo>
                <a:lnTo>
                  <a:pt x="1421607" y="0"/>
                </a:lnTo>
                <a:lnTo>
                  <a:pt x="1895475" y="836291"/>
                </a:lnTo>
                <a:lnTo>
                  <a:pt x="0" y="836291"/>
                </a:lnTo>
                <a:lnTo>
                  <a:pt x="473869" y="0"/>
                </a:lnTo>
                <a:close/>
              </a:path>
            </a:pathLst>
          </a:custGeom>
          <a:solidFill>
            <a:srgbClr val="67AED9">
              <a:alpha val="49804"/>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294" name="Rechteck 567"/>
          <p:cNvSpPr/>
          <p:nvPr/>
        </p:nvSpPr>
        <p:spPr bwMode="auto">
          <a:xfrm>
            <a:off x="5914532" y="1412779"/>
            <a:ext cx="942976" cy="836291"/>
          </a:xfrm>
          <a:custGeom>
            <a:avLst/>
            <a:gdLst>
              <a:gd name="connsiteX0" fmla="*/ 0 w 942976"/>
              <a:gd name="connsiteY0" fmla="*/ 0 h 836291"/>
              <a:gd name="connsiteX1" fmla="*/ 942976 w 942976"/>
              <a:gd name="connsiteY1" fmla="*/ 0 h 836291"/>
              <a:gd name="connsiteX2" fmla="*/ 942976 w 942976"/>
              <a:gd name="connsiteY2" fmla="*/ 836291 h 836291"/>
              <a:gd name="connsiteX3" fmla="*/ 0 w 942976"/>
              <a:gd name="connsiteY3" fmla="*/ 836291 h 836291"/>
              <a:gd name="connsiteX4" fmla="*/ 0 w 942976"/>
              <a:gd name="connsiteY4" fmla="*/ 0 h 836291"/>
              <a:gd name="connsiteX0" fmla="*/ 0 w 942976"/>
              <a:gd name="connsiteY0" fmla="*/ 836291 h 836291"/>
              <a:gd name="connsiteX1" fmla="*/ 942976 w 942976"/>
              <a:gd name="connsiteY1" fmla="*/ 0 h 836291"/>
              <a:gd name="connsiteX2" fmla="*/ 942976 w 942976"/>
              <a:gd name="connsiteY2" fmla="*/ 836291 h 836291"/>
              <a:gd name="connsiteX3" fmla="*/ 0 w 942976"/>
              <a:gd name="connsiteY3" fmla="*/ 836291 h 836291"/>
              <a:gd name="connsiteX0" fmla="*/ 0 w 942976"/>
              <a:gd name="connsiteY0" fmla="*/ 833910 h 833910"/>
              <a:gd name="connsiteX1" fmla="*/ 473869 w 942976"/>
              <a:gd name="connsiteY1" fmla="*/ 0 h 833910"/>
              <a:gd name="connsiteX2" fmla="*/ 942976 w 942976"/>
              <a:gd name="connsiteY2" fmla="*/ 833910 h 833910"/>
              <a:gd name="connsiteX3" fmla="*/ 0 w 942976"/>
              <a:gd name="connsiteY3" fmla="*/ 833910 h 833910"/>
              <a:gd name="connsiteX0" fmla="*/ 0 w 942976"/>
              <a:gd name="connsiteY0" fmla="*/ 833910 h 833910"/>
              <a:gd name="connsiteX1" fmla="*/ 471488 w 942976"/>
              <a:gd name="connsiteY1" fmla="*/ 0 h 833910"/>
              <a:gd name="connsiteX2" fmla="*/ 942976 w 942976"/>
              <a:gd name="connsiteY2" fmla="*/ 833910 h 833910"/>
              <a:gd name="connsiteX3" fmla="*/ 0 w 942976"/>
              <a:gd name="connsiteY3" fmla="*/ 833910 h 833910"/>
              <a:gd name="connsiteX0" fmla="*/ 0 w 942976"/>
              <a:gd name="connsiteY0" fmla="*/ 836291 h 836291"/>
              <a:gd name="connsiteX1" fmla="*/ 471488 w 942976"/>
              <a:gd name="connsiteY1" fmla="*/ 0 h 836291"/>
              <a:gd name="connsiteX2" fmla="*/ 942976 w 942976"/>
              <a:gd name="connsiteY2" fmla="*/ 836291 h 836291"/>
              <a:gd name="connsiteX3" fmla="*/ 0 w 942976"/>
              <a:gd name="connsiteY3" fmla="*/ 836291 h 836291"/>
            </a:gdLst>
            <a:ahLst/>
            <a:cxnLst>
              <a:cxn ang="0">
                <a:pos x="connsiteX0" y="connsiteY0"/>
              </a:cxn>
              <a:cxn ang="0">
                <a:pos x="connsiteX1" y="connsiteY1"/>
              </a:cxn>
              <a:cxn ang="0">
                <a:pos x="connsiteX2" y="connsiteY2"/>
              </a:cxn>
              <a:cxn ang="0">
                <a:pos x="connsiteX3" y="connsiteY3"/>
              </a:cxn>
            </a:cxnLst>
            <a:rect l="l" t="t" r="r" b="b"/>
            <a:pathLst>
              <a:path w="942976" h="836291">
                <a:moveTo>
                  <a:pt x="0" y="836291"/>
                </a:moveTo>
                <a:lnTo>
                  <a:pt x="471488" y="0"/>
                </a:lnTo>
                <a:lnTo>
                  <a:pt x="942976" y="836291"/>
                </a:lnTo>
                <a:lnTo>
                  <a:pt x="0" y="836291"/>
                </a:lnTo>
                <a:close/>
              </a:path>
            </a:pathLst>
          </a:custGeom>
          <a:solidFill>
            <a:srgbClr val="3391CA">
              <a:alpha val="50196"/>
            </a:srgbClr>
          </a:solidFill>
          <a:ln w="6350">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grpSp>
        <p:nvGrpSpPr>
          <p:cNvPr id="1295" name="Gruppieren 1294"/>
          <p:cNvGrpSpPr/>
          <p:nvPr/>
        </p:nvGrpSpPr>
        <p:grpSpPr>
          <a:xfrm>
            <a:off x="4987519" y="5047546"/>
            <a:ext cx="3092452" cy="443333"/>
            <a:chOff x="-4841852" y="6363385"/>
            <a:chExt cx="3092452" cy="443333"/>
          </a:xfrm>
        </p:grpSpPr>
        <p:grpSp>
          <p:nvGrpSpPr>
            <p:cNvPr id="1296" name="Group 19"/>
            <p:cNvGrpSpPr>
              <a:grpSpLocks/>
            </p:cNvGrpSpPr>
            <p:nvPr/>
          </p:nvGrpSpPr>
          <p:grpSpPr bwMode="auto">
            <a:xfrm flipH="1">
              <a:off x="-2211817" y="6547808"/>
              <a:ext cx="462417" cy="211477"/>
              <a:chOff x="2322" y="598"/>
              <a:chExt cx="1380" cy="546"/>
            </a:xfrm>
          </p:grpSpPr>
          <p:sp>
            <p:nvSpPr>
              <p:cNvPr id="1687" name="Rectangle 21"/>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8" name="Oval 22"/>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9" name="Oval 23"/>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90" name="Freeform 20"/>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91" name="Oval 24"/>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92" name="Freeform 26"/>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297" name="Group 19"/>
            <p:cNvGrpSpPr>
              <a:grpSpLocks/>
            </p:cNvGrpSpPr>
            <p:nvPr/>
          </p:nvGrpSpPr>
          <p:grpSpPr bwMode="auto">
            <a:xfrm>
              <a:off x="-4841852" y="6547296"/>
              <a:ext cx="462467" cy="212342"/>
              <a:chOff x="2322" y="598"/>
              <a:chExt cx="1380" cy="546"/>
            </a:xfrm>
          </p:grpSpPr>
          <p:sp>
            <p:nvSpPr>
              <p:cNvPr id="1681" name="Rectangle 21"/>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2" name="Oval 22"/>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3" name="Oval 23"/>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4" name="Freeform 20"/>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5" name="Oval 24"/>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6" name="Freeform 26"/>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298" name="Gruppieren 1297"/>
            <p:cNvGrpSpPr/>
            <p:nvPr/>
          </p:nvGrpSpPr>
          <p:grpSpPr>
            <a:xfrm>
              <a:off x="-4220714" y="6462470"/>
              <a:ext cx="501527" cy="344139"/>
              <a:chOff x="3076448" y="4921700"/>
              <a:chExt cx="712020" cy="459287"/>
            </a:xfrm>
          </p:grpSpPr>
          <p:sp>
            <p:nvSpPr>
              <p:cNvPr id="1512" name="Rechteck 1511"/>
              <p:cNvSpPr/>
              <p:nvPr/>
            </p:nvSpPr>
            <p:spPr bwMode="auto">
              <a:xfrm>
                <a:off x="3112674" y="5213681"/>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513" name="Group 305"/>
              <p:cNvGrpSpPr>
                <a:grpSpLocks/>
              </p:cNvGrpSpPr>
              <p:nvPr/>
            </p:nvGrpSpPr>
            <p:grpSpPr bwMode="auto">
              <a:xfrm>
                <a:off x="3076448" y="4921700"/>
                <a:ext cx="712020" cy="459287"/>
                <a:chOff x="2713" y="2770"/>
                <a:chExt cx="1599" cy="1157"/>
              </a:xfrm>
            </p:grpSpPr>
            <p:sp>
              <p:nvSpPr>
                <p:cNvPr id="1516" name="Rectangle 374"/>
                <p:cNvSpPr>
                  <a:spLocks noChangeArrowheads="1"/>
                </p:cNvSpPr>
                <p:nvPr/>
              </p:nvSpPr>
              <p:spPr bwMode="auto">
                <a:xfrm>
                  <a:off x="2979" y="3532"/>
                  <a:ext cx="330" cy="380"/>
                </a:xfrm>
                <a:prstGeom prst="rect">
                  <a:avLst/>
                </a:prstGeom>
                <a:solidFill>
                  <a:schemeClr val="bg2"/>
                </a:solidFill>
                <a:ln w="19050">
                  <a:solidFill>
                    <a:schemeClr val="bg2"/>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7" name="Freeform 306"/>
                <p:cNvSpPr>
                  <a:spLocks/>
                </p:cNvSpPr>
                <p:nvPr/>
              </p:nvSpPr>
              <p:spPr bwMode="auto">
                <a:xfrm>
                  <a:off x="3602" y="2772"/>
                  <a:ext cx="385" cy="164"/>
                </a:xfrm>
                <a:custGeom>
                  <a:avLst/>
                  <a:gdLst>
                    <a:gd name="T0" fmla="*/ 0 w 1156"/>
                    <a:gd name="T1" fmla="*/ 0 h 490"/>
                    <a:gd name="T2" fmla="*/ 1135 w 1156"/>
                    <a:gd name="T3" fmla="*/ 276 h 490"/>
                    <a:gd name="T4" fmla="*/ 1156 w 1156"/>
                    <a:gd name="T5" fmla="*/ 490 h 490"/>
                    <a:gd name="T6" fmla="*/ 57 w 1156"/>
                    <a:gd name="T7" fmla="*/ 367 h 490"/>
                    <a:gd name="T8" fmla="*/ 0 w 1156"/>
                    <a:gd name="T9" fmla="*/ 0 h 490"/>
                  </a:gdLst>
                  <a:ahLst/>
                  <a:cxnLst>
                    <a:cxn ang="0">
                      <a:pos x="T0" y="T1"/>
                    </a:cxn>
                    <a:cxn ang="0">
                      <a:pos x="T2" y="T3"/>
                    </a:cxn>
                    <a:cxn ang="0">
                      <a:pos x="T4" y="T5"/>
                    </a:cxn>
                    <a:cxn ang="0">
                      <a:pos x="T6" y="T7"/>
                    </a:cxn>
                    <a:cxn ang="0">
                      <a:pos x="T8" y="T9"/>
                    </a:cxn>
                  </a:cxnLst>
                  <a:rect l="0" t="0" r="r" b="b"/>
                  <a:pathLst>
                    <a:path w="1156" h="490">
                      <a:moveTo>
                        <a:pt x="0" y="0"/>
                      </a:moveTo>
                      <a:lnTo>
                        <a:pt x="1135" y="276"/>
                      </a:lnTo>
                      <a:lnTo>
                        <a:pt x="1156" y="490"/>
                      </a:lnTo>
                      <a:lnTo>
                        <a:pt x="57" y="367"/>
                      </a:lnTo>
                      <a:lnTo>
                        <a:pt x="0"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8" name="Line 307"/>
                <p:cNvSpPr>
                  <a:spLocks noChangeShapeType="1"/>
                </p:cNvSpPr>
                <p:nvPr/>
              </p:nvSpPr>
              <p:spPr bwMode="auto">
                <a:xfrm>
                  <a:off x="3621" y="2895"/>
                  <a:ext cx="366" cy="4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9" name="Line 308"/>
                <p:cNvSpPr>
                  <a:spLocks noChangeShapeType="1"/>
                </p:cNvSpPr>
                <p:nvPr/>
              </p:nvSpPr>
              <p:spPr bwMode="auto">
                <a:xfrm flipH="1" flipV="1">
                  <a:off x="3980" y="2864"/>
                  <a:ext cx="7" cy="7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0" name="Line 309"/>
                <p:cNvSpPr>
                  <a:spLocks noChangeShapeType="1"/>
                </p:cNvSpPr>
                <p:nvPr/>
              </p:nvSpPr>
              <p:spPr bwMode="auto">
                <a:xfrm flipH="1" flipV="1">
                  <a:off x="3602" y="2772"/>
                  <a:ext cx="378" cy="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1" name="Line 310"/>
                <p:cNvSpPr>
                  <a:spLocks noChangeShapeType="1"/>
                </p:cNvSpPr>
                <p:nvPr/>
              </p:nvSpPr>
              <p:spPr bwMode="auto">
                <a:xfrm>
                  <a:off x="3602" y="2772"/>
                  <a:ext cx="19" cy="12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2" name="Freeform 311"/>
                <p:cNvSpPr>
                  <a:spLocks/>
                </p:cNvSpPr>
                <p:nvPr/>
              </p:nvSpPr>
              <p:spPr bwMode="auto">
                <a:xfrm>
                  <a:off x="3902" y="2918"/>
                  <a:ext cx="107" cy="80"/>
                </a:xfrm>
                <a:custGeom>
                  <a:avLst/>
                  <a:gdLst>
                    <a:gd name="T0" fmla="*/ 0 w 323"/>
                    <a:gd name="T1" fmla="*/ 0 h 241"/>
                    <a:gd name="T2" fmla="*/ 323 w 323"/>
                    <a:gd name="T3" fmla="*/ 3 h 241"/>
                    <a:gd name="T4" fmla="*/ 323 w 323"/>
                    <a:gd name="T5" fmla="*/ 241 h 241"/>
                    <a:gd name="T6" fmla="*/ 7 w 323"/>
                    <a:gd name="T7" fmla="*/ 241 h 241"/>
                    <a:gd name="T8" fmla="*/ 0 w 323"/>
                    <a:gd name="T9" fmla="*/ 0 h 241"/>
                  </a:gdLst>
                  <a:ahLst/>
                  <a:cxnLst>
                    <a:cxn ang="0">
                      <a:pos x="T0" y="T1"/>
                    </a:cxn>
                    <a:cxn ang="0">
                      <a:pos x="T2" y="T3"/>
                    </a:cxn>
                    <a:cxn ang="0">
                      <a:pos x="T4" y="T5"/>
                    </a:cxn>
                    <a:cxn ang="0">
                      <a:pos x="T6" y="T7"/>
                    </a:cxn>
                    <a:cxn ang="0">
                      <a:pos x="T8" y="T9"/>
                    </a:cxn>
                  </a:cxnLst>
                  <a:rect l="0" t="0" r="r" b="b"/>
                  <a:pathLst>
                    <a:path w="323" h="241">
                      <a:moveTo>
                        <a:pt x="0" y="0"/>
                      </a:moveTo>
                      <a:lnTo>
                        <a:pt x="323" y="3"/>
                      </a:lnTo>
                      <a:lnTo>
                        <a:pt x="323" y="241"/>
                      </a:lnTo>
                      <a:lnTo>
                        <a:pt x="7" y="241"/>
                      </a:lnTo>
                      <a:lnTo>
                        <a:pt x="0"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3" name="Line 312"/>
                <p:cNvSpPr>
                  <a:spLocks noChangeShapeType="1"/>
                </p:cNvSpPr>
                <p:nvPr/>
              </p:nvSpPr>
              <p:spPr bwMode="auto">
                <a:xfrm>
                  <a:off x="3902" y="2918"/>
                  <a:ext cx="2" cy="8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4" name="Line 313"/>
                <p:cNvSpPr>
                  <a:spLocks noChangeShapeType="1"/>
                </p:cNvSpPr>
                <p:nvPr/>
              </p:nvSpPr>
              <p:spPr bwMode="auto">
                <a:xfrm>
                  <a:off x="3904" y="2998"/>
                  <a:ext cx="105"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5" name="Line 314"/>
                <p:cNvSpPr>
                  <a:spLocks noChangeShapeType="1"/>
                </p:cNvSpPr>
                <p:nvPr/>
              </p:nvSpPr>
              <p:spPr bwMode="auto">
                <a:xfrm flipV="1">
                  <a:off x="4009" y="2919"/>
                  <a:ext cx="0" cy="7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6" name="Line 315"/>
                <p:cNvSpPr>
                  <a:spLocks noChangeShapeType="1"/>
                </p:cNvSpPr>
                <p:nvPr/>
              </p:nvSpPr>
              <p:spPr bwMode="auto">
                <a:xfrm flipH="1" flipV="1">
                  <a:off x="3902" y="2918"/>
                  <a:ext cx="107"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7" name="Line 317"/>
                <p:cNvSpPr>
                  <a:spLocks noChangeShapeType="1"/>
                </p:cNvSpPr>
                <p:nvPr/>
              </p:nvSpPr>
              <p:spPr bwMode="auto">
                <a:xfrm>
                  <a:off x="3538" y="3684"/>
                  <a:ext cx="2" cy="23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8" name="Freeform 321"/>
                <p:cNvSpPr>
                  <a:spLocks/>
                </p:cNvSpPr>
                <p:nvPr/>
              </p:nvSpPr>
              <p:spPr bwMode="auto">
                <a:xfrm>
                  <a:off x="3873" y="2994"/>
                  <a:ext cx="173" cy="77"/>
                </a:xfrm>
                <a:custGeom>
                  <a:avLst/>
                  <a:gdLst>
                    <a:gd name="T0" fmla="*/ 63 w 519"/>
                    <a:gd name="T1" fmla="*/ 0 h 231"/>
                    <a:gd name="T2" fmla="*/ 449 w 519"/>
                    <a:gd name="T3" fmla="*/ 0 h 231"/>
                    <a:gd name="T4" fmla="*/ 470 w 519"/>
                    <a:gd name="T5" fmla="*/ 1 h 231"/>
                    <a:gd name="T6" fmla="*/ 487 w 519"/>
                    <a:gd name="T7" fmla="*/ 8 h 231"/>
                    <a:gd name="T8" fmla="*/ 503 w 519"/>
                    <a:gd name="T9" fmla="*/ 20 h 231"/>
                    <a:gd name="T10" fmla="*/ 514 w 519"/>
                    <a:gd name="T11" fmla="*/ 37 h 231"/>
                    <a:gd name="T12" fmla="*/ 519 w 519"/>
                    <a:gd name="T13" fmla="*/ 56 h 231"/>
                    <a:gd name="T14" fmla="*/ 519 w 519"/>
                    <a:gd name="T15" fmla="*/ 224 h 231"/>
                    <a:gd name="T16" fmla="*/ 0 w 519"/>
                    <a:gd name="T17" fmla="*/ 231 h 231"/>
                    <a:gd name="T18" fmla="*/ 0 w 519"/>
                    <a:gd name="T19" fmla="*/ 50 h 231"/>
                    <a:gd name="T20" fmla="*/ 4 w 519"/>
                    <a:gd name="T21" fmla="*/ 31 h 231"/>
                    <a:gd name="T22" fmla="*/ 14 w 519"/>
                    <a:gd name="T23" fmla="*/ 17 h 231"/>
                    <a:gd name="T24" fmla="*/ 28 w 519"/>
                    <a:gd name="T25" fmla="*/ 7 h 231"/>
                    <a:gd name="T26" fmla="*/ 44 w 519"/>
                    <a:gd name="T27" fmla="*/ 1 h 231"/>
                    <a:gd name="T28" fmla="*/ 63 w 519"/>
                    <a:gd name="T2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9" h="231">
                      <a:moveTo>
                        <a:pt x="63" y="0"/>
                      </a:moveTo>
                      <a:lnTo>
                        <a:pt x="449" y="0"/>
                      </a:lnTo>
                      <a:lnTo>
                        <a:pt x="470" y="1"/>
                      </a:lnTo>
                      <a:lnTo>
                        <a:pt x="487" y="8"/>
                      </a:lnTo>
                      <a:lnTo>
                        <a:pt x="503" y="20"/>
                      </a:lnTo>
                      <a:lnTo>
                        <a:pt x="514" y="37"/>
                      </a:lnTo>
                      <a:lnTo>
                        <a:pt x="519" y="56"/>
                      </a:lnTo>
                      <a:lnTo>
                        <a:pt x="519" y="224"/>
                      </a:lnTo>
                      <a:lnTo>
                        <a:pt x="0" y="231"/>
                      </a:lnTo>
                      <a:lnTo>
                        <a:pt x="0" y="50"/>
                      </a:lnTo>
                      <a:lnTo>
                        <a:pt x="4" y="31"/>
                      </a:lnTo>
                      <a:lnTo>
                        <a:pt x="14" y="17"/>
                      </a:lnTo>
                      <a:lnTo>
                        <a:pt x="28" y="7"/>
                      </a:lnTo>
                      <a:lnTo>
                        <a:pt x="44" y="1"/>
                      </a:lnTo>
                      <a:lnTo>
                        <a:pt x="63"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9" name="Line 322"/>
                <p:cNvSpPr>
                  <a:spLocks noChangeShapeType="1"/>
                </p:cNvSpPr>
                <p:nvPr/>
              </p:nvSpPr>
              <p:spPr bwMode="auto">
                <a:xfrm flipV="1">
                  <a:off x="4046" y="3012"/>
                  <a:ext cx="0" cy="5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0" name="Line 323"/>
                <p:cNvSpPr>
                  <a:spLocks noChangeShapeType="1"/>
                </p:cNvSpPr>
                <p:nvPr/>
              </p:nvSpPr>
              <p:spPr bwMode="auto">
                <a:xfrm flipH="1" flipV="1">
                  <a:off x="4044" y="3006"/>
                  <a:ext cx="2"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1" name="Line 324"/>
                <p:cNvSpPr>
                  <a:spLocks noChangeShapeType="1"/>
                </p:cNvSpPr>
                <p:nvPr/>
              </p:nvSpPr>
              <p:spPr bwMode="auto">
                <a:xfrm flipH="1" flipV="1">
                  <a:off x="4040" y="3000"/>
                  <a:ext cx="4"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2" name="Line 325"/>
                <p:cNvSpPr>
                  <a:spLocks noChangeShapeType="1"/>
                </p:cNvSpPr>
                <p:nvPr/>
              </p:nvSpPr>
              <p:spPr bwMode="auto">
                <a:xfrm flipH="1" flipV="1">
                  <a:off x="4035" y="2996"/>
                  <a:ext cx="5"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3" name="Line 326"/>
                <p:cNvSpPr>
                  <a:spLocks noChangeShapeType="1"/>
                </p:cNvSpPr>
                <p:nvPr/>
              </p:nvSpPr>
              <p:spPr bwMode="auto">
                <a:xfrm flipH="1" flipV="1">
                  <a:off x="4029" y="2994"/>
                  <a:ext cx="6"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4" name="Line 327"/>
                <p:cNvSpPr>
                  <a:spLocks noChangeShapeType="1"/>
                </p:cNvSpPr>
                <p:nvPr/>
              </p:nvSpPr>
              <p:spPr bwMode="auto">
                <a:xfrm flipH="1" flipV="1">
                  <a:off x="4022" y="2994"/>
                  <a:ext cx="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5" name="Line 328"/>
                <p:cNvSpPr>
                  <a:spLocks noChangeShapeType="1"/>
                </p:cNvSpPr>
                <p:nvPr/>
              </p:nvSpPr>
              <p:spPr bwMode="auto">
                <a:xfrm flipH="1">
                  <a:off x="3894" y="2994"/>
                  <a:ext cx="128"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6" name="Line 329"/>
                <p:cNvSpPr>
                  <a:spLocks noChangeShapeType="1"/>
                </p:cNvSpPr>
                <p:nvPr/>
              </p:nvSpPr>
              <p:spPr bwMode="auto">
                <a:xfrm flipH="1">
                  <a:off x="3887" y="2994"/>
                  <a:ext cx="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7" name="Line 330"/>
                <p:cNvSpPr>
                  <a:spLocks noChangeShapeType="1"/>
                </p:cNvSpPr>
                <p:nvPr/>
              </p:nvSpPr>
              <p:spPr bwMode="auto">
                <a:xfrm flipH="1">
                  <a:off x="3882" y="2994"/>
                  <a:ext cx="5"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8" name="Line 331"/>
                <p:cNvSpPr>
                  <a:spLocks noChangeShapeType="1"/>
                </p:cNvSpPr>
                <p:nvPr/>
              </p:nvSpPr>
              <p:spPr bwMode="auto">
                <a:xfrm flipH="1">
                  <a:off x="3877" y="2996"/>
                  <a:ext cx="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9" name="Line 332"/>
                <p:cNvSpPr>
                  <a:spLocks noChangeShapeType="1"/>
                </p:cNvSpPr>
                <p:nvPr/>
              </p:nvSpPr>
              <p:spPr bwMode="auto">
                <a:xfrm flipH="1">
                  <a:off x="3874" y="2999"/>
                  <a:ext cx="3"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0" name="Line 333"/>
                <p:cNvSpPr>
                  <a:spLocks noChangeShapeType="1"/>
                </p:cNvSpPr>
                <p:nvPr/>
              </p:nvSpPr>
              <p:spPr bwMode="auto">
                <a:xfrm flipH="1">
                  <a:off x="3873" y="3004"/>
                  <a:ext cx="1"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1" name="Line 334"/>
                <p:cNvSpPr>
                  <a:spLocks noChangeShapeType="1"/>
                </p:cNvSpPr>
                <p:nvPr/>
              </p:nvSpPr>
              <p:spPr bwMode="auto">
                <a:xfrm>
                  <a:off x="3873" y="3010"/>
                  <a:ext cx="0" cy="6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2" name="Line 335"/>
                <p:cNvSpPr>
                  <a:spLocks noChangeShapeType="1"/>
                </p:cNvSpPr>
                <p:nvPr/>
              </p:nvSpPr>
              <p:spPr bwMode="auto">
                <a:xfrm flipV="1">
                  <a:off x="3873" y="3068"/>
                  <a:ext cx="173"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3" name="Line 337"/>
                <p:cNvSpPr>
                  <a:spLocks noChangeShapeType="1"/>
                </p:cNvSpPr>
                <p:nvPr/>
              </p:nvSpPr>
              <p:spPr bwMode="auto">
                <a:xfrm flipH="1">
                  <a:off x="2713" y="3653"/>
                  <a:ext cx="2" cy="27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4" name="Line 339"/>
                <p:cNvSpPr>
                  <a:spLocks noChangeShapeType="1"/>
                </p:cNvSpPr>
                <p:nvPr/>
              </p:nvSpPr>
              <p:spPr bwMode="auto">
                <a:xfrm flipV="1">
                  <a:off x="4312" y="3642"/>
                  <a:ext cx="0" cy="28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5" name="Line 340"/>
                <p:cNvSpPr>
                  <a:spLocks noChangeShapeType="1"/>
                </p:cNvSpPr>
                <p:nvPr/>
              </p:nvSpPr>
              <p:spPr bwMode="auto">
                <a:xfrm flipH="1">
                  <a:off x="2715" y="3662"/>
                  <a:ext cx="1597"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6" name="Freeform 341"/>
                <p:cNvSpPr>
                  <a:spLocks/>
                </p:cNvSpPr>
                <p:nvPr/>
              </p:nvSpPr>
              <p:spPr bwMode="auto">
                <a:xfrm>
                  <a:off x="3899" y="2841"/>
                  <a:ext cx="115" cy="111"/>
                </a:xfrm>
                <a:custGeom>
                  <a:avLst/>
                  <a:gdLst>
                    <a:gd name="T0" fmla="*/ 172 w 345"/>
                    <a:gd name="T1" fmla="*/ 0 h 333"/>
                    <a:gd name="T2" fmla="*/ 206 w 345"/>
                    <a:gd name="T3" fmla="*/ 3 h 333"/>
                    <a:gd name="T4" fmla="*/ 239 w 345"/>
                    <a:gd name="T5" fmla="*/ 13 h 333"/>
                    <a:gd name="T6" fmla="*/ 269 w 345"/>
                    <a:gd name="T7" fmla="*/ 29 h 333"/>
                    <a:gd name="T8" fmla="*/ 295 w 345"/>
                    <a:gd name="T9" fmla="*/ 47 h 333"/>
                    <a:gd name="T10" fmla="*/ 315 w 345"/>
                    <a:gd name="T11" fmla="*/ 72 h 333"/>
                    <a:gd name="T12" fmla="*/ 332 w 345"/>
                    <a:gd name="T13" fmla="*/ 100 h 333"/>
                    <a:gd name="T14" fmla="*/ 342 w 345"/>
                    <a:gd name="T15" fmla="*/ 132 h 333"/>
                    <a:gd name="T16" fmla="*/ 345 w 345"/>
                    <a:gd name="T17" fmla="*/ 164 h 333"/>
                    <a:gd name="T18" fmla="*/ 342 w 345"/>
                    <a:gd name="T19" fmla="*/ 199 h 333"/>
                    <a:gd name="T20" fmla="*/ 332 w 345"/>
                    <a:gd name="T21" fmla="*/ 230 h 333"/>
                    <a:gd name="T22" fmla="*/ 315 w 345"/>
                    <a:gd name="T23" fmla="*/ 258 h 333"/>
                    <a:gd name="T24" fmla="*/ 295 w 345"/>
                    <a:gd name="T25" fmla="*/ 284 h 333"/>
                    <a:gd name="T26" fmla="*/ 269 w 345"/>
                    <a:gd name="T27" fmla="*/ 304 h 333"/>
                    <a:gd name="T28" fmla="*/ 239 w 345"/>
                    <a:gd name="T29" fmla="*/ 320 h 333"/>
                    <a:gd name="T30" fmla="*/ 206 w 345"/>
                    <a:gd name="T31" fmla="*/ 330 h 333"/>
                    <a:gd name="T32" fmla="*/ 172 w 345"/>
                    <a:gd name="T33" fmla="*/ 333 h 333"/>
                    <a:gd name="T34" fmla="*/ 138 w 345"/>
                    <a:gd name="T35" fmla="*/ 330 h 333"/>
                    <a:gd name="T36" fmla="*/ 105 w 345"/>
                    <a:gd name="T37" fmla="*/ 320 h 333"/>
                    <a:gd name="T38" fmla="*/ 75 w 345"/>
                    <a:gd name="T39" fmla="*/ 304 h 333"/>
                    <a:gd name="T40" fmla="*/ 50 w 345"/>
                    <a:gd name="T41" fmla="*/ 284 h 333"/>
                    <a:gd name="T42" fmla="*/ 30 w 345"/>
                    <a:gd name="T43" fmla="*/ 258 h 333"/>
                    <a:gd name="T44" fmla="*/ 12 w 345"/>
                    <a:gd name="T45" fmla="*/ 230 h 333"/>
                    <a:gd name="T46" fmla="*/ 3 w 345"/>
                    <a:gd name="T47" fmla="*/ 199 h 333"/>
                    <a:gd name="T48" fmla="*/ 0 w 345"/>
                    <a:gd name="T49" fmla="*/ 164 h 333"/>
                    <a:gd name="T50" fmla="*/ 3 w 345"/>
                    <a:gd name="T51" fmla="*/ 132 h 333"/>
                    <a:gd name="T52" fmla="*/ 12 w 345"/>
                    <a:gd name="T53" fmla="*/ 100 h 333"/>
                    <a:gd name="T54" fmla="*/ 30 w 345"/>
                    <a:gd name="T55" fmla="*/ 72 h 333"/>
                    <a:gd name="T56" fmla="*/ 50 w 345"/>
                    <a:gd name="T57" fmla="*/ 47 h 333"/>
                    <a:gd name="T58" fmla="*/ 75 w 345"/>
                    <a:gd name="T59" fmla="*/ 29 h 333"/>
                    <a:gd name="T60" fmla="*/ 105 w 345"/>
                    <a:gd name="T61" fmla="*/ 13 h 333"/>
                    <a:gd name="T62" fmla="*/ 138 w 345"/>
                    <a:gd name="T63" fmla="*/ 3 h 333"/>
                    <a:gd name="T64" fmla="*/ 172 w 345"/>
                    <a:gd name="T65"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333">
                      <a:moveTo>
                        <a:pt x="172" y="0"/>
                      </a:moveTo>
                      <a:lnTo>
                        <a:pt x="206" y="3"/>
                      </a:lnTo>
                      <a:lnTo>
                        <a:pt x="239" y="13"/>
                      </a:lnTo>
                      <a:lnTo>
                        <a:pt x="269" y="29"/>
                      </a:lnTo>
                      <a:lnTo>
                        <a:pt x="295" y="47"/>
                      </a:lnTo>
                      <a:lnTo>
                        <a:pt x="315" y="72"/>
                      </a:lnTo>
                      <a:lnTo>
                        <a:pt x="332" y="100"/>
                      </a:lnTo>
                      <a:lnTo>
                        <a:pt x="342" y="132"/>
                      </a:lnTo>
                      <a:lnTo>
                        <a:pt x="345" y="164"/>
                      </a:lnTo>
                      <a:lnTo>
                        <a:pt x="342" y="199"/>
                      </a:lnTo>
                      <a:lnTo>
                        <a:pt x="332" y="230"/>
                      </a:lnTo>
                      <a:lnTo>
                        <a:pt x="315" y="258"/>
                      </a:lnTo>
                      <a:lnTo>
                        <a:pt x="295" y="284"/>
                      </a:lnTo>
                      <a:lnTo>
                        <a:pt x="269" y="304"/>
                      </a:lnTo>
                      <a:lnTo>
                        <a:pt x="239" y="320"/>
                      </a:lnTo>
                      <a:lnTo>
                        <a:pt x="206" y="330"/>
                      </a:lnTo>
                      <a:lnTo>
                        <a:pt x="172" y="333"/>
                      </a:lnTo>
                      <a:lnTo>
                        <a:pt x="138" y="330"/>
                      </a:lnTo>
                      <a:lnTo>
                        <a:pt x="105" y="320"/>
                      </a:lnTo>
                      <a:lnTo>
                        <a:pt x="75" y="304"/>
                      </a:lnTo>
                      <a:lnTo>
                        <a:pt x="50" y="284"/>
                      </a:lnTo>
                      <a:lnTo>
                        <a:pt x="30" y="258"/>
                      </a:lnTo>
                      <a:lnTo>
                        <a:pt x="12" y="230"/>
                      </a:lnTo>
                      <a:lnTo>
                        <a:pt x="3" y="199"/>
                      </a:lnTo>
                      <a:lnTo>
                        <a:pt x="0" y="164"/>
                      </a:lnTo>
                      <a:lnTo>
                        <a:pt x="3" y="132"/>
                      </a:lnTo>
                      <a:lnTo>
                        <a:pt x="12" y="100"/>
                      </a:lnTo>
                      <a:lnTo>
                        <a:pt x="30" y="72"/>
                      </a:lnTo>
                      <a:lnTo>
                        <a:pt x="50" y="47"/>
                      </a:lnTo>
                      <a:lnTo>
                        <a:pt x="75" y="29"/>
                      </a:lnTo>
                      <a:lnTo>
                        <a:pt x="105" y="13"/>
                      </a:lnTo>
                      <a:lnTo>
                        <a:pt x="138" y="3"/>
                      </a:lnTo>
                      <a:lnTo>
                        <a:pt x="172" y="0"/>
                      </a:lnTo>
                      <a:close/>
                    </a:path>
                  </a:pathLst>
                </a:custGeom>
                <a:solidFill>
                  <a:schemeClr val="bg1"/>
                </a:solidFill>
                <a:ln w="19050" cmpd="sng">
                  <a:solidFill>
                    <a:schemeClr val="bg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7" name="Line 342"/>
                <p:cNvSpPr>
                  <a:spLocks noChangeShapeType="1"/>
                </p:cNvSpPr>
                <p:nvPr/>
              </p:nvSpPr>
              <p:spPr bwMode="auto">
                <a:xfrm flipH="1" flipV="1">
                  <a:off x="4013" y="2885"/>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8" name="Line 343"/>
                <p:cNvSpPr>
                  <a:spLocks noChangeShapeType="1"/>
                </p:cNvSpPr>
                <p:nvPr/>
              </p:nvSpPr>
              <p:spPr bwMode="auto">
                <a:xfrm flipH="1" flipV="1">
                  <a:off x="4010" y="2874"/>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9" name="Line 344"/>
                <p:cNvSpPr>
                  <a:spLocks noChangeShapeType="1"/>
                </p:cNvSpPr>
                <p:nvPr/>
              </p:nvSpPr>
              <p:spPr bwMode="auto">
                <a:xfrm flipH="1" flipV="1">
                  <a:off x="4004" y="2865"/>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0" name="Line 345"/>
                <p:cNvSpPr>
                  <a:spLocks noChangeShapeType="1"/>
                </p:cNvSpPr>
                <p:nvPr/>
              </p:nvSpPr>
              <p:spPr bwMode="auto">
                <a:xfrm flipH="1" flipV="1">
                  <a:off x="3998" y="2857"/>
                  <a:ext cx="6"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1" name="Line 346"/>
                <p:cNvSpPr>
                  <a:spLocks noChangeShapeType="1"/>
                </p:cNvSpPr>
                <p:nvPr/>
              </p:nvSpPr>
              <p:spPr bwMode="auto">
                <a:xfrm flipH="1" flipV="1">
                  <a:off x="3989" y="2851"/>
                  <a:ext cx="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2" name="Line 347"/>
                <p:cNvSpPr>
                  <a:spLocks noChangeShapeType="1"/>
                </p:cNvSpPr>
                <p:nvPr/>
              </p:nvSpPr>
              <p:spPr bwMode="auto">
                <a:xfrm flipH="1" flipV="1">
                  <a:off x="3979" y="2845"/>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3" name="Line 348"/>
                <p:cNvSpPr>
                  <a:spLocks noChangeShapeType="1"/>
                </p:cNvSpPr>
                <p:nvPr/>
              </p:nvSpPr>
              <p:spPr bwMode="auto">
                <a:xfrm flipH="1" flipV="1">
                  <a:off x="3968" y="2842"/>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4" name="Line 349"/>
                <p:cNvSpPr>
                  <a:spLocks noChangeShapeType="1"/>
                </p:cNvSpPr>
                <p:nvPr/>
              </p:nvSpPr>
              <p:spPr bwMode="auto">
                <a:xfrm flipH="1" flipV="1">
                  <a:off x="3957" y="2841"/>
                  <a:ext cx="1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5" name="Line 350"/>
                <p:cNvSpPr>
                  <a:spLocks noChangeShapeType="1"/>
                </p:cNvSpPr>
                <p:nvPr/>
              </p:nvSpPr>
              <p:spPr bwMode="auto">
                <a:xfrm flipH="1">
                  <a:off x="3945" y="2841"/>
                  <a:ext cx="12"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6" name="Line 351"/>
                <p:cNvSpPr>
                  <a:spLocks noChangeShapeType="1"/>
                </p:cNvSpPr>
                <p:nvPr/>
              </p:nvSpPr>
              <p:spPr bwMode="auto">
                <a:xfrm flipH="1">
                  <a:off x="3934" y="2842"/>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7" name="Line 352"/>
                <p:cNvSpPr>
                  <a:spLocks noChangeShapeType="1"/>
                </p:cNvSpPr>
                <p:nvPr/>
              </p:nvSpPr>
              <p:spPr bwMode="auto">
                <a:xfrm flipH="1">
                  <a:off x="3924" y="2845"/>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8" name="Line 353"/>
                <p:cNvSpPr>
                  <a:spLocks noChangeShapeType="1"/>
                </p:cNvSpPr>
                <p:nvPr/>
              </p:nvSpPr>
              <p:spPr bwMode="auto">
                <a:xfrm flipH="1">
                  <a:off x="3916" y="2851"/>
                  <a:ext cx="8"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9" name="Line 354"/>
                <p:cNvSpPr>
                  <a:spLocks noChangeShapeType="1"/>
                </p:cNvSpPr>
                <p:nvPr/>
              </p:nvSpPr>
              <p:spPr bwMode="auto">
                <a:xfrm flipH="1">
                  <a:off x="3909" y="2857"/>
                  <a:ext cx="7"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0" name="Line 355"/>
                <p:cNvSpPr>
                  <a:spLocks noChangeShapeType="1"/>
                </p:cNvSpPr>
                <p:nvPr/>
              </p:nvSpPr>
              <p:spPr bwMode="auto">
                <a:xfrm flipH="1">
                  <a:off x="3903" y="2865"/>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1" name="Line 356"/>
                <p:cNvSpPr>
                  <a:spLocks noChangeShapeType="1"/>
                </p:cNvSpPr>
                <p:nvPr/>
              </p:nvSpPr>
              <p:spPr bwMode="auto">
                <a:xfrm flipH="1">
                  <a:off x="3900" y="2874"/>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2" name="Line 357"/>
                <p:cNvSpPr>
                  <a:spLocks noChangeShapeType="1"/>
                </p:cNvSpPr>
                <p:nvPr/>
              </p:nvSpPr>
              <p:spPr bwMode="auto">
                <a:xfrm flipH="1">
                  <a:off x="3899" y="2885"/>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3" name="Line 358"/>
                <p:cNvSpPr>
                  <a:spLocks noChangeShapeType="1"/>
                </p:cNvSpPr>
                <p:nvPr/>
              </p:nvSpPr>
              <p:spPr bwMode="auto">
                <a:xfrm>
                  <a:off x="3899" y="2896"/>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4" name="Line 359"/>
                <p:cNvSpPr>
                  <a:spLocks noChangeShapeType="1"/>
                </p:cNvSpPr>
                <p:nvPr/>
              </p:nvSpPr>
              <p:spPr bwMode="auto">
                <a:xfrm>
                  <a:off x="3900" y="2907"/>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5" name="Line 360"/>
                <p:cNvSpPr>
                  <a:spLocks noChangeShapeType="1"/>
                </p:cNvSpPr>
                <p:nvPr/>
              </p:nvSpPr>
              <p:spPr bwMode="auto">
                <a:xfrm>
                  <a:off x="3903" y="2918"/>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6" name="Line 361"/>
                <p:cNvSpPr>
                  <a:spLocks noChangeShapeType="1"/>
                </p:cNvSpPr>
                <p:nvPr/>
              </p:nvSpPr>
              <p:spPr bwMode="auto">
                <a:xfrm>
                  <a:off x="3909" y="2927"/>
                  <a:ext cx="7"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7" name="Line 362"/>
                <p:cNvSpPr>
                  <a:spLocks noChangeShapeType="1"/>
                </p:cNvSpPr>
                <p:nvPr/>
              </p:nvSpPr>
              <p:spPr bwMode="auto">
                <a:xfrm>
                  <a:off x="3916" y="2936"/>
                  <a:ext cx="8"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8" name="Line 363"/>
                <p:cNvSpPr>
                  <a:spLocks noChangeShapeType="1"/>
                </p:cNvSpPr>
                <p:nvPr/>
              </p:nvSpPr>
              <p:spPr bwMode="auto">
                <a:xfrm>
                  <a:off x="3924" y="2942"/>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9" name="Line 364"/>
                <p:cNvSpPr>
                  <a:spLocks noChangeShapeType="1"/>
                </p:cNvSpPr>
                <p:nvPr/>
              </p:nvSpPr>
              <p:spPr bwMode="auto">
                <a:xfrm>
                  <a:off x="3934" y="2948"/>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0" name="Line 365"/>
                <p:cNvSpPr>
                  <a:spLocks noChangeShapeType="1"/>
                </p:cNvSpPr>
                <p:nvPr/>
              </p:nvSpPr>
              <p:spPr bwMode="auto">
                <a:xfrm>
                  <a:off x="3945" y="2951"/>
                  <a:ext cx="12"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1" name="Line 366"/>
                <p:cNvSpPr>
                  <a:spLocks noChangeShapeType="1"/>
                </p:cNvSpPr>
                <p:nvPr/>
              </p:nvSpPr>
              <p:spPr bwMode="auto">
                <a:xfrm flipV="1">
                  <a:off x="3957" y="2951"/>
                  <a:ext cx="1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2" name="Line 367"/>
                <p:cNvSpPr>
                  <a:spLocks noChangeShapeType="1"/>
                </p:cNvSpPr>
                <p:nvPr/>
              </p:nvSpPr>
              <p:spPr bwMode="auto">
                <a:xfrm flipV="1">
                  <a:off x="3968" y="2948"/>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3" name="Line 368"/>
                <p:cNvSpPr>
                  <a:spLocks noChangeShapeType="1"/>
                </p:cNvSpPr>
                <p:nvPr/>
              </p:nvSpPr>
              <p:spPr bwMode="auto">
                <a:xfrm flipV="1">
                  <a:off x="3979" y="2942"/>
                  <a:ext cx="10"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4" name="Line 369"/>
                <p:cNvSpPr>
                  <a:spLocks noChangeShapeType="1"/>
                </p:cNvSpPr>
                <p:nvPr/>
              </p:nvSpPr>
              <p:spPr bwMode="auto">
                <a:xfrm flipV="1">
                  <a:off x="3989" y="2936"/>
                  <a:ext cx="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5" name="Line 370"/>
                <p:cNvSpPr>
                  <a:spLocks noChangeShapeType="1"/>
                </p:cNvSpPr>
                <p:nvPr/>
              </p:nvSpPr>
              <p:spPr bwMode="auto">
                <a:xfrm flipV="1">
                  <a:off x="3998" y="2927"/>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6" name="Line 371"/>
                <p:cNvSpPr>
                  <a:spLocks noChangeShapeType="1"/>
                </p:cNvSpPr>
                <p:nvPr/>
              </p:nvSpPr>
              <p:spPr bwMode="auto">
                <a:xfrm flipV="1">
                  <a:off x="4004" y="2918"/>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7" name="Line 372"/>
                <p:cNvSpPr>
                  <a:spLocks noChangeShapeType="1"/>
                </p:cNvSpPr>
                <p:nvPr/>
              </p:nvSpPr>
              <p:spPr bwMode="auto">
                <a:xfrm flipV="1">
                  <a:off x="4010" y="2907"/>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8" name="Line 373"/>
                <p:cNvSpPr>
                  <a:spLocks noChangeShapeType="1"/>
                </p:cNvSpPr>
                <p:nvPr/>
              </p:nvSpPr>
              <p:spPr bwMode="auto">
                <a:xfrm flipV="1">
                  <a:off x="4013" y="2896"/>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79" name="Line 375"/>
                <p:cNvSpPr>
                  <a:spLocks noChangeShapeType="1"/>
                </p:cNvSpPr>
                <p:nvPr/>
              </p:nvSpPr>
              <p:spPr bwMode="auto">
                <a:xfrm>
                  <a:off x="2979" y="3532"/>
                  <a:ext cx="0" cy="3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0" name="Line 377"/>
                <p:cNvSpPr>
                  <a:spLocks noChangeShapeType="1"/>
                </p:cNvSpPr>
                <p:nvPr/>
              </p:nvSpPr>
              <p:spPr bwMode="auto">
                <a:xfrm flipV="1">
                  <a:off x="3309" y="3532"/>
                  <a:ext cx="0" cy="3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1" name="Line 378"/>
                <p:cNvSpPr>
                  <a:spLocks noChangeShapeType="1"/>
                </p:cNvSpPr>
                <p:nvPr/>
              </p:nvSpPr>
              <p:spPr bwMode="auto">
                <a:xfrm flipH="1">
                  <a:off x="2979" y="3532"/>
                  <a:ext cx="33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2" name="Line 379"/>
                <p:cNvSpPr>
                  <a:spLocks noChangeShapeType="1"/>
                </p:cNvSpPr>
                <p:nvPr/>
              </p:nvSpPr>
              <p:spPr bwMode="auto">
                <a:xfrm flipV="1">
                  <a:off x="3044" y="2812"/>
                  <a:ext cx="464" cy="58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3" name="Line 380"/>
                <p:cNvSpPr>
                  <a:spLocks noChangeShapeType="1"/>
                </p:cNvSpPr>
                <p:nvPr/>
              </p:nvSpPr>
              <p:spPr bwMode="auto">
                <a:xfrm>
                  <a:off x="3508" y="2812"/>
                  <a:ext cx="183" cy="8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4" name="Line 381"/>
                <p:cNvSpPr>
                  <a:spLocks noChangeShapeType="1"/>
                </p:cNvSpPr>
                <p:nvPr/>
              </p:nvSpPr>
              <p:spPr bwMode="auto">
                <a:xfrm flipH="1">
                  <a:off x="3303" y="2892"/>
                  <a:ext cx="388" cy="64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5" name="Line 382"/>
                <p:cNvSpPr>
                  <a:spLocks noChangeShapeType="1"/>
                </p:cNvSpPr>
                <p:nvPr/>
              </p:nvSpPr>
              <p:spPr bwMode="auto">
                <a:xfrm flipH="1" flipV="1">
                  <a:off x="3044" y="3395"/>
                  <a:ext cx="259" cy="1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6" name="Line 383"/>
                <p:cNvSpPr>
                  <a:spLocks noChangeShapeType="1"/>
                </p:cNvSpPr>
                <p:nvPr/>
              </p:nvSpPr>
              <p:spPr bwMode="auto">
                <a:xfrm flipV="1">
                  <a:off x="3308" y="3538"/>
                  <a:ext cx="3"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7" name="Line 384"/>
                <p:cNvSpPr>
                  <a:spLocks noChangeShapeType="1"/>
                </p:cNvSpPr>
                <p:nvPr/>
              </p:nvSpPr>
              <p:spPr bwMode="auto">
                <a:xfrm flipV="1">
                  <a:off x="3311" y="3518"/>
                  <a:ext cx="0"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8" name="Line 385"/>
                <p:cNvSpPr>
                  <a:spLocks noChangeShapeType="1"/>
                </p:cNvSpPr>
                <p:nvPr/>
              </p:nvSpPr>
              <p:spPr bwMode="auto">
                <a:xfrm flipH="1" flipV="1">
                  <a:off x="3310" y="3498"/>
                  <a:ext cx="1"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89" name="Line 386"/>
                <p:cNvSpPr>
                  <a:spLocks noChangeShapeType="1"/>
                </p:cNvSpPr>
                <p:nvPr/>
              </p:nvSpPr>
              <p:spPr bwMode="auto">
                <a:xfrm flipH="1" flipV="1">
                  <a:off x="3305" y="3479"/>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0" name="Line 387"/>
                <p:cNvSpPr>
                  <a:spLocks noChangeShapeType="1"/>
                </p:cNvSpPr>
                <p:nvPr/>
              </p:nvSpPr>
              <p:spPr bwMode="auto">
                <a:xfrm flipH="1" flipV="1">
                  <a:off x="3298" y="3461"/>
                  <a:ext cx="7" cy="1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1" name="Line 388"/>
                <p:cNvSpPr>
                  <a:spLocks noChangeShapeType="1"/>
                </p:cNvSpPr>
                <p:nvPr/>
              </p:nvSpPr>
              <p:spPr bwMode="auto">
                <a:xfrm flipH="1" flipV="1">
                  <a:off x="3290" y="3444"/>
                  <a:ext cx="8"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2" name="Line 389"/>
                <p:cNvSpPr>
                  <a:spLocks noChangeShapeType="1"/>
                </p:cNvSpPr>
                <p:nvPr/>
              </p:nvSpPr>
              <p:spPr bwMode="auto">
                <a:xfrm flipH="1" flipV="1">
                  <a:off x="3279" y="3428"/>
                  <a:ext cx="1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3" name="Line 390"/>
                <p:cNvSpPr>
                  <a:spLocks noChangeShapeType="1"/>
                </p:cNvSpPr>
                <p:nvPr/>
              </p:nvSpPr>
              <p:spPr bwMode="auto">
                <a:xfrm flipH="1" flipV="1">
                  <a:off x="3266" y="3413"/>
                  <a:ext cx="1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4" name="Line 391"/>
                <p:cNvSpPr>
                  <a:spLocks noChangeShapeType="1"/>
                </p:cNvSpPr>
                <p:nvPr/>
              </p:nvSpPr>
              <p:spPr bwMode="auto">
                <a:xfrm flipH="1" flipV="1">
                  <a:off x="3252" y="3400"/>
                  <a:ext cx="14"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5" name="Line 392"/>
                <p:cNvSpPr>
                  <a:spLocks noChangeShapeType="1"/>
                </p:cNvSpPr>
                <p:nvPr/>
              </p:nvSpPr>
              <p:spPr bwMode="auto">
                <a:xfrm flipH="1" flipV="1">
                  <a:off x="3236" y="3388"/>
                  <a:ext cx="16"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6" name="Line 393"/>
                <p:cNvSpPr>
                  <a:spLocks noChangeShapeType="1"/>
                </p:cNvSpPr>
                <p:nvPr/>
              </p:nvSpPr>
              <p:spPr bwMode="auto">
                <a:xfrm flipH="1" flipV="1">
                  <a:off x="3218" y="3379"/>
                  <a:ext cx="18"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7" name="Line 394"/>
                <p:cNvSpPr>
                  <a:spLocks noChangeShapeType="1"/>
                </p:cNvSpPr>
                <p:nvPr/>
              </p:nvSpPr>
              <p:spPr bwMode="auto">
                <a:xfrm flipH="1" flipV="1">
                  <a:off x="3199" y="3371"/>
                  <a:ext cx="19"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8" name="Line 395"/>
                <p:cNvSpPr>
                  <a:spLocks noChangeShapeType="1"/>
                </p:cNvSpPr>
                <p:nvPr/>
              </p:nvSpPr>
              <p:spPr bwMode="auto">
                <a:xfrm flipH="1" flipV="1">
                  <a:off x="3179" y="3365"/>
                  <a:ext cx="2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99" name="Line 396"/>
                <p:cNvSpPr>
                  <a:spLocks noChangeShapeType="1"/>
                </p:cNvSpPr>
                <p:nvPr/>
              </p:nvSpPr>
              <p:spPr bwMode="auto">
                <a:xfrm flipH="1" flipV="1">
                  <a:off x="3158" y="3362"/>
                  <a:ext cx="2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0" name="Line 397"/>
                <p:cNvSpPr>
                  <a:spLocks noChangeShapeType="1"/>
                </p:cNvSpPr>
                <p:nvPr/>
              </p:nvSpPr>
              <p:spPr bwMode="auto">
                <a:xfrm flipH="1" flipV="1">
                  <a:off x="3138" y="3362"/>
                  <a:ext cx="2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1" name="Line 398"/>
                <p:cNvSpPr>
                  <a:spLocks noChangeShapeType="1"/>
                </p:cNvSpPr>
                <p:nvPr/>
              </p:nvSpPr>
              <p:spPr bwMode="auto">
                <a:xfrm flipH="1">
                  <a:off x="3118" y="3362"/>
                  <a:ext cx="20"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2" name="Line 399"/>
                <p:cNvSpPr>
                  <a:spLocks noChangeShapeType="1"/>
                </p:cNvSpPr>
                <p:nvPr/>
              </p:nvSpPr>
              <p:spPr bwMode="auto">
                <a:xfrm flipH="1">
                  <a:off x="3099" y="3364"/>
                  <a:ext cx="19"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3" name="Line 400"/>
                <p:cNvSpPr>
                  <a:spLocks noChangeShapeType="1"/>
                </p:cNvSpPr>
                <p:nvPr/>
              </p:nvSpPr>
              <p:spPr bwMode="auto">
                <a:xfrm flipH="1">
                  <a:off x="3080" y="3368"/>
                  <a:ext cx="1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4" name="Line 401"/>
                <p:cNvSpPr>
                  <a:spLocks noChangeShapeType="1"/>
                </p:cNvSpPr>
                <p:nvPr/>
              </p:nvSpPr>
              <p:spPr bwMode="auto">
                <a:xfrm flipH="1">
                  <a:off x="3062" y="3374"/>
                  <a:ext cx="18"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5" name="Line 402"/>
                <p:cNvSpPr>
                  <a:spLocks noChangeShapeType="1"/>
                </p:cNvSpPr>
                <p:nvPr/>
              </p:nvSpPr>
              <p:spPr bwMode="auto">
                <a:xfrm flipH="1">
                  <a:off x="3046" y="3383"/>
                  <a:ext cx="16"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6" name="Line 403"/>
                <p:cNvSpPr>
                  <a:spLocks noChangeShapeType="1"/>
                </p:cNvSpPr>
                <p:nvPr/>
              </p:nvSpPr>
              <p:spPr bwMode="auto">
                <a:xfrm flipH="1">
                  <a:off x="3031" y="3393"/>
                  <a:ext cx="15"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7" name="Line 404"/>
                <p:cNvSpPr>
                  <a:spLocks noChangeShapeType="1"/>
                </p:cNvSpPr>
                <p:nvPr/>
              </p:nvSpPr>
              <p:spPr bwMode="auto">
                <a:xfrm flipH="1">
                  <a:off x="3017" y="3406"/>
                  <a:ext cx="14"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8" name="Line 405"/>
                <p:cNvSpPr>
                  <a:spLocks noChangeShapeType="1"/>
                </p:cNvSpPr>
                <p:nvPr/>
              </p:nvSpPr>
              <p:spPr bwMode="auto">
                <a:xfrm flipH="1">
                  <a:off x="3006" y="3420"/>
                  <a:ext cx="11"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09" name="Line 406"/>
                <p:cNvSpPr>
                  <a:spLocks noChangeShapeType="1"/>
                </p:cNvSpPr>
                <p:nvPr/>
              </p:nvSpPr>
              <p:spPr bwMode="auto">
                <a:xfrm flipH="1">
                  <a:off x="2996" y="3435"/>
                  <a:ext cx="10"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0" name="Line 407"/>
                <p:cNvSpPr>
                  <a:spLocks noChangeShapeType="1"/>
                </p:cNvSpPr>
                <p:nvPr/>
              </p:nvSpPr>
              <p:spPr bwMode="auto">
                <a:xfrm flipH="1">
                  <a:off x="2988" y="3452"/>
                  <a:ext cx="8"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1" name="Line 408"/>
                <p:cNvSpPr>
                  <a:spLocks noChangeShapeType="1"/>
                </p:cNvSpPr>
                <p:nvPr/>
              </p:nvSpPr>
              <p:spPr bwMode="auto">
                <a:xfrm flipH="1">
                  <a:off x="2983" y="3471"/>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2" name="Line 409"/>
                <p:cNvSpPr>
                  <a:spLocks noChangeShapeType="1"/>
                </p:cNvSpPr>
                <p:nvPr/>
              </p:nvSpPr>
              <p:spPr bwMode="auto">
                <a:xfrm flipH="1">
                  <a:off x="2980" y="3490"/>
                  <a:ext cx="3"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3" name="Line 410"/>
                <p:cNvSpPr>
                  <a:spLocks noChangeShapeType="1"/>
                </p:cNvSpPr>
                <p:nvPr/>
              </p:nvSpPr>
              <p:spPr bwMode="auto">
                <a:xfrm flipH="1">
                  <a:off x="2979" y="3510"/>
                  <a:ext cx="1"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4" name="Line 411"/>
                <p:cNvSpPr>
                  <a:spLocks noChangeShapeType="1"/>
                </p:cNvSpPr>
                <p:nvPr/>
              </p:nvSpPr>
              <p:spPr bwMode="auto">
                <a:xfrm>
                  <a:off x="2979" y="3530"/>
                  <a:ext cx="2"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5" name="Line 412"/>
                <p:cNvSpPr>
                  <a:spLocks noChangeShapeType="1"/>
                </p:cNvSpPr>
                <p:nvPr/>
              </p:nvSpPr>
              <p:spPr bwMode="auto">
                <a:xfrm>
                  <a:off x="2981" y="3549"/>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6" name="Line 413"/>
                <p:cNvSpPr>
                  <a:spLocks noChangeShapeType="1"/>
                </p:cNvSpPr>
                <p:nvPr/>
              </p:nvSpPr>
              <p:spPr bwMode="auto">
                <a:xfrm>
                  <a:off x="2986" y="3568"/>
                  <a:ext cx="7" cy="1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7" name="Line 414"/>
                <p:cNvSpPr>
                  <a:spLocks noChangeShapeType="1"/>
                </p:cNvSpPr>
                <p:nvPr/>
              </p:nvSpPr>
              <p:spPr bwMode="auto">
                <a:xfrm>
                  <a:off x="2993" y="3586"/>
                  <a:ext cx="9"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8" name="Line 415"/>
                <p:cNvSpPr>
                  <a:spLocks noChangeShapeType="1"/>
                </p:cNvSpPr>
                <p:nvPr/>
              </p:nvSpPr>
              <p:spPr bwMode="auto">
                <a:xfrm>
                  <a:off x="3002" y="3603"/>
                  <a:ext cx="1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19" name="Line 416"/>
                <p:cNvSpPr>
                  <a:spLocks noChangeShapeType="1"/>
                </p:cNvSpPr>
                <p:nvPr/>
              </p:nvSpPr>
              <p:spPr bwMode="auto">
                <a:xfrm>
                  <a:off x="3013" y="3619"/>
                  <a:ext cx="12"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0" name="Line 417"/>
                <p:cNvSpPr>
                  <a:spLocks noChangeShapeType="1"/>
                </p:cNvSpPr>
                <p:nvPr/>
              </p:nvSpPr>
              <p:spPr bwMode="auto">
                <a:xfrm>
                  <a:off x="3025" y="3634"/>
                  <a:ext cx="15"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1" name="Line 418"/>
                <p:cNvSpPr>
                  <a:spLocks noChangeShapeType="1"/>
                </p:cNvSpPr>
                <p:nvPr/>
              </p:nvSpPr>
              <p:spPr bwMode="auto">
                <a:xfrm>
                  <a:off x="3040" y="3647"/>
                  <a:ext cx="16"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2" name="Line 419"/>
                <p:cNvSpPr>
                  <a:spLocks noChangeShapeType="1"/>
                </p:cNvSpPr>
                <p:nvPr/>
              </p:nvSpPr>
              <p:spPr bwMode="auto">
                <a:xfrm>
                  <a:off x="3056" y="3659"/>
                  <a:ext cx="17"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3" name="Line 420"/>
                <p:cNvSpPr>
                  <a:spLocks noChangeShapeType="1"/>
                </p:cNvSpPr>
                <p:nvPr/>
              </p:nvSpPr>
              <p:spPr bwMode="auto">
                <a:xfrm>
                  <a:off x="3073" y="3669"/>
                  <a:ext cx="19"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4" name="Line 421"/>
                <p:cNvSpPr>
                  <a:spLocks noChangeShapeType="1"/>
                </p:cNvSpPr>
                <p:nvPr/>
              </p:nvSpPr>
              <p:spPr bwMode="auto">
                <a:xfrm>
                  <a:off x="3092" y="3676"/>
                  <a:ext cx="2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5" name="Line 422"/>
                <p:cNvSpPr>
                  <a:spLocks noChangeShapeType="1"/>
                </p:cNvSpPr>
                <p:nvPr/>
              </p:nvSpPr>
              <p:spPr bwMode="auto">
                <a:xfrm>
                  <a:off x="3112" y="3682"/>
                  <a:ext cx="2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6" name="Line 423"/>
                <p:cNvSpPr>
                  <a:spLocks noChangeShapeType="1"/>
                </p:cNvSpPr>
                <p:nvPr/>
              </p:nvSpPr>
              <p:spPr bwMode="auto">
                <a:xfrm>
                  <a:off x="3133" y="3685"/>
                  <a:ext cx="2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7" name="Line 424"/>
                <p:cNvSpPr>
                  <a:spLocks noChangeShapeType="1"/>
                </p:cNvSpPr>
                <p:nvPr/>
              </p:nvSpPr>
              <p:spPr bwMode="auto">
                <a:xfrm flipV="1">
                  <a:off x="3154" y="3684"/>
                  <a:ext cx="20"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8" name="Line 425"/>
                <p:cNvSpPr>
                  <a:spLocks noChangeShapeType="1"/>
                </p:cNvSpPr>
                <p:nvPr/>
              </p:nvSpPr>
              <p:spPr bwMode="auto">
                <a:xfrm flipV="1">
                  <a:off x="3174" y="3680"/>
                  <a:ext cx="19"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9" name="Line 426"/>
                <p:cNvSpPr>
                  <a:spLocks noChangeShapeType="1"/>
                </p:cNvSpPr>
                <p:nvPr/>
              </p:nvSpPr>
              <p:spPr bwMode="auto">
                <a:xfrm flipV="1">
                  <a:off x="3193" y="3673"/>
                  <a:ext cx="19"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0" name="Line 427"/>
                <p:cNvSpPr>
                  <a:spLocks noChangeShapeType="1"/>
                </p:cNvSpPr>
                <p:nvPr/>
              </p:nvSpPr>
              <p:spPr bwMode="auto">
                <a:xfrm flipV="1">
                  <a:off x="3212" y="3665"/>
                  <a:ext cx="17"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1" name="Line 428"/>
                <p:cNvSpPr>
                  <a:spLocks noChangeShapeType="1"/>
                </p:cNvSpPr>
                <p:nvPr/>
              </p:nvSpPr>
              <p:spPr bwMode="auto">
                <a:xfrm flipV="1">
                  <a:off x="3229" y="3655"/>
                  <a:ext cx="16"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2" name="Line 429"/>
                <p:cNvSpPr>
                  <a:spLocks noChangeShapeType="1"/>
                </p:cNvSpPr>
                <p:nvPr/>
              </p:nvSpPr>
              <p:spPr bwMode="auto">
                <a:xfrm flipV="1">
                  <a:off x="3245" y="3642"/>
                  <a:ext cx="16"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3" name="Line 430"/>
                <p:cNvSpPr>
                  <a:spLocks noChangeShapeType="1"/>
                </p:cNvSpPr>
                <p:nvPr/>
              </p:nvSpPr>
              <p:spPr bwMode="auto">
                <a:xfrm flipV="1">
                  <a:off x="3261" y="3628"/>
                  <a:ext cx="13"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4" name="Line 431"/>
                <p:cNvSpPr>
                  <a:spLocks noChangeShapeType="1"/>
                </p:cNvSpPr>
                <p:nvPr/>
              </p:nvSpPr>
              <p:spPr bwMode="auto">
                <a:xfrm flipV="1">
                  <a:off x="3274" y="3613"/>
                  <a:ext cx="11"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5" name="Line 432"/>
                <p:cNvSpPr>
                  <a:spLocks noChangeShapeType="1"/>
                </p:cNvSpPr>
                <p:nvPr/>
              </p:nvSpPr>
              <p:spPr bwMode="auto">
                <a:xfrm flipV="1">
                  <a:off x="3285" y="3596"/>
                  <a:ext cx="10"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6" name="Line 433"/>
                <p:cNvSpPr>
                  <a:spLocks noChangeShapeType="1"/>
                </p:cNvSpPr>
                <p:nvPr/>
              </p:nvSpPr>
              <p:spPr bwMode="auto">
                <a:xfrm flipV="1">
                  <a:off x="3295" y="3577"/>
                  <a:ext cx="8"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7" name="Line 434"/>
                <p:cNvSpPr>
                  <a:spLocks noChangeShapeType="1"/>
                </p:cNvSpPr>
                <p:nvPr/>
              </p:nvSpPr>
              <p:spPr bwMode="auto">
                <a:xfrm flipV="1">
                  <a:off x="3303" y="3558"/>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8" name="Line 435"/>
                <p:cNvSpPr>
                  <a:spLocks noChangeShapeType="1"/>
                </p:cNvSpPr>
                <p:nvPr/>
              </p:nvSpPr>
              <p:spPr bwMode="auto">
                <a:xfrm flipV="1">
                  <a:off x="3693" y="2874"/>
                  <a:ext cx="2"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9" name="Line 436"/>
                <p:cNvSpPr>
                  <a:spLocks noChangeShapeType="1"/>
                </p:cNvSpPr>
                <p:nvPr/>
              </p:nvSpPr>
              <p:spPr bwMode="auto">
                <a:xfrm flipH="1" flipV="1">
                  <a:off x="3694" y="2858"/>
                  <a:ext cx="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0" name="Line 437"/>
                <p:cNvSpPr>
                  <a:spLocks noChangeShapeType="1"/>
                </p:cNvSpPr>
                <p:nvPr/>
              </p:nvSpPr>
              <p:spPr bwMode="auto">
                <a:xfrm flipH="1" flipV="1">
                  <a:off x="3691" y="2843"/>
                  <a:ext cx="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1" name="Line 438"/>
                <p:cNvSpPr>
                  <a:spLocks noChangeShapeType="1"/>
                </p:cNvSpPr>
                <p:nvPr/>
              </p:nvSpPr>
              <p:spPr bwMode="auto">
                <a:xfrm flipH="1" flipV="1">
                  <a:off x="3686" y="2829"/>
                  <a:ext cx="5"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2" name="Line 439"/>
                <p:cNvSpPr>
                  <a:spLocks noChangeShapeType="1"/>
                </p:cNvSpPr>
                <p:nvPr/>
              </p:nvSpPr>
              <p:spPr bwMode="auto">
                <a:xfrm flipH="1" flipV="1">
                  <a:off x="3678" y="2815"/>
                  <a:ext cx="8"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3" name="Line 440"/>
                <p:cNvSpPr>
                  <a:spLocks noChangeShapeType="1"/>
                </p:cNvSpPr>
                <p:nvPr/>
              </p:nvSpPr>
              <p:spPr bwMode="auto">
                <a:xfrm flipH="1" flipV="1">
                  <a:off x="3669" y="2804"/>
                  <a:ext cx="9"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4" name="Line 441"/>
                <p:cNvSpPr>
                  <a:spLocks noChangeShapeType="1"/>
                </p:cNvSpPr>
                <p:nvPr/>
              </p:nvSpPr>
              <p:spPr bwMode="auto">
                <a:xfrm flipH="1" flipV="1">
                  <a:off x="3657" y="2793"/>
                  <a:ext cx="12"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5" name="Line 442"/>
                <p:cNvSpPr>
                  <a:spLocks noChangeShapeType="1"/>
                </p:cNvSpPr>
                <p:nvPr/>
              </p:nvSpPr>
              <p:spPr bwMode="auto">
                <a:xfrm flipH="1" flipV="1">
                  <a:off x="3644" y="2784"/>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6" name="Line 443"/>
                <p:cNvSpPr>
                  <a:spLocks noChangeShapeType="1"/>
                </p:cNvSpPr>
                <p:nvPr/>
              </p:nvSpPr>
              <p:spPr bwMode="auto">
                <a:xfrm flipH="1" flipV="1">
                  <a:off x="3629" y="2777"/>
                  <a:ext cx="15"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7" name="Line 444"/>
                <p:cNvSpPr>
                  <a:spLocks noChangeShapeType="1"/>
                </p:cNvSpPr>
                <p:nvPr/>
              </p:nvSpPr>
              <p:spPr bwMode="auto">
                <a:xfrm flipH="1" flipV="1">
                  <a:off x="3614" y="2772"/>
                  <a:ext cx="15"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8" name="Line 445"/>
                <p:cNvSpPr>
                  <a:spLocks noChangeShapeType="1"/>
                </p:cNvSpPr>
                <p:nvPr/>
              </p:nvSpPr>
              <p:spPr bwMode="auto">
                <a:xfrm flipH="1" flipV="1">
                  <a:off x="3597" y="2770"/>
                  <a:ext cx="17"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9" name="Line 446"/>
                <p:cNvSpPr>
                  <a:spLocks noChangeShapeType="1"/>
                </p:cNvSpPr>
                <p:nvPr/>
              </p:nvSpPr>
              <p:spPr bwMode="auto">
                <a:xfrm flipH="1">
                  <a:off x="3581" y="2770"/>
                  <a:ext cx="16"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0" name="Line 447"/>
                <p:cNvSpPr>
                  <a:spLocks noChangeShapeType="1"/>
                </p:cNvSpPr>
                <p:nvPr/>
              </p:nvSpPr>
              <p:spPr bwMode="auto">
                <a:xfrm flipH="1">
                  <a:off x="3566" y="2771"/>
                  <a:ext cx="1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1" name="Line 448"/>
                <p:cNvSpPr>
                  <a:spLocks noChangeShapeType="1"/>
                </p:cNvSpPr>
                <p:nvPr/>
              </p:nvSpPr>
              <p:spPr bwMode="auto">
                <a:xfrm flipH="1">
                  <a:off x="3551" y="2774"/>
                  <a:ext cx="15"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2" name="Line 449"/>
                <p:cNvSpPr>
                  <a:spLocks noChangeShapeType="1"/>
                </p:cNvSpPr>
                <p:nvPr/>
              </p:nvSpPr>
              <p:spPr bwMode="auto">
                <a:xfrm flipH="1">
                  <a:off x="3537" y="2778"/>
                  <a:ext cx="14"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3" name="Line 450"/>
                <p:cNvSpPr>
                  <a:spLocks noChangeShapeType="1"/>
                </p:cNvSpPr>
                <p:nvPr/>
              </p:nvSpPr>
              <p:spPr bwMode="auto">
                <a:xfrm flipH="1">
                  <a:off x="3525" y="2786"/>
                  <a:ext cx="12"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4" name="Line 451"/>
                <p:cNvSpPr>
                  <a:spLocks noChangeShapeType="1"/>
                </p:cNvSpPr>
                <p:nvPr/>
              </p:nvSpPr>
              <p:spPr bwMode="auto">
                <a:xfrm flipH="1">
                  <a:off x="3514" y="2795"/>
                  <a:ext cx="1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5" name="Line 452"/>
                <p:cNvSpPr>
                  <a:spLocks noChangeShapeType="1"/>
                </p:cNvSpPr>
                <p:nvPr/>
              </p:nvSpPr>
              <p:spPr bwMode="auto">
                <a:xfrm flipH="1">
                  <a:off x="3505" y="2806"/>
                  <a:ext cx="9"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6" name="Line 453"/>
                <p:cNvSpPr>
                  <a:spLocks noChangeShapeType="1"/>
                </p:cNvSpPr>
                <p:nvPr/>
              </p:nvSpPr>
              <p:spPr bwMode="auto">
                <a:xfrm flipH="1">
                  <a:off x="3498" y="2819"/>
                  <a:ext cx="7"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7" name="Line 454"/>
                <p:cNvSpPr>
                  <a:spLocks noChangeShapeType="1"/>
                </p:cNvSpPr>
                <p:nvPr/>
              </p:nvSpPr>
              <p:spPr bwMode="auto">
                <a:xfrm flipH="1">
                  <a:off x="3493" y="2833"/>
                  <a:ext cx="5"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8" name="Line 455"/>
                <p:cNvSpPr>
                  <a:spLocks noChangeShapeType="1"/>
                </p:cNvSpPr>
                <p:nvPr/>
              </p:nvSpPr>
              <p:spPr bwMode="auto">
                <a:xfrm flipH="1">
                  <a:off x="3491" y="2848"/>
                  <a:ext cx="2"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9" name="Line 456"/>
                <p:cNvSpPr>
                  <a:spLocks noChangeShapeType="1"/>
                </p:cNvSpPr>
                <p:nvPr/>
              </p:nvSpPr>
              <p:spPr bwMode="auto">
                <a:xfrm>
                  <a:off x="3491" y="2864"/>
                  <a:ext cx="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0" name="Line 457"/>
                <p:cNvSpPr>
                  <a:spLocks noChangeShapeType="1"/>
                </p:cNvSpPr>
                <p:nvPr/>
              </p:nvSpPr>
              <p:spPr bwMode="auto">
                <a:xfrm>
                  <a:off x="3492" y="2880"/>
                  <a:ext cx="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1" name="Line 458"/>
                <p:cNvSpPr>
                  <a:spLocks noChangeShapeType="1"/>
                </p:cNvSpPr>
                <p:nvPr/>
              </p:nvSpPr>
              <p:spPr bwMode="auto">
                <a:xfrm>
                  <a:off x="3495" y="2895"/>
                  <a:ext cx="6"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2" name="Line 459"/>
                <p:cNvSpPr>
                  <a:spLocks noChangeShapeType="1"/>
                </p:cNvSpPr>
                <p:nvPr/>
              </p:nvSpPr>
              <p:spPr bwMode="auto">
                <a:xfrm>
                  <a:off x="3501" y="2909"/>
                  <a:ext cx="7"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3" name="Line 460"/>
                <p:cNvSpPr>
                  <a:spLocks noChangeShapeType="1"/>
                </p:cNvSpPr>
                <p:nvPr/>
              </p:nvSpPr>
              <p:spPr bwMode="auto">
                <a:xfrm>
                  <a:off x="3508" y="2922"/>
                  <a:ext cx="10"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4" name="Line 461"/>
                <p:cNvSpPr>
                  <a:spLocks noChangeShapeType="1"/>
                </p:cNvSpPr>
                <p:nvPr/>
              </p:nvSpPr>
              <p:spPr bwMode="auto">
                <a:xfrm>
                  <a:off x="3518" y="2935"/>
                  <a:ext cx="11"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5" name="Line 462"/>
                <p:cNvSpPr>
                  <a:spLocks noChangeShapeType="1"/>
                </p:cNvSpPr>
                <p:nvPr/>
              </p:nvSpPr>
              <p:spPr bwMode="auto">
                <a:xfrm>
                  <a:off x="3529" y="2945"/>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6" name="Line 463"/>
                <p:cNvSpPr>
                  <a:spLocks noChangeShapeType="1"/>
                </p:cNvSpPr>
                <p:nvPr/>
              </p:nvSpPr>
              <p:spPr bwMode="auto">
                <a:xfrm>
                  <a:off x="3542" y="2954"/>
                  <a:ext cx="15"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7" name="Line 464"/>
                <p:cNvSpPr>
                  <a:spLocks noChangeShapeType="1"/>
                </p:cNvSpPr>
                <p:nvPr/>
              </p:nvSpPr>
              <p:spPr bwMode="auto">
                <a:xfrm>
                  <a:off x="3557" y="2961"/>
                  <a:ext cx="16"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8" name="Line 465"/>
                <p:cNvSpPr>
                  <a:spLocks noChangeShapeType="1"/>
                </p:cNvSpPr>
                <p:nvPr/>
              </p:nvSpPr>
              <p:spPr bwMode="auto">
                <a:xfrm>
                  <a:off x="3573" y="2966"/>
                  <a:ext cx="16"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69" name="Line 466"/>
                <p:cNvSpPr>
                  <a:spLocks noChangeShapeType="1"/>
                </p:cNvSpPr>
                <p:nvPr/>
              </p:nvSpPr>
              <p:spPr bwMode="auto">
                <a:xfrm flipV="1">
                  <a:off x="3589" y="2968"/>
                  <a:ext cx="1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0" name="Line 467"/>
                <p:cNvSpPr>
                  <a:spLocks noChangeShapeType="1"/>
                </p:cNvSpPr>
                <p:nvPr/>
              </p:nvSpPr>
              <p:spPr bwMode="auto">
                <a:xfrm flipV="1">
                  <a:off x="3606" y="2965"/>
                  <a:ext cx="1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1" name="Line 468"/>
                <p:cNvSpPr>
                  <a:spLocks noChangeShapeType="1"/>
                </p:cNvSpPr>
                <p:nvPr/>
              </p:nvSpPr>
              <p:spPr bwMode="auto">
                <a:xfrm flipV="1">
                  <a:off x="3621" y="2959"/>
                  <a:ext cx="15"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2" name="Line 469"/>
                <p:cNvSpPr>
                  <a:spLocks noChangeShapeType="1"/>
                </p:cNvSpPr>
                <p:nvPr/>
              </p:nvSpPr>
              <p:spPr bwMode="auto">
                <a:xfrm flipV="1">
                  <a:off x="3636" y="2952"/>
                  <a:ext cx="13"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3" name="Line 470"/>
                <p:cNvSpPr>
                  <a:spLocks noChangeShapeType="1"/>
                </p:cNvSpPr>
                <p:nvPr/>
              </p:nvSpPr>
              <p:spPr bwMode="auto">
                <a:xfrm flipV="1">
                  <a:off x="3649" y="2943"/>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4" name="Line 471"/>
                <p:cNvSpPr>
                  <a:spLocks noChangeShapeType="1"/>
                </p:cNvSpPr>
                <p:nvPr/>
              </p:nvSpPr>
              <p:spPr bwMode="auto">
                <a:xfrm flipV="1">
                  <a:off x="3662" y="2932"/>
                  <a:ext cx="1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5" name="Line 472"/>
                <p:cNvSpPr>
                  <a:spLocks noChangeShapeType="1"/>
                </p:cNvSpPr>
                <p:nvPr/>
              </p:nvSpPr>
              <p:spPr bwMode="auto">
                <a:xfrm flipV="1">
                  <a:off x="3673" y="2920"/>
                  <a:ext cx="9"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6" name="Line 473"/>
                <p:cNvSpPr>
                  <a:spLocks noChangeShapeType="1"/>
                </p:cNvSpPr>
                <p:nvPr/>
              </p:nvSpPr>
              <p:spPr bwMode="auto">
                <a:xfrm flipV="1">
                  <a:off x="3682" y="2906"/>
                  <a:ext cx="7"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7" name="Line 474"/>
                <p:cNvSpPr>
                  <a:spLocks noChangeShapeType="1"/>
                </p:cNvSpPr>
                <p:nvPr/>
              </p:nvSpPr>
              <p:spPr bwMode="auto">
                <a:xfrm flipV="1">
                  <a:off x="3689" y="2890"/>
                  <a:ext cx="4"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8" name="Freeform 475"/>
                <p:cNvSpPr>
                  <a:spLocks/>
                </p:cNvSpPr>
                <p:nvPr/>
              </p:nvSpPr>
              <p:spPr bwMode="auto">
                <a:xfrm>
                  <a:off x="3044" y="2812"/>
                  <a:ext cx="647" cy="725"/>
                </a:xfrm>
                <a:custGeom>
                  <a:avLst/>
                  <a:gdLst>
                    <a:gd name="T0" fmla="*/ 1392 w 1940"/>
                    <a:gd name="T1" fmla="*/ 0 h 2174"/>
                    <a:gd name="T2" fmla="*/ 1940 w 1940"/>
                    <a:gd name="T3" fmla="*/ 241 h 2174"/>
                    <a:gd name="T4" fmla="*/ 777 w 1940"/>
                    <a:gd name="T5" fmla="*/ 2174 h 2174"/>
                    <a:gd name="T6" fmla="*/ 0 w 1940"/>
                    <a:gd name="T7" fmla="*/ 1748 h 2174"/>
                    <a:gd name="T8" fmla="*/ 1392 w 1940"/>
                    <a:gd name="T9" fmla="*/ 0 h 2174"/>
                  </a:gdLst>
                  <a:ahLst/>
                  <a:cxnLst>
                    <a:cxn ang="0">
                      <a:pos x="T0" y="T1"/>
                    </a:cxn>
                    <a:cxn ang="0">
                      <a:pos x="T2" y="T3"/>
                    </a:cxn>
                    <a:cxn ang="0">
                      <a:pos x="T4" y="T5"/>
                    </a:cxn>
                    <a:cxn ang="0">
                      <a:pos x="T6" y="T7"/>
                    </a:cxn>
                    <a:cxn ang="0">
                      <a:pos x="T8" y="T9"/>
                    </a:cxn>
                  </a:cxnLst>
                  <a:rect l="0" t="0" r="r" b="b"/>
                  <a:pathLst>
                    <a:path w="1940" h="2174">
                      <a:moveTo>
                        <a:pt x="1392" y="0"/>
                      </a:moveTo>
                      <a:lnTo>
                        <a:pt x="1940" y="241"/>
                      </a:lnTo>
                      <a:lnTo>
                        <a:pt x="777" y="2174"/>
                      </a:lnTo>
                      <a:lnTo>
                        <a:pt x="0" y="1748"/>
                      </a:lnTo>
                      <a:lnTo>
                        <a:pt x="1392"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79" name="Freeform 476"/>
                <p:cNvSpPr>
                  <a:spLocks/>
                </p:cNvSpPr>
                <p:nvPr/>
              </p:nvSpPr>
              <p:spPr bwMode="auto">
                <a:xfrm>
                  <a:off x="3491" y="2770"/>
                  <a:ext cx="204" cy="198"/>
                </a:xfrm>
                <a:custGeom>
                  <a:avLst/>
                  <a:gdLst>
                    <a:gd name="T0" fmla="*/ 318 w 613"/>
                    <a:gd name="T1" fmla="*/ 0 h 593"/>
                    <a:gd name="T2" fmla="*/ 368 w 613"/>
                    <a:gd name="T3" fmla="*/ 6 h 593"/>
                    <a:gd name="T4" fmla="*/ 415 w 613"/>
                    <a:gd name="T5" fmla="*/ 20 h 593"/>
                    <a:gd name="T6" fmla="*/ 459 w 613"/>
                    <a:gd name="T7" fmla="*/ 41 h 593"/>
                    <a:gd name="T8" fmla="*/ 499 w 613"/>
                    <a:gd name="T9" fmla="*/ 67 h 593"/>
                    <a:gd name="T10" fmla="*/ 533 w 613"/>
                    <a:gd name="T11" fmla="*/ 100 h 593"/>
                    <a:gd name="T12" fmla="*/ 562 w 613"/>
                    <a:gd name="T13" fmla="*/ 135 h 593"/>
                    <a:gd name="T14" fmla="*/ 585 w 613"/>
                    <a:gd name="T15" fmla="*/ 175 h 593"/>
                    <a:gd name="T16" fmla="*/ 600 w 613"/>
                    <a:gd name="T17" fmla="*/ 218 h 593"/>
                    <a:gd name="T18" fmla="*/ 610 w 613"/>
                    <a:gd name="T19" fmla="*/ 264 h 593"/>
                    <a:gd name="T20" fmla="*/ 613 w 613"/>
                    <a:gd name="T21" fmla="*/ 311 h 593"/>
                    <a:gd name="T22" fmla="*/ 607 w 613"/>
                    <a:gd name="T23" fmla="*/ 359 h 593"/>
                    <a:gd name="T24" fmla="*/ 593 w 613"/>
                    <a:gd name="T25" fmla="*/ 406 h 593"/>
                    <a:gd name="T26" fmla="*/ 572 w 613"/>
                    <a:gd name="T27" fmla="*/ 448 h 593"/>
                    <a:gd name="T28" fmla="*/ 545 w 613"/>
                    <a:gd name="T29" fmla="*/ 486 h 593"/>
                    <a:gd name="T30" fmla="*/ 512 w 613"/>
                    <a:gd name="T31" fmla="*/ 519 h 593"/>
                    <a:gd name="T32" fmla="*/ 475 w 613"/>
                    <a:gd name="T33" fmla="*/ 546 h 593"/>
                    <a:gd name="T34" fmla="*/ 434 w 613"/>
                    <a:gd name="T35" fmla="*/ 567 h 593"/>
                    <a:gd name="T36" fmla="*/ 389 w 613"/>
                    <a:gd name="T37" fmla="*/ 583 h 593"/>
                    <a:gd name="T38" fmla="*/ 344 w 613"/>
                    <a:gd name="T39" fmla="*/ 592 h 593"/>
                    <a:gd name="T40" fmla="*/ 295 w 613"/>
                    <a:gd name="T41" fmla="*/ 593 h 593"/>
                    <a:gd name="T42" fmla="*/ 245 w 613"/>
                    <a:gd name="T43" fmla="*/ 586 h 593"/>
                    <a:gd name="T44" fmla="*/ 198 w 613"/>
                    <a:gd name="T45" fmla="*/ 572 h 593"/>
                    <a:gd name="T46" fmla="*/ 154 w 613"/>
                    <a:gd name="T47" fmla="*/ 552 h 593"/>
                    <a:gd name="T48" fmla="*/ 114 w 613"/>
                    <a:gd name="T49" fmla="*/ 525 h 593"/>
                    <a:gd name="T50" fmla="*/ 80 w 613"/>
                    <a:gd name="T51" fmla="*/ 493 h 593"/>
                    <a:gd name="T52" fmla="*/ 52 w 613"/>
                    <a:gd name="T53" fmla="*/ 456 h 593"/>
                    <a:gd name="T54" fmla="*/ 29 w 613"/>
                    <a:gd name="T55" fmla="*/ 416 h 593"/>
                    <a:gd name="T56" fmla="*/ 13 w 613"/>
                    <a:gd name="T57" fmla="*/ 373 h 593"/>
                    <a:gd name="T58" fmla="*/ 3 w 613"/>
                    <a:gd name="T59" fmla="*/ 328 h 593"/>
                    <a:gd name="T60" fmla="*/ 0 w 613"/>
                    <a:gd name="T61" fmla="*/ 281 h 593"/>
                    <a:gd name="T62" fmla="*/ 6 w 613"/>
                    <a:gd name="T63" fmla="*/ 234 h 593"/>
                    <a:gd name="T64" fmla="*/ 20 w 613"/>
                    <a:gd name="T65" fmla="*/ 187 h 593"/>
                    <a:gd name="T66" fmla="*/ 42 w 613"/>
                    <a:gd name="T67" fmla="*/ 145 h 593"/>
                    <a:gd name="T68" fmla="*/ 69 w 613"/>
                    <a:gd name="T69" fmla="*/ 107 h 593"/>
                    <a:gd name="T70" fmla="*/ 101 w 613"/>
                    <a:gd name="T71" fmla="*/ 74 h 593"/>
                    <a:gd name="T72" fmla="*/ 138 w 613"/>
                    <a:gd name="T73" fmla="*/ 47 h 593"/>
                    <a:gd name="T74" fmla="*/ 180 w 613"/>
                    <a:gd name="T75" fmla="*/ 24 h 593"/>
                    <a:gd name="T76" fmla="*/ 224 w 613"/>
                    <a:gd name="T77" fmla="*/ 10 h 593"/>
                    <a:gd name="T78" fmla="*/ 270 w 613"/>
                    <a:gd name="T79" fmla="*/ 1 h 593"/>
                    <a:gd name="T80" fmla="*/ 318 w 613"/>
                    <a:gd name="T81"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3" h="593">
                      <a:moveTo>
                        <a:pt x="318" y="0"/>
                      </a:moveTo>
                      <a:lnTo>
                        <a:pt x="368" y="6"/>
                      </a:lnTo>
                      <a:lnTo>
                        <a:pt x="415" y="20"/>
                      </a:lnTo>
                      <a:lnTo>
                        <a:pt x="459" y="41"/>
                      </a:lnTo>
                      <a:lnTo>
                        <a:pt x="499" y="67"/>
                      </a:lnTo>
                      <a:lnTo>
                        <a:pt x="533" y="100"/>
                      </a:lnTo>
                      <a:lnTo>
                        <a:pt x="562" y="135"/>
                      </a:lnTo>
                      <a:lnTo>
                        <a:pt x="585" y="175"/>
                      </a:lnTo>
                      <a:lnTo>
                        <a:pt x="600" y="218"/>
                      </a:lnTo>
                      <a:lnTo>
                        <a:pt x="610" y="264"/>
                      </a:lnTo>
                      <a:lnTo>
                        <a:pt x="613" y="311"/>
                      </a:lnTo>
                      <a:lnTo>
                        <a:pt x="607" y="359"/>
                      </a:lnTo>
                      <a:lnTo>
                        <a:pt x="593" y="406"/>
                      </a:lnTo>
                      <a:lnTo>
                        <a:pt x="572" y="448"/>
                      </a:lnTo>
                      <a:lnTo>
                        <a:pt x="545" y="486"/>
                      </a:lnTo>
                      <a:lnTo>
                        <a:pt x="512" y="519"/>
                      </a:lnTo>
                      <a:lnTo>
                        <a:pt x="475" y="546"/>
                      </a:lnTo>
                      <a:lnTo>
                        <a:pt x="434" y="567"/>
                      </a:lnTo>
                      <a:lnTo>
                        <a:pt x="389" y="583"/>
                      </a:lnTo>
                      <a:lnTo>
                        <a:pt x="344" y="592"/>
                      </a:lnTo>
                      <a:lnTo>
                        <a:pt x="295" y="593"/>
                      </a:lnTo>
                      <a:lnTo>
                        <a:pt x="245" y="586"/>
                      </a:lnTo>
                      <a:lnTo>
                        <a:pt x="198" y="572"/>
                      </a:lnTo>
                      <a:lnTo>
                        <a:pt x="154" y="552"/>
                      </a:lnTo>
                      <a:lnTo>
                        <a:pt x="114" y="525"/>
                      </a:lnTo>
                      <a:lnTo>
                        <a:pt x="80" y="493"/>
                      </a:lnTo>
                      <a:lnTo>
                        <a:pt x="52" y="456"/>
                      </a:lnTo>
                      <a:lnTo>
                        <a:pt x="29" y="416"/>
                      </a:lnTo>
                      <a:lnTo>
                        <a:pt x="13" y="373"/>
                      </a:lnTo>
                      <a:lnTo>
                        <a:pt x="3" y="328"/>
                      </a:lnTo>
                      <a:lnTo>
                        <a:pt x="0" y="281"/>
                      </a:lnTo>
                      <a:lnTo>
                        <a:pt x="6" y="234"/>
                      </a:lnTo>
                      <a:lnTo>
                        <a:pt x="20" y="187"/>
                      </a:lnTo>
                      <a:lnTo>
                        <a:pt x="42" y="145"/>
                      </a:lnTo>
                      <a:lnTo>
                        <a:pt x="69" y="107"/>
                      </a:lnTo>
                      <a:lnTo>
                        <a:pt x="101" y="74"/>
                      </a:lnTo>
                      <a:lnTo>
                        <a:pt x="138" y="47"/>
                      </a:lnTo>
                      <a:lnTo>
                        <a:pt x="180" y="24"/>
                      </a:lnTo>
                      <a:lnTo>
                        <a:pt x="224" y="10"/>
                      </a:lnTo>
                      <a:lnTo>
                        <a:pt x="270" y="1"/>
                      </a:lnTo>
                      <a:lnTo>
                        <a:pt x="318" y="0"/>
                      </a:lnTo>
                      <a:close/>
                    </a:path>
                  </a:pathLst>
                </a:custGeom>
                <a:solidFill>
                  <a:schemeClr val="bg1"/>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80" name="Freeform 477"/>
                <p:cNvSpPr>
                  <a:spLocks/>
                </p:cNvSpPr>
                <p:nvPr/>
              </p:nvSpPr>
              <p:spPr bwMode="auto">
                <a:xfrm>
                  <a:off x="2979" y="3362"/>
                  <a:ext cx="332" cy="324"/>
                </a:xfrm>
                <a:custGeom>
                  <a:avLst/>
                  <a:gdLst>
                    <a:gd name="T0" fmla="*/ 476 w 996"/>
                    <a:gd name="T1" fmla="*/ 0 h 972"/>
                    <a:gd name="T2" fmla="*/ 537 w 996"/>
                    <a:gd name="T3" fmla="*/ 1 h 972"/>
                    <a:gd name="T4" fmla="*/ 600 w 996"/>
                    <a:gd name="T5" fmla="*/ 10 h 972"/>
                    <a:gd name="T6" fmla="*/ 660 w 996"/>
                    <a:gd name="T7" fmla="*/ 27 h 972"/>
                    <a:gd name="T8" fmla="*/ 717 w 996"/>
                    <a:gd name="T9" fmla="*/ 50 h 972"/>
                    <a:gd name="T10" fmla="*/ 770 w 996"/>
                    <a:gd name="T11" fmla="*/ 79 h 972"/>
                    <a:gd name="T12" fmla="*/ 817 w 996"/>
                    <a:gd name="T13" fmla="*/ 114 h 972"/>
                    <a:gd name="T14" fmla="*/ 861 w 996"/>
                    <a:gd name="T15" fmla="*/ 154 h 972"/>
                    <a:gd name="T16" fmla="*/ 898 w 996"/>
                    <a:gd name="T17" fmla="*/ 198 h 972"/>
                    <a:gd name="T18" fmla="*/ 931 w 996"/>
                    <a:gd name="T19" fmla="*/ 246 h 972"/>
                    <a:gd name="T20" fmla="*/ 956 w 996"/>
                    <a:gd name="T21" fmla="*/ 298 h 972"/>
                    <a:gd name="T22" fmla="*/ 976 w 996"/>
                    <a:gd name="T23" fmla="*/ 352 h 972"/>
                    <a:gd name="T24" fmla="*/ 991 w 996"/>
                    <a:gd name="T25" fmla="*/ 409 h 972"/>
                    <a:gd name="T26" fmla="*/ 996 w 996"/>
                    <a:gd name="T27" fmla="*/ 467 h 972"/>
                    <a:gd name="T28" fmla="*/ 995 w 996"/>
                    <a:gd name="T29" fmla="*/ 527 h 972"/>
                    <a:gd name="T30" fmla="*/ 986 w 996"/>
                    <a:gd name="T31" fmla="*/ 587 h 972"/>
                    <a:gd name="T32" fmla="*/ 971 w 996"/>
                    <a:gd name="T33" fmla="*/ 645 h 972"/>
                    <a:gd name="T34" fmla="*/ 948 w 996"/>
                    <a:gd name="T35" fmla="*/ 701 h 972"/>
                    <a:gd name="T36" fmla="*/ 918 w 996"/>
                    <a:gd name="T37" fmla="*/ 752 h 972"/>
                    <a:gd name="T38" fmla="*/ 884 w 996"/>
                    <a:gd name="T39" fmla="*/ 798 h 972"/>
                    <a:gd name="T40" fmla="*/ 844 w 996"/>
                    <a:gd name="T41" fmla="*/ 841 h 972"/>
                    <a:gd name="T42" fmla="*/ 798 w 996"/>
                    <a:gd name="T43" fmla="*/ 878 h 972"/>
                    <a:gd name="T44" fmla="*/ 750 w 996"/>
                    <a:gd name="T45" fmla="*/ 908 h 972"/>
                    <a:gd name="T46" fmla="*/ 697 w 996"/>
                    <a:gd name="T47" fmla="*/ 933 h 972"/>
                    <a:gd name="T48" fmla="*/ 641 w 996"/>
                    <a:gd name="T49" fmla="*/ 953 h 972"/>
                    <a:gd name="T50" fmla="*/ 583 w 996"/>
                    <a:gd name="T51" fmla="*/ 966 h 972"/>
                    <a:gd name="T52" fmla="*/ 523 w 996"/>
                    <a:gd name="T53" fmla="*/ 972 h 972"/>
                    <a:gd name="T54" fmla="*/ 462 w 996"/>
                    <a:gd name="T55" fmla="*/ 969 h 972"/>
                    <a:gd name="T56" fmla="*/ 399 w 996"/>
                    <a:gd name="T57" fmla="*/ 960 h 972"/>
                    <a:gd name="T58" fmla="*/ 339 w 996"/>
                    <a:gd name="T59" fmla="*/ 943 h 972"/>
                    <a:gd name="T60" fmla="*/ 282 w 996"/>
                    <a:gd name="T61" fmla="*/ 921 h 972"/>
                    <a:gd name="T62" fmla="*/ 229 w 996"/>
                    <a:gd name="T63" fmla="*/ 891 h 972"/>
                    <a:gd name="T64" fmla="*/ 181 w 996"/>
                    <a:gd name="T65" fmla="*/ 855 h 972"/>
                    <a:gd name="T66" fmla="*/ 137 w 996"/>
                    <a:gd name="T67" fmla="*/ 815 h 972"/>
                    <a:gd name="T68" fmla="*/ 100 w 996"/>
                    <a:gd name="T69" fmla="*/ 771 h 972"/>
                    <a:gd name="T70" fmla="*/ 67 w 996"/>
                    <a:gd name="T71" fmla="*/ 722 h 972"/>
                    <a:gd name="T72" fmla="*/ 40 w 996"/>
                    <a:gd name="T73" fmla="*/ 671 h 972"/>
                    <a:gd name="T74" fmla="*/ 20 w 996"/>
                    <a:gd name="T75" fmla="*/ 617 h 972"/>
                    <a:gd name="T76" fmla="*/ 6 w 996"/>
                    <a:gd name="T77" fmla="*/ 561 h 972"/>
                    <a:gd name="T78" fmla="*/ 0 w 996"/>
                    <a:gd name="T79" fmla="*/ 503 h 972"/>
                    <a:gd name="T80" fmla="*/ 1 w 996"/>
                    <a:gd name="T81" fmla="*/ 444 h 972"/>
                    <a:gd name="T82" fmla="*/ 10 w 996"/>
                    <a:gd name="T83" fmla="*/ 385 h 972"/>
                    <a:gd name="T84" fmla="*/ 27 w 996"/>
                    <a:gd name="T85" fmla="*/ 326 h 972"/>
                    <a:gd name="T86" fmla="*/ 50 w 996"/>
                    <a:gd name="T87" fmla="*/ 271 h 972"/>
                    <a:gd name="T88" fmla="*/ 80 w 996"/>
                    <a:gd name="T89" fmla="*/ 219 h 972"/>
                    <a:gd name="T90" fmla="*/ 114 w 996"/>
                    <a:gd name="T91" fmla="*/ 174 h 972"/>
                    <a:gd name="T92" fmla="*/ 155 w 996"/>
                    <a:gd name="T93" fmla="*/ 131 h 972"/>
                    <a:gd name="T94" fmla="*/ 200 w 996"/>
                    <a:gd name="T95" fmla="*/ 94 h 972"/>
                    <a:gd name="T96" fmla="*/ 249 w 996"/>
                    <a:gd name="T97" fmla="*/ 62 h 972"/>
                    <a:gd name="T98" fmla="*/ 302 w 996"/>
                    <a:gd name="T99" fmla="*/ 37 h 972"/>
                    <a:gd name="T100" fmla="*/ 358 w 996"/>
                    <a:gd name="T101" fmla="*/ 18 h 972"/>
                    <a:gd name="T102" fmla="*/ 416 w 996"/>
                    <a:gd name="T103" fmla="*/ 5 h 972"/>
                    <a:gd name="T104" fmla="*/ 476 w 996"/>
                    <a:gd name="T105"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6" h="972">
                      <a:moveTo>
                        <a:pt x="476" y="0"/>
                      </a:moveTo>
                      <a:lnTo>
                        <a:pt x="537" y="1"/>
                      </a:lnTo>
                      <a:lnTo>
                        <a:pt x="600" y="10"/>
                      </a:lnTo>
                      <a:lnTo>
                        <a:pt x="660" y="27"/>
                      </a:lnTo>
                      <a:lnTo>
                        <a:pt x="717" y="50"/>
                      </a:lnTo>
                      <a:lnTo>
                        <a:pt x="770" y="79"/>
                      </a:lnTo>
                      <a:lnTo>
                        <a:pt x="817" y="114"/>
                      </a:lnTo>
                      <a:lnTo>
                        <a:pt x="861" y="154"/>
                      </a:lnTo>
                      <a:lnTo>
                        <a:pt x="898" y="198"/>
                      </a:lnTo>
                      <a:lnTo>
                        <a:pt x="931" y="246"/>
                      </a:lnTo>
                      <a:lnTo>
                        <a:pt x="956" y="298"/>
                      </a:lnTo>
                      <a:lnTo>
                        <a:pt x="976" y="352"/>
                      </a:lnTo>
                      <a:lnTo>
                        <a:pt x="991" y="409"/>
                      </a:lnTo>
                      <a:lnTo>
                        <a:pt x="996" y="467"/>
                      </a:lnTo>
                      <a:lnTo>
                        <a:pt x="995" y="527"/>
                      </a:lnTo>
                      <a:lnTo>
                        <a:pt x="986" y="587"/>
                      </a:lnTo>
                      <a:lnTo>
                        <a:pt x="971" y="645"/>
                      </a:lnTo>
                      <a:lnTo>
                        <a:pt x="948" y="701"/>
                      </a:lnTo>
                      <a:lnTo>
                        <a:pt x="918" y="752"/>
                      </a:lnTo>
                      <a:lnTo>
                        <a:pt x="884" y="798"/>
                      </a:lnTo>
                      <a:lnTo>
                        <a:pt x="844" y="841"/>
                      </a:lnTo>
                      <a:lnTo>
                        <a:pt x="798" y="878"/>
                      </a:lnTo>
                      <a:lnTo>
                        <a:pt x="750" y="908"/>
                      </a:lnTo>
                      <a:lnTo>
                        <a:pt x="697" y="933"/>
                      </a:lnTo>
                      <a:lnTo>
                        <a:pt x="641" y="953"/>
                      </a:lnTo>
                      <a:lnTo>
                        <a:pt x="583" y="966"/>
                      </a:lnTo>
                      <a:lnTo>
                        <a:pt x="523" y="972"/>
                      </a:lnTo>
                      <a:lnTo>
                        <a:pt x="462" y="969"/>
                      </a:lnTo>
                      <a:lnTo>
                        <a:pt x="399" y="960"/>
                      </a:lnTo>
                      <a:lnTo>
                        <a:pt x="339" y="943"/>
                      </a:lnTo>
                      <a:lnTo>
                        <a:pt x="282" y="921"/>
                      </a:lnTo>
                      <a:lnTo>
                        <a:pt x="229" y="891"/>
                      </a:lnTo>
                      <a:lnTo>
                        <a:pt x="181" y="855"/>
                      </a:lnTo>
                      <a:lnTo>
                        <a:pt x="137" y="815"/>
                      </a:lnTo>
                      <a:lnTo>
                        <a:pt x="100" y="771"/>
                      </a:lnTo>
                      <a:lnTo>
                        <a:pt x="67" y="722"/>
                      </a:lnTo>
                      <a:lnTo>
                        <a:pt x="40" y="671"/>
                      </a:lnTo>
                      <a:lnTo>
                        <a:pt x="20" y="617"/>
                      </a:lnTo>
                      <a:lnTo>
                        <a:pt x="6" y="561"/>
                      </a:lnTo>
                      <a:lnTo>
                        <a:pt x="0" y="503"/>
                      </a:lnTo>
                      <a:lnTo>
                        <a:pt x="1" y="444"/>
                      </a:lnTo>
                      <a:lnTo>
                        <a:pt x="10" y="385"/>
                      </a:lnTo>
                      <a:lnTo>
                        <a:pt x="27" y="326"/>
                      </a:lnTo>
                      <a:lnTo>
                        <a:pt x="50" y="271"/>
                      </a:lnTo>
                      <a:lnTo>
                        <a:pt x="80" y="219"/>
                      </a:lnTo>
                      <a:lnTo>
                        <a:pt x="114" y="174"/>
                      </a:lnTo>
                      <a:lnTo>
                        <a:pt x="155" y="131"/>
                      </a:lnTo>
                      <a:lnTo>
                        <a:pt x="200" y="94"/>
                      </a:lnTo>
                      <a:lnTo>
                        <a:pt x="249" y="62"/>
                      </a:lnTo>
                      <a:lnTo>
                        <a:pt x="302" y="37"/>
                      </a:lnTo>
                      <a:lnTo>
                        <a:pt x="358" y="18"/>
                      </a:lnTo>
                      <a:lnTo>
                        <a:pt x="416" y="5"/>
                      </a:lnTo>
                      <a:lnTo>
                        <a:pt x="476" y="0"/>
                      </a:lnTo>
                      <a:close/>
                    </a:path>
                  </a:pathLst>
                </a:custGeom>
                <a:solidFill>
                  <a:schemeClr val="bg1"/>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514" name="Rechteck 1513"/>
              <p:cNvSpPr/>
              <p:nvPr/>
            </p:nvSpPr>
            <p:spPr bwMode="auto">
              <a:xfrm>
                <a:off x="3641967" y="5204340"/>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15" name="Rechteck 1514"/>
              <p:cNvSpPr/>
              <p:nvPr/>
            </p:nvSpPr>
            <p:spPr bwMode="auto">
              <a:xfrm>
                <a:off x="3397718" y="5212182"/>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299" name="Gruppieren 1298"/>
            <p:cNvGrpSpPr/>
            <p:nvPr/>
          </p:nvGrpSpPr>
          <p:grpSpPr>
            <a:xfrm flipH="1">
              <a:off x="-2967400" y="6462470"/>
              <a:ext cx="501527" cy="344248"/>
              <a:chOff x="3076448" y="4921700"/>
              <a:chExt cx="712020" cy="459287"/>
            </a:xfrm>
          </p:grpSpPr>
          <p:sp>
            <p:nvSpPr>
              <p:cNvPr id="1343" name="Rechteck 1342"/>
              <p:cNvSpPr/>
              <p:nvPr/>
            </p:nvSpPr>
            <p:spPr bwMode="auto">
              <a:xfrm>
                <a:off x="3112674" y="5213681"/>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344" name="Group 305"/>
              <p:cNvGrpSpPr>
                <a:grpSpLocks/>
              </p:cNvGrpSpPr>
              <p:nvPr/>
            </p:nvGrpSpPr>
            <p:grpSpPr bwMode="auto">
              <a:xfrm>
                <a:off x="3076448" y="4921700"/>
                <a:ext cx="712020" cy="459287"/>
                <a:chOff x="2713" y="2770"/>
                <a:chExt cx="1599" cy="1157"/>
              </a:xfrm>
            </p:grpSpPr>
            <p:sp>
              <p:nvSpPr>
                <p:cNvPr id="1347" name="Rectangle 374"/>
                <p:cNvSpPr>
                  <a:spLocks noChangeArrowheads="1"/>
                </p:cNvSpPr>
                <p:nvPr/>
              </p:nvSpPr>
              <p:spPr bwMode="auto">
                <a:xfrm>
                  <a:off x="2979" y="3532"/>
                  <a:ext cx="330" cy="380"/>
                </a:xfrm>
                <a:prstGeom prst="rect">
                  <a:avLst/>
                </a:prstGeom>
                <a:solidFill>
                  <a:schemeClr val="bg2"/>
                </a:solidFill>
                <a:ln w="19050">
                  <a:solidFill>
                    <a:schemeClr val="bg2"/>
                  </a:solid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48" name="Freeform 306"/>
                <p:cNvSpPr>
                  <a:spLocks/>
                </p:cNvSpPr>
                <p:nvPr/>
              </p:nvSpPr>
              <p:spPr bwMode="auto">
                <a:xfrm>
                  <a:off x="3602" y="2772"/>
                  <a:ext cx="385" cy="164"/>
                </a:xfrm>
                <a:custGeom>
                  <a:avLst/>
                  <a:gdLst>
                    <a:gd name="T0" fmla="*/ 0 w 1156"/>
                    <a:gd name="T1" fmla="*/ 0 h 490"/>
                    <a:gd name="T2" fmla="*/ 1135 w 1156"/>
                    <a:gd name="T3" fmla="*/ 276 h 490"/>
                    <a:gd name="T4" fmla="*/ 1156 w 1156"/>
                    <a:gd name="T5" fmla="*/ 490 h 490"/>
                    <a:gd name="T6" fmla="*/ 57 w 1156"/>
                    <a:gd name="T7" fmla="*/ 367 h 490"/>
                    <a:gd name="T8" fmla="*/ 0 w 1156"/>
                    <a:gd name="T9" fmla="*/ 0 h 490"/>
                  </a:gdLst>
                  <a:ahLst/>
                  <a:cxnLst>
                    <a:cxn ang="0">
                      <a:pos x="T0" y="T1"/>
                    </a:cxn>
                    <a:cxn ang="0">
                      <a:pos x="T2" y="T3"/>
                    </a:cxn>
                    <a:cxn ang="0">
                      <a:pos x="T4" y="T5"/>
                    </a:cxn>
                    <a:cxn ang="0">
                      <a:pos x="T6" y="T7"/>
                    </a:cxn>
                    <a:cxn ang="0">
                      <a:pos x="T8" y="T9"/>
                    </a:cxn>
                  </a:cxnLst>
                  <a:rect l="0" t="0" r="r" b="b"/>
                  <a:pathLst>
                    <a:path w="1156" h="490">
                      <a:moveTo>
                        <a:pt x="0" y="0"/>
                      </a:moveTo>
                      <a:lnTo>
                        <a:pt x="1135" y="276"/>
                      </a:lnTo>
                      <a:lnTo>
                        <a:pt x="1156" y="490"/>
                      </a:lnTo>
                      <a:lnTo>
                        <a:pt x="57" y="367"/>
                      </a:lnTo>
                      <a:lnTo>
                        <a:pt x="0"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49" name="Line 307"/>
                <p:cNvSpPr>
                  <a:spLocks noChangeShapeType="1"/>
                </p:cNvSpPr>
                <p:nvPr/>
              </p:nvSpPr>
              <p:spPr bwMode="auto">
                <a:xfrm>
                  <a:off x="3621" y="2895"/>
                  <a:ext cx="366" cy="4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0" name="Line 308"/>
                <p:cNvSpPr>
                  <a:spLocks noChangeShapeType="1"/>
                </p:cNvSpPr>
                <p:nvPr/>
              </p:nvSpPr>
              <p:spPr bwMode="auto">
                <a:xfrm flipH="1" flipV="1">
                  <a:off x="3980" y="2864"/>
                  <a:ext cx="7" cy="7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1" name="Line 309"/>
                <p:cNvSpPr>
                  <a:spLocks noChangeShapeType="1"/>
                </p:cNvSpPr>
                <p:nvPr/>
              </p:nvSpPr>
              <p:spPr bwMode="auto">
                <a:xfrm flipH="1" flipV="1">
                  <a:off x="3602" y="2772"/>
                  <a:ext cx="378" cy="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2" name="Line 310"/>
                <p:cNvSpPr>
                  <a:spLocks noChangeShapeType="1"/>
                </p:cNvSpPr>
                <p:nvPr/>
              </p:nvSpPr>
              <p:spPr bwMode="auto">
                <a:xfrm>
                  <a:off x="3602" y="2772"/>
                  <a:ext cx="19" cy="12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3" name="Freeform 311"/>
                <p:cNvSpPr>
                  <a:spLocks/>
                </p:cNvSpPr>
                <p:nvPr/>
              </p:nvSpPr>
              <p:spPr bwMode="auto">
                <a:xfrm>
                  <a:off x="3902" y="2918"/>
                  <a:ext cx="107" cy="80"/>
                </a:xfrm>
                <a:custGeom>
                  <a:avLst/>
                  <a:gdLst>
                    <a:gd name="T0" fmla="*/ 0 w 323"/>
                    <a:gd name="T1" fmla="*/ 0 h 241"/>
                    <a:gd name="T2" fmla="*/ 323 w 323"/>
                    <a:gd name="T3" fmla="*/ 3 h 241"/>
                    <a:gd name="T4" fmla="*/ 323 w 323"/>
                    <a:gd name="T5" fmla="*/ 241 h 241"/>
                    <a:gd name="T6" fmla="*/ 7 w 323"/>
                    <a:gd name="T7" fmla="*/ 241 h 241"/>
                    <a:gd name="T8" fmla="*/ 0 w 323"/>
                    <a:gd name="T9" fmla="*/ 0 h 241"/>
                  </a:gdLst>
                  <a:ahLst/>
                  <a:cxnLst>
                    <a:cxn ang="0">
                      <a:pos x="T0" y="T1"/>
                    </a:cxn>
                    <a:cxn ang="0">
                      <a:pos x="T2" y="T3"/>
                    </a:cxn>
                    <a:cxn ang="0">
                      <a:pos x="T4" y="T5"/>
                    </a:cxn>
                    <a:cxn ang="0">
                      <a:pos x="T6" y="T7"/>
                    </a:cxn>
                    <a:cxn ang="0">
                      <a:pos x="T8" y="T9"/>
                    </a:cxn>
                  </a:cxnLst>
                  <a:rect l="0" t="0" r="r" b="b"/>
                  <a:pathLst>
                    <a:path w="323" h="241">
                      <a:moveTo>
                        <a:pt x="0" y="0"/>
                      </a:moveTo>
                      <a:lnTo>
                        <a:pt x="323" y="3"/>
                      </a:lnTo>
                      <a:lnTo>
                        <a:pt x="323" y="241"/>
                      </a:lnTo>
                      <a:lnTo>
                        <a:pt x="7" y="241"/>
                      </a:lnTo>
                      <a:lnTo>
                        <a:pt x="0"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4" name="Line 312"/>
                <p:cNvSpPr>
                  <a:spLocks noChangeShapeType="1"/>
                </p:cNvSpPr>
                <p:nvPr/>
              </p:nvSpPr>
              <p:spPr bwMode="auto">
                <a:xfrm>
                  <a:off x="3902" y="2918"/>
                  <a:ext cx="2" cy="8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5" name="Line 313"/>
                <p:cNvSpPr>
                  <a:spLocks noChangeShapeType="1"/>
                </p:cNvSpPr>
                <p:nvPr/>
              </p:nvSpPr>
              <p:spPr bwMode="auto">
                <a:xfrm>
                  <a:off x="3904" y="2998"/>
                  <a:ext cx="105"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6" name="Line 314"/>
                <p:cNvSpPr>
                  <a:spLocks noChangeShapeType="1"/>
                </p:cNvSpPr>
                <p:nvPr/>
              </p:nvSpPr>
              <p:spPr bwMode="auto">
                <a:xfrm flipV="1">
                  <a:off x="4009" y="2919"/>
                  <a:ext cx="0" cy="7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7" name="Line 315"/>
                <p:cNvSpPr>
                  <a:spLocks noChangeShapeType="1"/>
                </p:cNvSpPr>
                <p:nvPr/>
              </p:nvSpPr>
              <p:spPr bwMode="auto">
                <a:xfrm flipH="1" flipV="1">
                  <a:off x="3902" y="2918"/>
                  <a:ext cx="107"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8" name="Line 317"/>
                <p:cNvSpPr>
                  <a:spLocks noChangeShapeType="1"/>
                </p:cNvSpPr>
                <p:nvPr/>
              </p:nvSpPr>
              <p:spPr bwMode="auto">
                <a:xfrm>
                  <a:off x="3538" y="3684"/>
                  <a:ext cx="2" cy="236"/>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9" name="Freeform 321"/>
                <p:cNvSpPr>
                  <a:spLocks/>
                </p:cNvSpPr>
                <p:nvPr/>
              </p:nvSpPr>
              <p:spPr bwMode="auto">
                <a:xfrm>
                  <a:off x="3873" y="2994"/>
                  <a:ext cx="173" cy="77"/>
                </a:xfrm>
                <a:custGeom>
                  <a:avLst/>
                  <a:gdLst>
                    <a:gd name="T0" fmla="*/ 63 w 519"/>
                    <a:gd name="T1" fmla="*/ 0 h 231"/>
                    <a:gd name="T2" fmla="*/ 449 w 519"/>
                    <a:gd name="T3" fmla="*/ 0 h 231"/>
                    <a:gd name="T4" fmla="*/ 470 w 519"/>
                    <a:gd name="T5" fmla="*/ 1 h 231"/>
                    <a:gd name="T6" fmla="*/ 487 w 519"/>
                    <a:gd name="T7" fmla="*/ 8 h 231"/>
                    <a:gd name="T8" fmla="*/ 503 w 519"/>
                    <a:gd name="T9" fmla="*/ 20 h 231"/>
                    <a:gd name="T10" fmla="*/ 514 w 519"/>
                    <a:gd name="T11" fmla="*/ 37 h 231"/>
                    <a:gd name="T12" fmla="*/ 519 w 519"/>
                    <a:gd name="T13" fmla="*/ 56 h 231"/>
                    <a:gd name="T14" fmla="*/ 519 w 519"/>
                    <a:gd name="T15" fmla="*/ 224 h 231"/>
                    <a:gd name="T16" fmla="*/ 0 w 519"/>
                    <a:gd name="T17" fmla="*/ 231 h 231"/>
                    <a:gd name="T18" fmla="*/ 0 w 519"/>
                    <a:gd name="T19" fmla="*/ 50 h 231"/>
                    <a:gd name="T20" fmla="*/ 4 w 519"/>
                    <a:gd name="T21" fmla="*/ 31 h 231"/>
                    <a:gd name="T22" fmla="*/ 14 w 519"/>
                    <a:gd name="T23" fmla="*/ 17 h 231"/>
                    <a:gd name="T24" fmla="*/ 28 w 519"/>
                    <a:gd name="T25" fmla="*/ 7 h 231"/>
                    <a:gd name="T26" fmla="*/ 44 w 519"/>
                    <a:gd name="T27" fmla="*/ 1 h 231"/>
                    <a:gd name="T28" fmla="*/ 63 w 519"/>
                    <a:gd name="T2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9" h="231">
                      <a:moveTo>
                        <a:pt x="63" y="0"/>
                      </a:moveTo>
                      <a:lnTo>
                        <a:pt x="449" y="0"/>
                      </a:lnTo>
                      <a:lnTo>
                        <a:pt x="470" y="1"/>
                      </a:lnTo>
                      <a:lnTo>
                        <a:pt x="487" y="8"/>
                      </a:lnTo>
                      <a:lnTo>
                        <a:pt x="503" y="20"/>
                      </a:lnTo>
                      <a:lnTo>
                        <a:pt x="514" y="37"/>
                      </a:lnTo>
                      <a:lnTo>
                        <a:pt x="519" y="56"/>
                      </a:lnTo>
                      <a:lnTo>
                        <a:pt x="519" y="224"/>
                      </a:lnTo>
                      <a:lnTo>
                        <a:pt x="0" y="231"/>
                      </a:lnTo>
                      <a:lnTo>
                        <a:pt x="0" y="50"/>
                      </a:lnTo>
                      <a:lnTo>
                        <a:pt x="4" y="31"/>
                      </a:lnTo>
                      <a:lnTo>
                        <a:pt x="14" y="17"/>
                      </a:lnTo>
                      <a:lnTo>
                        <a:pt x="28" y="7"/>
                      </a:lnTo>
                      <a:lnTo>
                        <a:pt x="44" y="1"/>
                      </a:lnTo>
                      <a:lnTo>
                        <a:pt x="63"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0" name="Line 322"/>
                <p:cNvSpPr>
                  <a:spLocks noChangeShapeType="1"/>
                </p:cNvSpPr>
                <p:nvPr/>
              </p:nvSpPr>
              <p:spPr bwMode="auto">
                <a:xfrm flipV="1">
                  <a:off x="4046" y="3012"/>
                  <a:ext cx="0" cy="5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1" name="Line 323"/>
                <p:cNvSpPr>
                  <a:spLocks noChangeShapeType="1"/>
                </p:cNvSpPr>
                <p:nvPr/>
              </p:nvSpPr>
              <p:spPr bwMode="auto">
                <a:xfrm flipH="1" flipV="1">
                  <a:off x="4044" y="3006"/>
                  <a:ext cx="2"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2" name="Line 324"/>
                <p:cNvSpPr>
                  <a:spLocks noChangeShapeType="1"/>
                </p:cNvSpPr>
                <p:nvPr/>
              </p:nvSpPr>
              <p:spPr bwMode="auto">
                <a:xfrm flipH="1" flipV="1">
                  <a:off x="4040" y="3000"/>
                  <a:ext cx="4"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3" name="Line 325"/>
                <p:cNvSpPr>
                  <a:spLocks noChangeShapeType="1"/>
                </p:cNvSpPr>
                <p:nvPr/>
              </p:nvSpPr>
              <p:spPr bwMode="auto">
                <a:xfrm flipH="1" flipV="1">
                  <a:off x="4035" y="2996"/>
                  <a:ext cx="5"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4" name="Line 326"/>
                <p:cNvSpPr>
                  <a:spLocks noChangeShapeType="1"/>
                </p:cNvSpPr>
                <p:nvPr/>
              </p:nvSpPr>
              <p:spPr bwMode="auto">
                <a:xfrm flipH="1" flipV="1">
                  <a:off x="4029" y="2994"/>
                  <a:ext cx="6"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5" name="Line 327"/>
                <p:cNvSpPr>
                  <a:spLocks noChangeShapeType="1"/>
                </p:cNvSpPr>
                <p:nvPr/>
              </p:nvSpPr>
              <p:spPr bwMode="auto">
                <a:xfrm flipH="1" flipV="1">
                  <a:off x="4022" y="2994"/>
                  <a:ext cx="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6" name="Line 328"/>
                <p:cNvSpPr>
                  <a:spLocks noChangeShapeType="1"/>
                </p:cNvSpPr>
                <p:nvPr/>
              </p:nvSpPr>
              <p:spPr bwMode="auto">
                <a:xfrm flipH="1">
                  <a:off x="3894" y="2994"/>
                  <a:ext cx="128"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7" name="Line 329"/>
                <p:cNvSpPr>
                  <a:spLocks noChangeShapeType="1"/>
                </p:cNvSpPr>
                <p:nvPr/>
              </p:nvSpPr>
              <p:spPr bwMode="auto">
                <a:xfrm flipH="1">
                  <a:off x="3887" y="2994"/>
                  <a:ext cx="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8" name="Line 330"/>
                <p:cNvSpPr>
                  <a:spLocks noChangeShapeType="1"/>
                </p:cNvSpPr>
                <p:nvPr/>
              </p:nvSpPr>
              <p:spPr bwMode="auto">
                <a:xfrm flipH="1">
                  <a:off x="3882" y="2994"/>
                  <a:ext cx="5"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9" name="Line 331"/>
                <p:cNvSpPr>
                  <a:spLocks noChangeShapeType="1"/>
                </p:cNvSpPr>
                <p:nvPr/>
              </p:nvSpPr>
              <p:spPr bwMode="auto">
                <a:xfrm flipH="1">
                  <a:off x="3877" y="2996"/>
                  <a:ext cx="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0" name="Line 332"/>
                <p:cNvSpPr>
                  <a:spLocks noChangeShapeType="1"/>
                </p:cNvSpPr>
                <p:nvPr/>
              </p:nvSpPr>
              <p:spPr bwMode="auto">
                <a:xfrm flipH="1">
                  <a:off x="3874" y="2999"/>
                  <a:ext cx="3"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1" name="Line 333"/>
                <p:cNvSpPr>
                  <a:spLocks noChangeShapeType="1"/>
                </p:cNvSpPr>
                <p:nvPr/>
              </p:nvSpPr>
              <p:spPr bwMode="auto">
                <a:xfrm flipH="1">
                  <a:off x="3873" y="3004"/>
                  <a:ext cx="1"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2" name="Line 334"/>
                <p:cNvSpPr>
                  <a:spLocks noChangeShapeType="1"/>
                </p:cNvSpPr>
                <p:nvPr/>
              </p:nvSpPr>
              <p:spPr bwMode="auto">
                <a:xfrm>
                  <a:off x="3873" y="3010"/>
                  <a:ext cx="0" cy="6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3" name="Line 335"/>
                <p:cNvSpPr>
                  <a:spLocks noChangeShapeType="1"/>
                </p:cNvSpPr>
                <p:nvPr/>
              </p:nvSpPr>
              <p:spPr bwMode="auto">
                <a:xfrm flipV="1">
                  <a:off x="3873" y="3068"/>
                  <a:ext cx="173"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4" name="Line 337"/>
                <p:cNvSpPr>
                  <a:spLocks noChangeShapeType="1"/>
                </p:cNvSpPr>
                <p:nvPr/>
              </p:nvSpPr>
              <p:spPr bwMode="auto">
                <a:xfrm flipH="1">
                  <a:off x="2713" y="3653"/>
                  <a:ext cx="2" cy="27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5" name="Line 339"/>
                <p:cNvSpPr>
                  <a:spLocks noChangeShapeType="1"/>
                </p:cNvSpPr>
                <p:nvPr/>
              </p:nvSpPr>
              <p:spPr bwMode="auto">
                <a:xfrm flipV="1">
                  <a:off x="4312" y="3642"/>
                  <a:ext cx="0" cy="28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6" name="Line 340"/>
                <p:cNvSpPr>
                  <a:spLocks noChangeShapeType="1"/>
                </p:cNvSpPr>
                <p:nvPr/>
              </p:nvSpPr>
              <p:spPr bwMode="auto">
                <a:xfrm flipH="1">
                  <a:off x="2715" y="3662"/>
                  <a:ext cx="1597"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7" name="Freeform 341"/>
                <p:cNvSpPr>
                  <a:spLocks/>
                </p:cNvSpPr>
                <p:nvPr/>
              </p:nvSpPr>
              <p:spPr bwMode="auto">
                <a:xfrm>
                  <a:off x="3899" y="2841"/>
                  <a:ext cx="115" cy="111"/>
                </a:xfrm>
                <a:custGeom>
                  <a:avLst/>
                  <a:gdLst>
                    <a:gd name="T0" fmla="*/ 172 w 345"/>
                    <a:gd name="T1" fmla="*/ 0 h 333"/>
                    <a:gd name="T2" fmla="*/ 206 w 345"/>
                    <a:gd name="T3" fmla="*/ 3 h 333"/>
                    <a:gd name="T4" fmla="*/ 239 w 345"/>
                    <a:gd name="T5" fmla="*/ 13 h 333"/>
                    <a:gd name="T6" fmla="*/ 269 w 345"/>
                    <a:gd name="T7" fmla="*/ 29 h 333"/>
                    <a:gd name="T8" fmla="*/ 295 w 345"/>
                    <a:gd name="T9" fmla="*/ 47 h 333"/>
                    <a:gd name="T10" fmla="*/ 315 w 345"/>
                    <a:gd name="T11" fmla="*/ 72 h 333"/>
                    <a:gd name="T12" fmla="*/ 332 w 345"/>
                    <a:gd name="T13" fmla="*/ 100 h 333"/>
                    <a:gd name="T14" fmla="*/ 342 w 345"/>
                    <a:gd name="T15" fmla="*/ 132 h 333"/>
                    <a:gd name="T16" fmla="*/ 345 w 345"/>
                    <a:gd name="T17" fmla="*/ 164 h 333"/>
                    <a:gd name="T18" fmla="*/ 342 w 345"/>
                    <a:gd name="T19" fmla="*/ 199 h 333"/>
                    <a:gd name="T20" fmla="*/ 332 w 345"/>
                    <a:gd name="T21" fmla="*/ 230 h 333"/>
                    <a:gd name="T22" fmla="*/ 315 w 345"/>
                    <a:gd name="T23" fmla="*/ 258 h 333"/>
                    <a:gd name="T24" fmla="*/ 295 w 345"/>
                    <a:gd name="T25" fmla="*/ 284 h 333"/>
                    <a:gd name="T26" fmla="*/ 269 w 345"/>
                    <a:gd name="T27" fmla="*/ 304 h 333"/>
                    <a:gd name="T28" fmla="*/ 239 w 345"/>
                    <a:gd name="T29" fmla="*/ 320 h 333"/>
                    <a:gd name="T30" fmla="*/ 206 w 345"/>
                    <a:gd name="T31" fmla="*/ 330 h 333"/>
                    <a:gd name="T32" fmla="*/ 172 w 345"/>
                    <a:gd name="T33" fmla="*/ 333 h 333"/>
                    <a:gd name="T34" fmla="*/ 138 w 345"/>
                    <a:gd name="T35" fmla="*/ 330 h 333"/>
                    <a:gd name="T36" fmla="*/ 105 w 345"/>
                    <a:gd name="T37" fmla="*/ 320 h 333"/>
                    <a:gd name="T38" fmla="*/ 75 w 345"/>
                    <a:gd name="T39" fmla="*/ 304 h 333"/>
                    <a:gd name="T40" fmla="*/ 50 w 345"/>
                    <a:gd name="T41" fmla="*/ 284 h 333"/>
                    <a:gd name="T42" fmla="*/ 30 w 345"/>
                    <a:gd name="T43" fmla="*/ 258 h 333"/>
                    <a:gd name="T44" fmla="*/ 12 w 345"/>
                    <a:gd name="T45" fmla="*/ 230 h 333"/>
                    <a:gd name="T46" fmla="*/ 3 w 345"/>
                    <a:gd name="T47" fmla="*/ 199 h 333"/>
                    <a:gd name="T48" fmla="*/ 0 w 345"/>
                    <a:gd name="T49" fmla="*/ 164 h 333"/>
                    <a:gd name="T50" fmla="*/ 3 w 345"/>
                    <a:gd name="T51" fmla="*/ 132 h 333"/>
                    <a:gd name="T52" fmla="*/ 12 w 345"/>
                    <a:gd name="T53" fmla="*/ 100 h 333"/>
                    <a:gd name="T54" fmla="*/ 30 w 345"/>
                    <a:gd name="T55" fmla="*/ 72 h 333"/>
                    <a:gd name="T56" fmla="*/ 50 w 345"/>
                    <a:gd name="T57" fmla="*/ 47 h 333"/>
                    <a:gd name="T58" fmla="*/ 75 w 345"/>
                    <a:gd name="T59" fmla="*/ 29 h 333"/>
                    <a:gd name="T60" fmla="*/ 105 w 345"/>
                    <a:gd name="T61" fmla="*/ 13 h 333"/>
                    <a:gd name="T62" fmla="*/ 138 w 345"/>
                    <a:gd name="T63" fmla="*/ 3 h 333"/>
                    <a:gd name="T64" fmla="*/ 172 w 345"/>
                    <a:gd name="T65"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333">
                      <a:moveTo>
                        <a:pt x="172" y="0"/>
                      </a:moveTo>
                      <a:lnTo>
                        <a:pt x="206" y="3"/>
                      </a:lnTo>
                      <a:lnTo>
                        <a:pt x="239" y="13"/>
                      </a:lnTo>
                      <a:lnTo>
                        <a:pt x="269" y="29"/>
                      </a:lnTo>
                      <a:lnTo>
                        <a:pt x="295" y="47"/>
                      </a:lnTo>
                      <a:lnTo>
                        <a:pt x="315" y="72"/>
                      </a:lnTo>
                      <a:lnTo>
                        <a:pt x="332" y="100"/>
                      </a:lnTo>
                      <a:lnTo>
                        <a:pt x="342" y="132"/>
                      </a:lnTo>
                      <a:lnTo>
                        <a:pt x="345" y="164"/>
                      </a:lnTo>
                      <a:lnTo>
                        <a:pt x="342" y="199"/>
                      </a:lnTo>
                      <a:lnTo>
                        <a:pt x="332" y="230"/>
                      </a:lnTo>
                      <a:lnTo>
                        <a:pt x="315" y="258"/>
                      </a:lnTo>
                      <a:lnTo>
                        <a:pt x="295" y="284"/>
                      </a:lnTo>
                      <a:lnTo>
                        <a:pt x="269" y="304"/>
                      </a:lnTo>
                      <a:lnTo>
                        <a:pt x="239" y="320"/>
                      </a:lnTo>
                      <a:lnTo>
                        <a:pt x="206" y="330"/>
                      </a:lnTo>
                      <a:lnTo>
                        <a:pt x="172" y="333"/>
                      </a:lnTo>
                      <a:lnTo>
                        <a:pt x="138" y="330"/>
                      </a:lnTo>
                      <a:lnTo>
                        <a:pt x="105" y="320"/>
                      </a:lnTo>
                      <a:lnTo>
                        <a:pt x="75" y="304"/>
                      </a:lnTo>
                      <a:lnTo>
                        <a:pt x="50" y="284"/>
                      </a:lnTo>
                      <a:lnTo>
                        <a:pt x="30" y="258"/>
                      </a:lnTo>
                      <a:lnTo>
                        <a:pt x="12" y="230"/>
                      </a:lnTo>
                      <a:lnTo>
                        <a:pt x="3" y="199"/>
                      </a:lnTo>
                      <a:lnTo>
                        <a:pt x="0" y="164"/>
                      </a:lnTo>
                      <a:lnTo>
                        <a:pt x="3" y="132"/>
                      </a:lnTo>
                      <a:lnTo>
                        <a:pt x="12" y="100"/>
                      </a:lnTo>
                      <a:lnTo>
                        <a:pt x="30" y="72"/>
                      </a:lnTo>
                      <a:lnTo>
                        <a:pt x="50" y="47"/>
                      </a:lnTo>
                      <a:lnTo>
                        <a:pt x="75" y="29"/>
                      </a:lnTo>
                      <a:lnTo>
                        <a:pt x="105" y="13"/>
                      </a:lnTo>
                      <a:lnTo>
                        <a:pt x="138" y="3"/>
                      </a:lnTo>
                      <a:lnTo>
                        <a:pt x="172" y="0"/>
                      </a:lnTo>
                      <a:close/>
                    </a:path>
                  </a:pathLst>
                </a:custGeom>
                <a:solidFill>
                  <a:schemeClr val="bg1"/>
                </a:solidFill>
                <a:ln w="19050" cmpd="sng">
                  <a:solidFill>
                    <a:schemeClr val="bg1"/>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8" name="Line 342"/>
                <p:cNvSpPr>
                  <a:spLocks noChangeShapeType="1"/>
                </p:cNvSpPr>
                <p:nvPr/>
              </p:nvSpPr>
              <p:spPr bwMode="auto">
                <a:xfrm flipH="1" flipV="1">
                  <a:off x="4013" y="2885"/>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9" name="Line 343"/>
                <p:cNvSpPr>
                  <a:spLocks noChangeShapeType="1"/>
                </p:cNvSpPr>
                <p:nvPr/>
              </p:nvSpPr>
              <p:spPr bwMode="auto">
                <a:xfrm flipH="1" flipV="1">
                  <a:off x="4010" y="2874"/>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0" name="Line 344"/>
                <p:cNvSpPr>
                  <a:spLocks noChangeShapeType="1"/>
                </p:cNvSpPr>
                <p:nvPr/>
              </p:nvSpPr>
              <p:spPr bwMode="auto">
                <a:xfrm flipH="1" flipV="1">
                  <a:off x="4004" y="2865"/>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1" name="Line 345"/>
                <p:cNvSpPr>
                  <a:spLocks noChangeShapeType="1"/>
                </p:cNvSpPr>
                <p:nvPr/>
              </p:nvSpPr>
              <p:spPr bwMode="auto">
                <a:xfrm flipH="1" flipV="1">
                  <a:off x="3998" y="2857"/>
                  <a:ext cx="6"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2" name="Line 346"/>
                <p:cNvSpPr>
                  <a:spLocks noChangeShapeType="1"/>
                </p:cNvSpPr>
                <p:nvPr/>
              </p:nvSpPr>
              <p:spPr bwMode="auto">
                <a:xfrm flipH="1" flipV="1">
                  <a:off x="3989" y="2851"/>
                  <a:ext cx="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3" name="Line 347"/>
                <p:cNvSpPr>
                  <a:spLocks noChangeShapeType="1"/>
                </p:cNvSpPr>
                <p:nvPr/>
              </p:nvSpPr>
              <p:spPr bwMode="auto">
                <a:xfrm flipH="1" flipV="1">
                  <a:off x="3979" y="2845"/>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4" name="Line 348"/>
                <p:cNvSpPr>
                  <a:spLocks noChangeShapeType="1"/>
                </p:cNvSpPr>
                <p:nvPr/>
              </p:nvSpPr>
              <p:spPr bwMode="auto">
                <a:xfrm flipH="1" flipV="1">
                  <a:off x="3968" y="2842"/>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5" name="Line 349"/>
                <p:cNvSpPr>
                  <a:spLocks noChangeShapeType="1"/>
                </p:cNvSpPr>
                <p:nvPr/>
              </p:nvSpPr>
              <p:spPr bwMode="auto">
                <a:xfrm flipH="1" flipV="1">
                  <a:off x="3957" y="2841"/>
                  <a:ext cx="1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6" name="Line 350"/>
                <p:cNvSpPr>
                  <a:spLocks noChangeShapeType="1"/>
                </p:cNvSpPr>
                <p:nvPr/>
              </p:nvSpPr>
              <p:spPr bwMode="auto">
                <a:xfrm flipH="1">
                  <a:off x="3945" y="2841"/>
                  <a:ext cx="12"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7" name="Line 351"/>
                <p:cNvSpPr>
                  <a:spLocks noChangeShapeType="1"/>
                </p:cNvSpPr>
                <p:nvPr/>
              </p:nvSpPr>
              <p:spPr bwMode="auto">
                <a:xfrm flipH="1">
                  <a:off x="3934" y="2842"/>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8" name="Line 352"/>
                <p:cNvSpPr>
                  <a:spLocks noChangeShapeType="1"/>
                </p:cNvSpPr>
                <p:nvPr/>
              </p:nvSpPr>
              <p:spPr bwMode="auto">
                <a:xfrm flipH="1">
                  <a:off x="3924" y="2845"/>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9" name="Line 353"/>
                <p:cNvSpPr>
                  <a:spLocks noChangeShapeType="1"/>
                </p:cNvSpPr>
                <p:nvPr/>
              </p:nvSpPr>
              <p:spPr bwMode="auto">
                <a:xfrm flipH="1">
                  <a:off x="3916" y="2851"/>
                  <a:ext cx="8"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0" name="Line 354"/>
                <p:cNvSpPr>
                  <a:spLocks noChangeShapeType="1"/>
                </p:cNvSpPr>
                <p:nvPr/>
              </p:nvSpPr>
              <p:spPr bwMode="auto">
                <a:xfrm flipH="1">
                  <a:off x="3909" y="2857"/>
                  <a:ext cx="7"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1" name="Line 355"/>
                <p:cNvSpPr>
                  <a:spLocks noChangeShapeType="1"/>
                </p:cNvSpPr>
                <p:nvPr/>
              </p:nvSpPr>
              <p:spPr bwMode="auto">
                <a:xfrm flipH="1">
                  <a:off x="3903" y="2865"/>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2" name="Line 356"/>
                <p:cNvSpPr>
                  <a:spLocks noChangeShapeType="1"/>
                </p:cNvSpPr>
                <p:nvPr/>
              </p:nvSpPr>
              <p:spPr bwMode="auto">
                <a:xfrm flipH="1">
                  <a:off x="3900" y="2874"/>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3" name="Line 357"/>
                <p:cNvSpPr>
                  <a:spLocks noChangeShapeType="1"/>
                </p:cNvSpPr>
                <p:nvPr/>
              </p:nvSpPr>
              <p:spPr bwMode="auto">
                <a:xfrm flipH="1">
                  <a:off x="3899" y="2885"/>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4" name="Line 358"/>
                <p:cNvSpPr>
                  <a:spLocks noChangeShapeType="1"/>
                </p:cNvSpPr>
                <p:nvPr/>
              </p:nvSpPr>
              <p:spPr bwMode="auto">
                <a:xfrm>
                  <a:off x="3899" y="2896"/>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5" name="Line 359"/>
                <p:cNvSpPr>
                  <a:spLocks noChangeShapeType="1"/>
                </p:cNvSpPr>
                <p:nvPr/>
              </p:nvSpPr>
              <p:spPr bwMode="auto">
                <a:xfrm>
                  <a:off x="3900" y="2907"/>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6" name="Line 360"/>
                <p:cNvSpPr>
                  <a:spLocks noChangeShapeType="1"/>
                </p:cNvSpPr>
                <p:nvPr/>
              </p:nvSpPr>
              <p:spPr bwMode="auto">
                <a:xfrm>
                  <a:off x="3903" y="2918"/>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7" name="Line 361"/>
                <p:cNvSpPr>
                  <a:spLocks noChangeShapeType="1"/>
                </p:cNvSpPr>
                <p:nvPr/>
              </p:nvSpPr>
              <p:spPr bwMode="auto">
                <a:xfrm>
                  <a:off x="3909" y="2927"/>
                  <a:ext cx="7"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8" name="Line 362"/>
                <p:cNvSpPr>
                  <a:spLocks noChangeShapeType="1"/>
                </p:cNvSpPr>
                <p:nvPr/>
              </p:nvSpPr>
              <p:spPr bwMode="auto">
                <a:xfrm>
                  <a:off x="3916" y="2936"/>
                  <a:ext cx="8"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9" name="Line 363"/>
                <p:cNvSpPr>
                  <a:spLocks noChangeShapeType="1"/>
                </p:cNvSpPr>
                <p:nvPr/>
              </p:nvSpPr>
              <p:spPr bwMode="auto">
                <a:xfrm>
                  <a:off x="3924" y="2942"/>
                  <a:ext cx="1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0" name="Line 364"/>
                <p:cNvSpPr>
                  <a:spLocks noChangeShapeType="1"/>
                </p:cNvSpPr>
                <p:nvPr/>
              </p:nvSpPr>
              <p:spPr bwMode="auto">
                <a:xfrm>
                  <a:off x="3934" y="2948"/>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1" name="Line 365"/>
                <p:cNvSpPr>
                  <a:spLocks noChangeShapeType="1"/>
                </p:cNvSpPr>
                <p:nvPr/>
              </p:nvSpPr>
              <p:spPr bwMode="auto">
                <a:xfrm>
                  <a:off x="3945" y="2951"/>
                  <a:ext cx="12"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2" name="Line 366"/>
                <p:cNvSpPr>
                  <a:spLocks noChangeShapeType="1"/>
                </p:cNvSpPr>
                <p:nvPr/>
              </p:nvSpPr>
              <p:spPr bwMode="auto">
                <a:xfrm flipV="1">
                  <a:off x="3957" y="2951"/>
                  <a:ext cx="1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3" name="Line 367"/>
                <p:cNvSpPr>
                  <a:spLocks noChangeShapeType="1"/>
                </p:cNvSpPr>
                <p:nvPr/>
              </p:nvSpPr>
              <p:spPr bwMode="auto">
                <a:xfrm flipV="1">
                  <a:off x="3968" y="2948"/>
                  <a:ext cx="1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4" name="Line 368"/>
                <p:cNvSpPr>
                  <a:spLocks noChangeShapeType="1"/>
                </p:cNvSpPr>
                <p:nvPr/>
              </p:nvSpPr>
              <p:spPr bwMode="auto">
                <a:xfrm flipV="1">
                  <a:off x="3979" y="2942"/>
                  <a:ext cx="10"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5" name="Line 369"/>
                <p:cNvSpPr>
                  <a:spLocks noChangeShapeType="1"/>
                </p:cNvSpPr>
                <p:nvPr/>
              </p:nvSpPr>
              <p:spPr bwMode="auto">
                <a:xfrm flipV="1">
                  <a:off x="3989" y="2936"/>
                  <a:ext cx="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6" name="Line 370"/>
                <p:cNvSpPr>
                  <a:spLocks noChangeShapeType="1"/>
                </p:cNvSpPr>
                <p:nvPr/>
              </p:nvSpPr>
              <p:spPr bwMode="auto">
                <a:xfrm flipV="1">
                  <a:off x="3998" y="2927"/>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7" name="Line 371"/>
                <p:cNvSpPr>
                  <a:spLocks noChangeShapeType="1"/>
                </p:cNvSpPr>
                <p:nvPr/>
              </p:nvSpPr>
              <p:spPr bwMode="auto">
                <a:xfrm flipV="1">
                  <a:off x="4004" y="2918"/>
                  <a:ext cx="6"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8" name="Line 372"/>
                <p:cNvSpPr>
                  <a:spLocks noChangeShapeType="1"/>
                </p:cNvSpPr>
                <p:nvPr/>
              </p:nvSpPr>
              <p:spPr bwMode="auto">
                <a:xfrm flipV="1">
                  <a:off x="4010" y="2907"/>
                  <a:ext cx="3"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9" name="Line 373"/>
                <p:cNvSpPr>
                  <a:spLocks noChangeShapeType="1"/>
                </p:cNvSpPr>
                <p:nvPr/>
              </p:nvSpPr>
              <p:spPr bwMode="auto">
                <a:xfrm flipV="1">
                  <a:off x="4013" y="2896"/>
                  <a:ext cx="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0" name="Line 375"/>
                <p:cNvSpPr>
                  <a:spLocks noChangeShapeType="1"/>
                </p:cNvSpPr>
                <p:nvPr/>
              </p:nvSpPr>
              <p:spPr bwMode="auto">
                <a:xfrm>
                  <a:off x="2979" y="3532"/>
                  <a:ext cx="0" cy="3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1" name="Line 377"/>
                <p:cNvSpPr>
                  <a:spLocks noChangeShapeType="1"/>
                </p:cNvSpPr>
                <p:nvPr/>
              </p:nvSpPr>
              <p:spPr bwMode="auto">
                <a:xfrm flipV="1">
                  <a:off x="3309" y="3532"/>
                  <a:ext cx="0" cy="30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2" name="Line 378"/>
                <p:cNvSpPr>
                  <a:spLocks noChangeShapeType="1"/>
                </p:cNvSpPr>
                <p:nvPr/>
              </p:nvSpPr>
              <p:spPr bwMode="auto">
                <a:xfrm flipH="1">
                  <a:off x="2979" y="3532"/>
                  <a:ext cx="33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3" name="Line 379"/>
                <p:cNvSpPr>
                  <a:spLocks noChangeShapeType="1"/>
                </p:cNvSpPr>
                <p:nvPr/>
              </p:nvSpPr>
              <p:spPr bwMode="auto">
                <a:xfrm flipV="1">
                  <a:off x="3044" y="2812"/>
                  <a:ext cx="464" cy="58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4" name="Line 380"/>
                <p:cNvSpPr>
                  <a:spLocks noChangeShapeType="1"/>
                </p:cNvSpPr>
                <p:nvPr/>
              </p:nvSpPr>
              <p:spPr bwMode="auto">
                <a:xfrm>
                  <a:off x="3508" y="2812"/>
                  <a:ext cx="183" cy="8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5" name="Line 381"/>
                <p:cNvSpPr>
                  <a:spLocks noChangeShapeType="1"/>
                </p:cNvSpPr>
                <p:nvPr/>
              </p:nvSpPr>
              <p:spPr bwMode="auto">
                <a:xfrm flipH="1">
                  <a:off x="3303" y="2892"/>
                  <a:ext cx="388" cy="64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6" name="Line 382"/>
                <p:cNvSpPr>
                  <a:spLocks noChangeShapeType="1"/>
                </p:cNvSpPr>
                <p:nvPr/>
              </p:nvSpPr>
              <p:spPr bwMode="auto">
                <a:xfrm flipH="1" flipV="1">
                  <a:off x="3044" y="3395"/>
                  <a:ext cx="259" cy="14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7" name="Line 383"/>
                <p:cNvSpPr>
                  <a:spLocks noChangeShapeType="1"/>
                </p:cNvSpPr>
                <p:nvPr/>
              </p:nvSpPr>
              <p:spPr bwMode="auto">
                <a:xfrm flipV="1">
                  <a:off x="3308" y="3538"/>
                  <a:ext cx="3"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8" name="Line 384"/>
                <p:cNvSpPr>
                  <a:spLocks noChangeShapeType="1"/>
                </p:cNvSpPr>
                <p:nvPr/>
              </p:nvSpPr>
              <p:spPr bwMode="auto">
                <a:xfrm flipV="1">
                  <a:off x="3311" y="3518"/>
                  <a:ext cx="0"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19" name="Line 385"/>
                <p:cNvSpPr>
                  <a:spLocks noChangeShapeType="1"/>
                </p:cNvSpPr>
                <p:nvPr/>
              </p:nvSpPr>
              <p:spPr bwMode="auto">
                <a:xfrm flipH="1" flipV="1">
                  <a:off x="3310" y="3498"/>
                  <a:ext cx="1"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0" name="Line 386"/>
                <p:cNvSpPr>
                  <a:spLocks noChangeShapeType="1"/>
                </p:cNvSpPr>
                <p:nvPr/>
              </p:nvSpPr>
              <p:spPr bwMode="auto">
                <a:xfrm flipH="1" flipV="1">
                  <a:off x="3305" y="3479"/>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1" name="Line 387"/>
                <p:cNvSpPr>
                  <a:spLocks noChangeShapeType="1"/>
                </p:cNvSpPr>
                <p:nvPr/>
              </p:nvSpPr>
              <p:spPr bwMode="auto">
                <a:xfrm flipH="1" flipV="1">
                  <a:off x="3298" y="3461"/>
                  <a:ext cx="7" cy="1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2" name="Line 388"/>
                <p:cNvSpPr>
                  <a:spLocks noChangeShapeType="1"/>
                </p:cNvSpPr>
                <p:nvPr/>
              </p:nvSpPr>
              <p:spPr bwMode="auto">
                <a:xfrm flipH="1" flipV="1">
                  <a:off x="3290" y="3444"/>
                  <a:ext cx="8"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3" name="Line 389"/>
                <p:cNvSpPr>
                  <a:spLocks noChangeShapeType="1"/>
                </p:cNvSpPr>
                <p:nvPr/>
              </p:nvSpPr>
              <p:spPr bwMode="auto">
                <a:xfrm flipH="1" flipV="1">
                  <a:off x="3279" y="3428"/>
                  <a:ext cx="1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4" name="Line 390"/>
                <p:cNvSpPr>
                  <a:spLocks noChangeShapeType="1"/>
                </p:cNvSpPr>
                <p:nvPr/>
              </p:nvSpPr>
              <p:spPr bwMode="auto">
                <a:xfrm flipH="1" flipV="1">
                  <a:off x="3266" y="3413"/>
                  <a:ext cx="1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5" name="Line 391"/>
                <p:cNvSpPr>
                  <a:spLocks noChangeShapeType="1"/>
                </p:cNvSpPr>
                <p:nvPr/>
              </p:nvSpPr>
              <p:spPr bwMode="auto">
                <a:xfrm flipH="1" flipV="1">
                  <a:off x="3252" y="3400"/>
                  <a:ext cx="14"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6" name="Line 392"/>
                <p:cNvSpPr>
                  <a:spLocks noChangeShapeType="1"/>
                </p:cNvSpPr>
                <p:nvPr/>
              </p:nvSpPr>
              <p:spPr bwMode="auto">
                <a:xfrm flipH="1" flipV="1">
                  <a:off x="3236" y="3388"/>
                  <a:ext cx="16"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7" name="Line 393"/>
                <p:cNvSpPr>
                  <a:spLocks noChangeShapeType="1"/>
                </p:cNvSpPr>
                <p:nvPr/>
              </p:nvSpPr>
              <p:spPr bwMode="auto">
                <a:xfrm flipH="1" flipV="1">
                  <a:off x="3218" y="3379"/>
                  <a:ext cx="18"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8" name="Line 394"/>
                <p:cNvSpPr>
                  <a:spLocks noChangeShapeType="1"/>
                </p:cNvSpPr>
                <p:nvPr/>
              </p:nvSpPr>
              <p:spPr bwMode="auto">
                <a:xfrm flipH="1" flipV="1">
                  <a:off x="3199" y="3371"/>
                  <a:ext cx="19"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29" name="Line 395"/>
                <p:cNvSpPr>
                  <a:spLocks noChangeShapeType="1"/>
                </p:cNvSpPr>
                <p:nvPr/>
              </p:nvSpPr>
              <p:spPr bwMode="auto">
                <a:xfrm flipH="1" flipV="1">
                  <a:off x="3179" y="3365"/>
                  <a:ext cx="2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0" name="Line 396"/>
                <p:cNvSpPr>
                  <a:spLocks noChangeShapeType="1"/>
                </p:cNvSpPr>
                <p:nvPr/>
              </p:nvSpPr>
              <p:spPr bwMode="auto">
                <a:xfrm flipH="1" flipV="1">
                  <a:off x="3158" y="3362"/>
                  <a:ext cx="2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1" name="Line 397"/>
                <p:cNvSpPr>
                  <a:spLocks noChangeShapeType="1"/>
                </p:cNvSpPr>
                <p:nvPr/>
              </p:nvSpPr>
              <p:spPr bwMode="auto">
                <a:xfrm flipH="1" flipV="1">
                  <a:off x="3138" y="3362"/>
                  <a:ext cx="2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2" name="Line 398"/>
                <p:cNvSpPr>
                  <a:spLocks noChangeShapeType="1"/>
                </p:cNvSpPr>
                <p:nvPr/>
              </p:nvSpPr>
              <p:spPr bwMode="auto">
                <a:xfrm flipH="1">
                  <a:off x="3118" y="3362"/>
                  <a:ext cx="20"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3" name="Line 399"/>
                <p:cNvSpPr>
                  <a:spLocks noChangeShapeType="1"/>
                </p:cNvSpPr>
                <p:nvPr/>
              </p:nvSpPr>
              <p:spPr bwMode="auto">
                <a:xfrm flipH="1">
                  <a:off x="3099" y="3364"/>
                  <a:ext cx="19"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4" name="Line 400"/>
                <p:cNvSpPr>
                  <a:spLocks noChangeShapeType="1"/>
                </p:cNvSpPr>
                <p:nvPr/>
              </p:nvSpPr>
              <p:spPr bwMode="auto">
                <a:xfrm flipH="1">
                  <a:off x="3080" y="3368"/>
                  <a:ext cx="19"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5" name="Line 401"/>
                <p:cNvSpPr>
                  <a:spLocks noChangeShapeType="1"/>
                </p:cNvSpPr>
                <p:nvPr/>
              </p:nvSpPr>
              <p:spPr bwMode="auto">
                <a:xfrm flipH="1">
                  <a:off x="3062" y="3374"/>
                  <a:ext cx="18"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6" name="Line 402"/>
                <p:cNvSpPr>
                  <a:spLocks noChangeShapeType="1"/>
                </p:cNvSpPr>
                <p:nvPr/>
              </p:nvSpPr>
              <p:spPr bwMode="auto">
                <a:xfrm flipH="1">
                  <a:off x="3046" y="3383"/>
                  <a:ext cx="16"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7" name="Line 403"/>
                <p:cNvSpPr>
                  <a:spLocks noChangeShapeType="1"/>
                </p:cNvSpPr>
                <p:nvPr/>
              </p:nvSpPr>
              <p:spPr bwMode="auto">
                <a:xfrm flipH="1">
                  <a:off x="3031" y="3393"/>
                  <a:ext cx="15"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8" name="Line 404"/>
                <p:cNvSpPr>
                  <a:spLocks noChangeShapeType="1"/>
                </p:cNvSpPr>
                <p:nvPr/>
              </p:nvSpPr>
              <p:spPr bwMode="auto">
                <a:xfrm flipH="1">
                  <a:off x="3017" y="3406"/>
                  <a:ext cx="14"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39" name="Line 405"/>
                <p:cNvSpPr>
                  <a:spLocks noChangeShapeType="1"/>
                </p:cNvSpPr>
                <p:nvPr/>
              </p:nvSpPr>
              <p:spPr bwMode="auto">
                <a:xfrm flipH="1">
                  <a:off x="3006" y="3420"/>
                  <a:ext cx="11"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0" name="Line 406"/>
                <p:cNvSpPr>
                  <a:spLocks noChangeShapeType="1"/>
                </p:cNvSpPr>
                <p:nvPr/>
              </p:nvSpPr>
              <p:spPr bwMode="auto">
                <a:xfrm flipH="1">
                  <a:off x="2996" y="3435"/>
                  <a:ext cx="10"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1" name="Line 407"/>
                <p:cNvSpPr>
                  <a:spLocks noChangeShapeType="1"/>
                </p:cNvSpPr>
                <p:nvPr/>
              </p:nvSpPr>
              <p:spPr bwMode="auto">
                <a:xfrm flipH="1">
                  <a:off x="2988" y="3452"/>
                  <a:ext cx="8"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2" name="Line 408"/>
                <p:cNvSpPr>
                  <a:spLocks noChangeShapeType="1"/>
                </p:cNvSpPr>
                <p:nvPr/>
              </p:nvSpPr>
              <p:spPr bwMode="auto">
                <a:xfrm flipH="1">
                  <a:off x="2983" y="3471"/>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3" name="Line 409"/>
                <p:cNvSpPr>
                  <a:spLocks noChangeShapeType="1"/>
                </p:cNvSpPr>
                <p:nvPr/>
              </p:nvSpPr>
              <p:spPr bwMode="auto">
                <a:xfrm flipH="1">
                  <a:off x="2980" y="3490"/>
                  <a:ext cx="3"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4" name="Line 410"/>
                <p:cNvSpPr>
                  <a:spLocks noChangeShapeType="1"/>
                </p:cNvSpPr>
                <p:nvPr/>
              </p:nvSpPr>
              <p:spPr bwMode="auto">
                <a:xfrm flipH="1">
                  <a:off x="2979" y="3510"/>
                  <a:ext cx="1" cy="2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5" name="Line 411"/>
                <p:cNvSpPr>
                  <a:spLocks noChangeShapeType="1"/>
                </p:cNvSpPr>
                <p:nvPr/>
              </p:nvSpPr>
              <p:spPr bwMode="auto">
                <a:xfrm>
                  <a:off x="2979" y="3530"/>
                  <a:ext cx="2"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6" name="Line 412"/>
                <p:cNvSpPr>
                  <a:spLocks noChangeShapeType="1"/>
                </p:cNvSpPr>
                <p:nvPr/>
              </p:nvSpPr>
              <p:spPr bwMode="auto">
                <a:xfrm>
                  <a:off x="2981" y="3549"/>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7" name="Line 413"/>
                <p:cNvSpPr>
                  <a:spLocks noChangeShapeType="1"/>
                </p:cNvSpPr>
                <p:nvPr/>
              </p:nvSpPr>
              <p:spPr bwMode="auto">
                <a:xfrm>
                  <a:off x="2986" y="3568"/>
                  <a:ext cx="7" cy="1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8" name="Line 414"/>
                <p:cNvSpPr>
                  <a:spLocks noChangeShapeType="1"/>
                </p:cNvSpPr>
                <p:nvPr/>
              </p:nvSpPr>
              <p:spPr bwMode="auto">
                <a:xfrm>
                  <a:off x="2993" y="3586"/>
                  <a:ext cx="9"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49" name="Line 415"/>
                <p:cNvSpPr>
                  <a:spLocks noChangeShapeType="1"/>
                </p:cNvSpPr>
                <p:nvPr/>
              </p:nvSpPr>
              <p:spPr bwMode="auto">
                <a:xfrm>
                  <a:off x="3002" y="3603"/>
                  <a:ext cx="1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0" name="Line 416"/>
                <p:cNvSpPr>
                  <a:spLocks noChangeShapeType="1"/>
                </p:cNvSpPr>
                <p:nvPr/>
              </p:nvSpPr>
              <p:spPr bwMode="auto">
                <a:xfrm>
                  <a:off x="3013" y="3619"/>
                  <a:ext cx="12"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1" name="Line 417"/>
                <p:cNvSpPr>
                  <a:spLocks noChangeShapeType="1"/>
                </p:cNvSpPr>
                <p:nvPr/>
              </p:nvSpPr>
              <p:spPr bwMode="auto">
                <a:xfrm>
                  <a:off x="3025" y="3634"/>
                  <a:ext cx="15"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2" name="Line 418"/>
                <p:cNvSpPr>
                  <a:spLocks noChangeShapeType="1"/>
                </p:cNvSpPr>
                <p:nvPr/>
              </p:nvSpPr>
              <p:spPr bwMode="auto">
                <a:xfrm>
                  <a:off x="3040" y="3647"/>
                  <a:ext cx="16"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3" name="Line 419"/>
                <p:cNvSpPr>
                  <a:spLocks noChangeShapeType="1"/>
                </p:cNvSpPr>
                <p:nvPr/>
              </p:nvSpPr>
              <p:spPr bwMode="auto">
                <a:xfrm>
                  <a:off x="3056" y="3659"/>
                  <a:ext cx="17"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4" name="Line 420"/>
                <p:cNvSpPr>
                  <a:spLocks noChangeShapeType="1"/>
                </p:cNvSpPr>
                <p:nvPr/>
              </p:nvSpPr>
              <p:spPr bwMode="auto">
                <a:xfrm>
                  <a:off x="3073" y="3669"/>
                  <a:ext cx="19"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5" name="Line 421"/>
                <p:cNvSpPr>
                  <a:spLocks noChangeShapeType="1"/>
                </p:cNvSpPr>
                <p:nvPr/>
              </p:nvSpPr>
              <p:spPr bwMode="auto">
                <a:xfrm>
                  <a:off x="3092" y="3676"/>
                  <a:ext cx="20"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6" name="Line 422"/>
                <p:cNvSpPr>
                  <a:spLocks noChangeShapeType="1"/>
                </p:cNvSpPr>
                <p:nvPr/>
              </p:nvSpPr>
              <p:spPr bwMode="auto">
                <a:xfrm>
                  <a:off x="3112" y="3682"/>
                  <a:ext cx="21"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7" name="Line 423"/>
                <p:cNvSpPr>
                  <a:spLocks noChangeShapeType="1"/>
                </p:cNvSpPr>
                <p:nvPr/>
              </p:nvSpPr>
              <p:spPr bwMode="auto">
                <a:xfrm>
                  <a:off x="3133" y="3685"/>
                  <a:ext cx="21"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8" name="Line 424"/>
                <p:cNvSpPr>
                  <a:spLocks noChangeShapeType="1"/>
                </p:cNvSpPr>
                <p:nvPr/>
              </p:nvSpPr>
              <p:spPr bwMode="auto">
                <a:xfrm flipV="1">
                  <a:off x="3154" y="3684"/>
                  <a:ext cx="20"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59" name="Line 425"/>
                <p:cNvSpPr>
                  <a:spLocks noChangeShapeType="1"/>
                </p:cNvSpPr>
                <p:nvPr/>
              </p:nvSpPr>
              <p:spPr bwMode="auto">
                <a:xfrm flipV="1">
                  <a:off x="3174" y="3680"/>
                  <a:ext cx="19"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0" name="Line 426"/>
                <p:cNvSpPr>
                  <a:spLocks noChangeShapeType="1"/>
                </p:cNvSpPr>
                <p:nvPr/>
              </p:nvSpPr>
              <p:spPr bwMode="auto">
                <a:xfrm flipV="1">
                  <a:off x="3193" y="3673"/>
                  <a:ext cx="19"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1" name="Line 427"/>
                <p:cNvSpPr>
                  <a:spLocks noChangeShapeType="1"/>
                </p:cNvSpPr>
                <p:nvPr/>
              </p:nvSpPr>
              <p:spPr bwMode="auto">
                <a:xfrm flipV="1">
                  <a:off x="3212" y="3665"/>
                  <a:ext cx="17"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2" name="Line 428"/>
                <p:cNvSpPr>
                  <a:spLocks noChangeShapeType="1"/>
                </p:cNvSpPr>
                <p:nvPr/>
              </p:nvSpPr>
              <p:spPr bwMode="auto">
                <a:xfrm flipV="1">
                  <a:off x="3229" y="3655"/>
                  <a:ext cx="16"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3" name="Line 429"/>
                <p:cNvSpPr>
                  <a:spLocks noChangeShapeType="1"/>
                </p:cNvSpPr>
                <p:nvPr/>
              </p:nvSpPr>
              <p:spPr bwMode="auto">
                <a:xfrm flipV="1">
                  <a:off x="3245" y="3642"/>
                  <a:ext cx="16"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4" name="Line 430"/>
                <p:cNvSpPr>
                  <a:spLocks noChangeShapeType="1"/>
                </p:cNvSpPr>
                <p:nvPr/>
              </p:nvSpPr>
              <p:spPr bwMode="auto">
                <a:xfrm flipV="1">
                  <a:off x="3261" y="3628"/>
                  <a:ext cx="13"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5" name="Line 431"/>
                <p:cNvSpPr>
                  <a:spLocks noChangeShapeType="1"/>
                </p:cNvSpPr>
                <p:nvPr/>
              </p:nvSpPr>
              <p:spPr bwMode="auto">
                <a:xfrm flipV="1">
                  <a:off x="3274" y="3613"/>
                  <a:ext cx="11"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6" name="Line 432"/>
                <p:cNvSpPr>
                  <a:spLocks noChangeShapeType="1"/>
                </p:cNvSpPr>
                <p:nvPr/>
              </p:nvSpPr>
              <p:spPr bwMode="auto">
                <a:xfrm flipV="1">
                  <a:off x="3285" y="3596"/>
                  <a:ext cx="10" cy="1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7" name="Line 433"/>
                <p:cNvSpPr>
                  <a:spLocks noChangeShapeType="1"/>
                </p:cNvSpPr>
                <p:nvPr/>
              </p:nvSpPr>
              <p:spPr bwMode="auto">
                <a:xfrm flipV="1">
                  <a:off x="3295" y="3577"/>
                  <a:ext cx="8"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8" name="Line 434"/>
                <p:cNvSpPr>
                  <a:spLocks noChangeShapeType="1"/>
                </p:cNvSpPr>
                <p:nvPr/>
              </p:nvSpPr>
              <p:spPr bwMode="auto">
                <a:xfrm flipV="1">
                  <a:off x="3303" y="3558"/>
                  <a:ext cx="5" cy="1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9" name="Line 435"/>
                <p:cNvSpPr>
                  <a:spLocks noChangeShapeType="1"/>
                </p:cNvSpPr>
                <p:nvPr/>
              </p:nvSpPr>
              <p:spPr bwMode="auto">
                <a:xfrm flipV="1">
                  <a:off x="3693" y="2874"/>
                  <a:ext cx="2"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0" name="Line 436"/>
                <p:cNvSpPr>
                  <a:spLocks noChangeShapeType="1"/>
                </p:cNvSpPr>
                <p:nvPr/>
              </p:nvSpPr>
              <p:spPr bwMode="auto">
                <a:xfrm flipH="1" flipV="1">
                  <a:off x="3694" y="2858"/>
                  <a:ext cx="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1" name="Line 437"/>
                <p:cNvSpPr>
                  <a:spLocks noChangeShapeType="1"/>
                </p:cNvSpPr>
                <p:nvPr/>
              </p:nvSpPr>
              <p:spPr bwMode="auto">
                <a:xfrm flipH="1" flipV="1">
                  <a:off x="3691" y="2843"/>
                  <a:ext cx="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2" name="Line 438"/>
                <p:cNvSpPr>
                  <a:spLocks noChangeShapeType="1"/>
                </p:cNvSpPr>
                <p:nvPr/>
              </p:nvSpPr>
              <p:spPr bwMode="auto">
                <a:xfrm flipH="1" flipV="1">
                  <a:off x="3686" y="2829"/>
                  <a:ext cx="5"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3" name="Line 439"/>
                <p:cNvSpPr>
                  <a:spLocks noChangeShapeType="1"/>
                </p:cNvSpPr>
                <p:nvPr/>
              </p:nvSpPr>
              <p:spPr bwMode="auto">
                <a:xfrm flipH="1" flipV="1">
                  <a:off x="3678" y="2815"/>
                  <a:ext cx="8"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4" name="Line 440"/>
                <p:cNvSpPr>
                  <a:spLocks noChangeShapeType="1"/>
                </p:cNvSpPr>
                <p:nvPr/>
              </p:nvSpPr>
              <p:spPr bwMode="auto">
                <a:xfrm flipH="1" flipV="1">
                  <a:off x="3669" y="2804"/>
                  <a:ext cx="9"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5" name="Line 441"/>
                <p:cNvSpPr>
                  <a:spLocks noChangeShapeType="1"/>
                </p:cNvSpPr>
                <p:nvPr/>
              </p:nvSpPr>
              <p:spPr bwMode="auto">
                <a:xfrm flipH="1" flipV="1">
                  <a:off x="3657" y="2793"/>
                  <a:ext cx="12"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6" name="Line 442"/>
                <p:cNvSpPr>
                  <a:spLocks noChangeShapeType="1"/>
                </p:cNvSpPr>
                <p:nvPr/>
              </p:nvSpPr>
              <p:spPr bwMode="auto">
                <a:xfrm flipH="1" flipV="1">
                  <a:off x="3644" y="2784"/>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7" name="Line 443"/>
                <p:cNvSpPr>
                  <a:spLocks noChangeShapeType="1"/>
                </p:cNvSpPr>
                <p:nvPr/>
              </p:nvSpPr>
              <p:spPr bwMode="auto">
                <a:xfrm flipH="1" flipV="1">
                  <a:off x="3629" y="2777"/>
                  <a:ext cx="15"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8" name="Line 444"/>
                <p:cNvSpPr>
                  <a:spLocks noChangeShapeType="1"/>
                </p:cNvSpPr>
                <p:nvPr/>
              </p:nvSpPr>
              <p:spPr bwMode="auto">
                <a:xfrm flipH="1" flipV="1">
                  <a:off x="3614" y="2772"/>
                  <a:ext cx="15"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9" name="Line 445"/>
                <p:cNvSpPr>
                  <a:spLocks noChangeShapeType="1"/>
                </p:cNvSpPr>
                <p:nvPr/>
              </p:nvSpPr>
              <p:spPr bwMode="auto">
                <a:xfrm flipH="1" flipV="1">
                  <a:off x="3597" y="2770"/>
                  <a:ext cx="17"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0" name="Line 446"/>
                <p:cNvSpPr>
                  <a:spLocks noChangeShapeType="1"/>
                </p:cNvSpPr>
                <p:nvPr/>
              </p:nvSpPr>
              <p:spPr bwMode="auto">
                <a:xfrm flipH="1">
                  <a:off x="3581" y="2770"/>
                  <a:ext cx="16"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1" name="Line 447"/>
                <p:cNvSpPr>
                  <a:spLocks noChangeShapeType="1"/>
                </p:cNvSpPr>
                <p:nvPr/>
              </p:nvSpPr>
              <p:spPr bwMode="auto">
                <a:xfrm flipH="1">
                  <a:off x="3566" y="2771"/>
                  <a:ext cx="1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2" name="Line 448"/>
                <p:cNvSpPr>
                  <a:spLocks noChangeShapeType="1"/>
                </p:cNvSpPr>
                <p:nvPr/>
              </p:nvSpPr>
              <p:spPr bwMode="auto">
                <a:xfrm flipH="1">
                  <a:off x="3551" y="2774"/>
                  <a:ext cx="15" cy="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3" name="Line 449"/>
                <p:cNvSpPr>
                  <a:spLocks noChangeShapeType="1"/>
                </p:cNvSpPr>
                <p:nvPr/>
              </p:nvSpPr>
              <p:spPr bwMode="auto">
                <a:xfrm flipH="1">
                  <a:off x="3537" y="2778"/>
                  <a:ext cx="14" cy="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4" name="Line 450"/>
                <p:cNvSpPr>
                  <a:spLocks noChangeShapeType="1"/>
                </p:cNvSpPr>
                <p:nvPr/>
              </p:nvSpPr>
              <p:spPr bwMode="auto">
                <a:xfrm flipH="1">
                  <a:off x="3525" y="2786"/>
                  <a:ext cx="12"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5" name="Line 451"/>
                <p:cNvSpPr>
                  <a:spLocks noChangeShapeType="1"/>
                </p:cNvSpPr>
                <p:nvPr/>
              </p:nvSpPr>
              <p:spPr bwMode="auto">
                <a:xfrm flipH="1">
                  <a:off x="3514" y="2795"/>
                  <a:ext cx="1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6" name="Line 452"/>
                <p:cNvSpPr>
                  <a:spLocks noChangeShapeType="1"/>
                </p:cNvSpPr>
                <p:nvPr/>
              </p:nvSpPr>
              <p:spPr bwMode="auto">
                <a:xfrm flipH="1">
                  <a:off x="3505" y="2806"/>
                  <a:ext cx="9"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7" name="Line 453"/>
                <p:cNvSpPr>
                  <a:spLocks noChangeShapeType="1"/>
                </p:cNvSpPr>
                <p:nvPr/>
              </p:nvSpPr>
              <p:spPr bwMode="auto">
                <a:xfrm flipH="1">
                  <a:off x="3498" y="2819"/>
                  <a:ext cx="7"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8" name="Line 454"/>
                <p:cNvSpPr>
                  <a:spLocks noChangeShapeType="1"/>
                </p:cNvSpPr>
                <p:nvPr/>
              </p:nvSpPr>
              <p:spPr bwMode="auto">
                <a:xfrm flipH="1">
                  <a:off x="3493" y="2833"/>
                  <a:ext cx="5"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9" name="Line 455"/>
                <p:cNvSpPr>
                  <a:spLocks noChangeShapeType="1"/>
                </p:cNvSpPr>
                <p:nvPr/>
              </p:nvSpPr>
              <p:spPr bwMode="auto">
                <a:xfrm flipH="1">
                  <a:off x="3491" y="2848"/>
                  <a:ext cx="2"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0" name="Line 456"/>
                <p:cNvSpPr>
                  <a:spLocks noChangeShapeType="1"/>
                </p:cNvSpPr>
                <p:nvPr/>
              </p:nvSpPr>
              <p:spPr bwMode="auto">
                <a:xfrm>
                  <a:off x="3491" y="2864"/>
                  <a:ext cx="1"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1" name="Line 457"/>
                <p:cNvSpPr>
                  <a:spLocks noChangeShapeType="1"/>
                </p:cNvSpPr>
                <p:nvPr/>
              </p:nvSpPr>
              <p:spPr bwMode="auto">
                <a:xfrm>
                  <a:off x="3492" y="2880"/>
                  <a:ext cx="3" cy="1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2" name="Line 458"/>
                <p:cNvSpPr>
                  <a:spLocks noChangeShapeType="1"/>
                </p:cNvSpPr>
                <p:nvPr/>
              </p:nvSpPr>
              <p:spPr bwMode="auto">
                <a:xfrm>
                  <a:off x="3495" y="2895"/>
                  <a:ext cx="6"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3" name="Line 459"/>
                <p:cNvSpPr>
                  <a:spLocks noChangeShapeType="1"/>
                </p:cNvSpPr>
                <p:nvPr/>
              </p:nvSpPr>
              <p:spPr bwMode="auto">
                <a:xfrm>
                  <a:off x="3501" y="2909"/>
                  <a:ext cx="7"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4" name="Line 460"/>
                <p:cNvSpPr>
                  <a:spLocks noChangeShapeType="1"/>
                </p:cNvSpPr>
                <p:nvPr/>
              </p:nvSpPr>
              <p:spPr bwMode="auto">
                <a:xfrm>
                  <a:off x="3508" y="2922"/>
                  <a:ext cx="10" cy="1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5" name="Line 461"/>
                <p:cNvSpPr>
                  <a:spLocks noChangeShapeType="1"/>
                </p:cNvSpPr>
                <p:nvPr/>
              </p:nvSpPr>
              <p:spPr bwMode="auto">
                <a:xfrm>
                  <a:off x="3518" y="2935"/>
                  <a:ext cx="11" cy="1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6" name="Line 462"/>
                <p:cNvSpPr>
                  <a:spLocks noChangeShapeType="1"/>
                </p:cNvSpPr>
                <p:nvPr/>
              </p:nvSpPr>
              <p:spPr bwMode="auto">
                <a:xfrm>
                  <a:off x="3529" y="2945"/>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7" name="Line 463"/>
                <p:cNvSpPr>
                  <a:spLocks noChangeShapeType="1"/>
                </p:cNvSpPr>
                <p:nvPr/>
              </p:nvSpPr>
              <p:spPr bwMode="auto">
                <a:xfrm>
                  <a:off x="3542" y="2954"/>
                  <a:ext cx="15"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8" name="Line 464"/>
                <p:cNvSpPr>
                  <a:spLocks noChangeShapeType="1"/>
                </p:cNvSpPr>
                <p:nvPr/>
              </p:nvSpPr>
              <p:spPr bwMode="auto">
                <a:xfrm>
                  <a:off x="3557" y="2961"/>
                  <a:ext cx="16" cy="5"/>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9" name="Line 465"/>
                <p:cNvSpPr>
                  <a:spLocks noChangeShapeType="1"/>
                </p:cNvSpPr>
                <p:nvPr/>
              </p:nvSpPr>
              <p:spPr bwMode="auto">
                <a:xfrm>
                  <a:off x="3573" y="2966"/>
                  <a:ext cx="16" cy="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0" name="Line 466"/>
                <p:cNvSpPr>
                  <a:spLocks noChangeShapeType="1"/>
                </p:cNvSpPr>
                <p:nvPr/>
              </p:nvSpPr>
              <p:spPr bwMode="auto">
                <a:xfrm flipV="1">
                  <a:off x="3589" y="2968"/>
                  <a:ext cx="17"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1" name="Line 467"/>
                <p:cNvSpPr>
                  <a:spLocks noChangeShapeType="1"/>
                </p:cNvSpPr>
                <p:nvPr/>
              </p:nvSpPr>
              <p:spPr bwMode="auto">
                <a:xfrm flipV="1">
                  <a:off x="3606" y="2965"/>
                  <a:ext cx="15" cy="3"/>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2" name="Line 468"/>
                <p:cNvSpPr>
                  <a:spLocks noChangeShapeType="1"/>
                </p:cNvSpPr>
                <p:nvPr/>
              </p:nvSpPr>
              <p:spPr bwMode="auto">
                <a:xfrm flipV="1">
                  <a:off x="3621" y="2959"/>
                  <a:ext cx="15" cy="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3" name="Line 469"/>
                <p:cNvSpPr>
                  <a:spLocks noChangeShapeType="1"/>
                </p:cNvSpPr>
                <p:nvPr/>
              </p:nvSpPr>
              <p:spPr bwMode="auto">
                <a:xfrm flipV="1">
                  <a:off x="3636" y="2952"/>
                  <a:ext cx="13" cy="7"/>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4" name="Line 470"/>
                <p:cNvSpPr>
                  <a:spLocks noChangeShapeType="1"/>
                </p:cNvSpPr>
                <p:nvPr/>
              </p:nvSpPr>
              <p:spPr bwMode="auto">
                <a:xfrm flipV="1">
                  <a:off x="3649" y="2943"/>
                  <a:ext cx="13" cy="9"/>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5" name="Line 471"/>
                <p:cNvSpPr>
                  <a:spLocks noChangeShapeType="1"/>
                </p:cNvSpPr>
                <p:nvPr/>
              </p:nvSpPr>
              <p:spPr bwMode="auto">
                <a:xfrm flipV="1">
                  <a:off x="3662" y="2932"/>
                  <a:ext cx="11" cy="1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6" name="Line 472"/>
                <p:cNvSpPr>
                  <a:spLocks noChangeShapeType="1"/>
                </p:cNvSpPr>
                <p:nvPr/>
              </p:nvSpPr>
              <p:spPr bwMode="auto">
                <a:xfrm flipV="1">
                  <a:off x="3673" y="2920"/>
                  <a:ext cx="9" cy="1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7" name="Line 473"/>
                <p:cNvSpPr>
                  <a:spLocks noChangeShapeType="1"/>
                </p:cNvSpPr>
                <p:nvPr/>
              </p:nvSpPr>
              <p:spPr bwMode="auto">
                <a:xfrm flipV="1">
                  <a:off x="3682" y="2906"/>
                  <a:ext cx="7" cy="1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8" name="Line 474"/>
                <p:cNvSpPr>
                  <a:spLocks noChangeShapeType="1"/>
                </p:cNvSpPr>
                <p:nvPr/>
              </p:nvSpPr>
              <p:spPr bwMode="auto">
                <a:xfrm flipV="1">
                  <a:off x="3689" y="2890"/>
                  <a:ext cx="4" cy="16"/>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9" name="Freeform 475"/>
                <p:cNvSpPr>
                  <a:spLocks/>
                </p:cNvSpPr>
                <p:nvPr/>
              </p:nvSpPr>
              <p:spPr bwMode="auto">
                <a:xfrm>
                  <a:off x="3044" y="2812"/>
                  <a:ext cx="647" cy="725"/>
                </a:xfrm>
                <a:custGeom>
                  <a:avLst/>
                  <a:gdLst>
                    <a:gd name="T0" fmla="*/ 1392 w 1940"/>
                    <a:gd name="T1" fmla="*/ 0 h 2174"/>
                    <a:gd name="T2" fmla="*/ 1940 w 1940"/>
                    <a:gd name="T3" fmla="*/ 241 h 2174"/>
                    <a:gd name="T4" fmla="*/ 777 w 1940"/>
                    <a:gd name="T5" fmla="*/ 2174 h 2174"/>
                    <a:gd name="T6" fmla="*/ 0 w 1940"/>
                    <a:gd name="T7" fmla="*/ 1748 h 2174"/>
                    <a:gd name="T8" fmla="*/ 1392 w 1940"/>
                    <a:gd name="T9" fmla="*/ 0 h 2174"/>
                  </a:gdLst>
                  <a:ahLst/>
                  <a:cxnLst>
                    <a:cxn ang="0">
                      <a:pos x="T0" y="T1"/>
                    </a:cxn>
                    <a:cxn ang="0">
                      <a:pos x="T2" y="T3"/>
                    </a:cxn>
                    <a:cxn ang="0">
                      <a:pos x="T4" y="T5"/>
                    </a:cxn>
                    <a:cxn ang="0">
                      <a:pos x="T6" y="T7"/>
                    </a:cxn>
                    <a:cxn ang="0">
                      <a:pos x="T8" y="T9"/>
                    </a:cxn>
                  </a:cxnLst>
                  <a:rect l="0" t="0" r="r" b="b"/>
                  <a:pathLst>
                    <a:path w="1940" h="2174">
                      <a:moveTo>
                        <a:pt x="1392" y="0"/>
                      </a:moveTo>
                      <a:lnTo>
                        <a:pt x="1940" y="241"/>
                      </a:lnTo>
                      <a:lnTo>
                        <a:pt x="777" y="2174"/>
                      </a:lnTo>
                      <a:lnTo>
                        <a:pt x="0" y="1748"/>
                      </a:lnTo>
                      <a:lnTo>
                        <a:pt x="1392" y="0"/>
                      </a:lnTo>
                      <a:close/>
                    </a:path>
                  </a:pathLst>
                </a:custGeom>
                <a:solidFill>
                  <a:schemeClr val="bg2"/>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0" name="Freeform 476"/>
                <p:cNvSpPr>
                  <a:spLocks/>
                </p:cNvSpPr>
                <p:nvPr/>
              </p:nvSpPr>
              <p:spPr bwMode="auto">
                <a:xfrm>
                  <a:off x="3491" y="2770"/>
                  <a:ext cx="204" cy="198"/>
                </a:xfrm>
                <a:custGeom>
                  <a:avLst/>
                  <a:gdLst>
                    <a:gd name="T0" fmla="*/ 318 w 613"/>
                    <a:gd name="T1" fmla="*/ 0 h 593"/>
                    <a:gd name="T2" fmla="*/ 368 w 613"/>
                    <a:gd name="T3" fmla="*/ 6 h 593"/>
                    <a:gd name="T4" fmla="*/ 415 w 613"/>
                    <a:gd name="T5" fmla="*/ 20 h 593"/>
                    <a:gd name="T6" fmla="*/ 459 w 613"/>
                    <a:gd name="T7" fmla="*/ 41 h 593"/>
                    <a:gd name="T8" fmla="*/ 499 w 613"/>
                    <a:gd name="T9" fmla="*/ 67 h 593"/>
                    <a:gd name="T10" fmla="*/ 533 w 613"/>
                    <a:gd name="T11" fmla="*/ 100 h 593"/>
                    <a:gd name="T12" fmla="*/ 562 w 613"/>
                    <a:gd name="T13" fmla="*/ 135 h 593"/>
                    <a:gd name="T14" fmla="*/ 585 w 613"/>
                    <a:gd name="T15" fmla="*/ 175 h 593"/>
                    <a:gd name="T16" fmla="*/ 600 w 613"/>
                    <a:gd name="T17" fmla="*/ 218 h 593"/>
                    <a:gd name="T18" fmla="*/ 610 w 613"/>
                    <a:gd name="T19" fmla="*/ 264 h 593"/>
                    <a:gd name="T20" fmla="*/ 613 w 613"/>
                    <a:gd name="T21" fmla="*/ 311 h 593"/>
                    <a:gd name="T22" fmla="*/ 607 w 613"/>
                    <a:gd name="T23" fmla="*/ 359 h 593"/>
                    <a:gd name="T24" fmla="*/ 593 w 613"/>
                    <a:gd name="T25" fmla="*/ 406 h 593"/>
                    <a:gd name="T26" fmla="*/ 572 w 613"/>
                    <a:gd name="T27" fmla="*/ 448 h 593"/>
                    <a:gd name="T28" fmla="*/ 545 w 613"/>
                    <a:gd name="T29" fmla="*/ 486 h 593"/>
                    <a:gd name="T30" fmla="*/ 512 w 613"/>
                    <a:gd name="T31" fmla="*/ 519 h 593"/>
                    <a:gd name="T32" fmla="*/ 475 w 613"/>
                    <a:gd name="T33" fmla="*/ 546 h 593"/>
                    <a:gd name="T34" fmla="*/ 434 w 613"/>
                    <a:gd name="T35" fmla="*/ 567 h 593"/>
                    <a:gd name="T36" fmla="*/ 389 w 613"/>
                    <a:gd name="T37" fmla="*/ 583 h 593"/>
                    <a:gd name="T38" fmla="*/ 344 w 613"/>
                    <a:gd name="T39" fmla="*/ 592 h 593"/>
                    <a:gd name="T40" fmla="*/ 295 w 613"/>
                    <a:gd name="T41" fmla="*/ 593 h 593"/>
                    <a:gd name="T42" fmla="*/ 245 w 613"/>
                    <a:gd name="T43" fmla="*/ 586 h 593"/>
                    <a:gd name="T44" fmla="*/ 198 w 613"/>
                    <a:gd name="T45" fmla="*/ 572 h 593"/>
                    <a:gd name="T46" fmla="*/ 154 w 613"/>
                    <a:gd name="T47" fmla="*/ 552 h 593"/>
                    <a:gd name="T48" fmla="*/ 114 w 613"/>
                    <a:gd name="T49" fmla="*/ 525 h 593"/>
                    <a:gd name="T50" fmla="*/ 80 w 613"/>
                    <a:gd name="T51" fmla="*/ 493 h 593"/>
                    <a:gd name="T52" fmla="*/ 52 w 613"/>
                    <a:gd name="T53" fmla="*/ 456 h 593"/>
                    <a:gd name="T54" fmla="*/ 29 w 613"/>
                    <a:gd name="T55" fmla="*/ 416 h 593"/>
                    <a:gd name="T56" fmla="*/ 13 w 613"/>
                    <a:gd name="T57" fmla="*/ 373 h 593"/>
                    <a:gd name="T58" fmla="*/ 3 w 613"/>
                    <a:gd name="T59" fmla="*/ 328 h 593"/>
                    <a:gd name="T60" fmla="*/ 0 w 613"/>
                    <a:gd name="T61" fmla="*/ 281 h 593"/>
                    <a:gd name="T62" fmla="*/ 6 w 613"/>
                    <a:gd name="T63" fmla="*/ 234 h 593"/>
                    <a:gd name="T64" fmla="*/ 20 w 613"/>
                    <a:gd name="T65" fmla="*/ 187 h 593"/>
                    <a:gd name="T66" fmla="*/ 42 w 613"/>
                    <a:gd name="T67" fmla="*/ 145 h 593"/>
                    <a:gd name="T68" fmla="*/ 69 w 613"/>
                    <a:gd name="T69" fmla="*/ 107 h 593"/>
                    <a:gd name="T70" fmla="*/ 101 w 613"/>
                    <a:gd name="T71" fmla="*/ 74 h 593"/>
                    <a:gd name="T72" fmla="*/ 138 w 613"/>
                    <a:gd name="T73" fmla="*/ 47 h 593"/>
                    <a:gd name="T74" fmla="*/ 180 w 613"/>
                    <a:gd name="T75" fmla="*/ 24 h 593"/>
                    <a:gd name="T76" fmla="*/ 224 w 613"/>
                    <a:gd name="T77" fmla="*/ 10 h 593"/>
                    <a:gd name="T78" fmla="*/ 270 w 613"/>
                    <a:gd name="T79" fmla="*/ 1 h 593"/>
                    <a:gd name="T80" fmla="*/ 318 w 613"/>
                    <a:gd name="T81"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3" h="593">
                      <a:moveTo>
                        <a:pt x="318" y="0"/>
                      </a:moveTo>
                      <a:lnTo>
                        <a:pt x="368" y="6"/>
                      </a:lnTo>
                      <a:lnTo>
                        <a:pt x="415" y="20"/>
                      </a:lnTo>
                      <a:lnTo>
                        <a:pt x="459" y="41"/>
                      </a:lnTo>
                      <a:lnTo>
                        <a:pt x="499" y="67"/>
                      </a:lnTo>
                      <a:lnTo>
                        <a:pt x="533" y="100"/>
                      </a:lnTo>
                      <a:lnTo>
                        <a:pt x="562" y="135"/>
                      </a:lnTo>
                      <a:lnTo>
                        <a:pt x="585" y="175"/>
                      </a:lnTo>
                      <a:lnTo>
                        <a:pt x="600" y="218"/>
                      </a:lnTo>
                      <a:lnTo>
                        <a:pt x="610" y="264"/>
                      </a:lnTo>
                      <a:lnTo>
                        <a:pt x="613" y="311"/>
                      </a:lnTo>
                      <a:lnTo>
                        <a:pt x="607" y="359"/>
                      </a:lnTo>
                      <a:lnTo>
                        <a:pt x="593" y="406"/>
                      </a:lnTo>
                      <a:lnTo>
                        <a:pt x="572" y="448"/>
                      </a:lnTo>
                      <a:lnTo>
                        <a:pt x="545" y="486"/>
                      </a:lnTo>
                      <a:lnTo>
                        <a:pt x="512" y="519"/>
                      </a:lnTo>
                      <a:lnTo>
                        <a:pt x="475" y="546"/>
                      </a:lnTo>
                      <a:lnTo>
                        <a:pt x="434" y="567"/>
                      </a:lnTo>
                      <a:lnTo>
                        <a:pt x="389" y="583"/>
                      </a:lnTo>
                      <a:lnTo>
                        <a:pt x="344" y="592"/>
                      </a:lnTo>
                      <a:lnTo>
                        <a:pt x="295" y="593"/>
                      </a:lnTo>
                      <a:lnTo>
                        <a:pt x="245" y="586"/>
                      </a:lnTo>
                      <a:lnTo>
                        <a:pt x="198" y="572"/>
                      </a:lnTo>
                      <a:lnTo>
                        <a:pt x="154" y="552"/>
                      </a:lnTo>
                      <a:lnTo>
                        <a:pt x="114" y="525"/>
                      </a:lnTo>
                      <a:lnTo>
                        <a:pt x="80" y="493"/>
                      </a:lnTo>
                      <a:lnTo>
                        <a:pt x="52" y="456"/>
                      </a:lnTo>
                      <a:lnTo>
                        <a:pt x="29" y="416"/>
                      </a:lnTo>
                      <a:lnTo>
                        <a:pt x="13" y="373"/>
                      </a:lnTo>
                      <a:lnTo>
                        <a:pt x="3" y="328"/>
                      </a:lnTo>
                      <a:lnTo>
                        <a:pt x="0" y="281"/>
                      </a:lnTo>
                      <a:lnTo>
                        <a:pt x="6" y="234"/>
                      </a:lnTo>
                      <a:lnTo>
                        <a:pt x="20" y="187"/>
                      </a:lnTo>
                      <a:lnTo>
                        <a:pt x="42" y="145"/>
                      </a:lnTo>
                      <a:lnTo>
                        <a:pt x="69" y="107"/>
                      </a:lnTo>
                      <a:lnTo>
                        <a:pt x="101" y="74"/>
                      </a:lnTo>
                      <a:lnTo>
                        <a:pt x="138" y="47"/>
                      </a:lnTo>
                      <a:lnTo>
                        <a:pt x="180" y="24"/>
                      </a:lnTo>
                      <a:lnTo>
                        <a:pt x="224" y="10"/>
                      </a:lnTo>
                      <a:lnTo>
                        <a:pt x="270" y="1"/>
                      </a:lnTo>
                      <a:lnTo>
                        <a:pt x="318" y="0"/>
                      </a:lnTo>
                      <a:close/>
                    </a:path>
                  </a:pathLst>
                </a:custGeom>
                <a:solidFill>
                  <a:schemeClr val="bg1"/>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1" name="Freeform 477"/>
                <p:cNvSpPr>
                  <a:spLocks/>
                </p:cNvSpPr>
                <p:nvPr/>
              </p:nvSpPr>
              <p:spPr bwMode="auto">
                <a:xfrm>
                  <a:off x="2979" y="3362"/>
                  <a:ext cx="332" cy="324"/>
                </a:xfrm>
                <a:custGeom>
                  <a:avLst/>
                  <a:gdLst>
                    <a:gd name="T0" fmla="*/ 476 w 996"/>
                    <a:gd name="T1" fmla="*/ 0 h 972"/>
                    <a:gd name="T2" fmla="*/ 537 w 996"/>
                    <a:gd name="T3" fmla="*/ 1 h 972"/>
                    <a:gd name="T4" fmla="*/ 600 w 996"/>
                    <a:gd name="T5" fmla="*/ 10 h 972"/>
                    <a:gd name="T6" fmla="*/ 660 w 996"/>
                    <a:gd name="T7" fmla="*/ 27 h 972"/>
                    <a:gd name="T8" fmla="*/ 717 w 996"/>
                    <a:gd name="T9" fmla="*/ 50 h 972"/>
                    <a:gd name="T10" fmla="*/ 770 w 996"/>
                    <a:gd name="T11" fmla="*/ 79 h 972"/>
                    <a:gd name="T12" fmla="*/ 817 w 996"/>
                    <a:gd name="T13" fmla="*/ 114 h 972"/>
                    <a:gd name="T14" fmla="*/ 861 w 996"/>
                    <a:gd name="T15" fmla="*/ 154 h 972"/>
                    <a:gd name="T16" fmla="*/ 898 w 996"/>
                    <a:gd name="T17" fmla="*/ 198 h 972"/>
                    <a:gd name="T18" fmla="*/ 931 w 996"/>
                    <a:gd name="T19" fmla="*/ 246 h 972"/>
                    <a:gd name="T20" fmla="*/ 956 w 996"/>
                    <a:gd name="T21" fmla="*/ 298 h 972"/>
                    <a:gd name="T22" fmla="*/ 976 w 996"/>
                    <a:gd name="T23" fmla="*/ 352 h 972"/>
                    <a:gd name="T24" fmla="*/ 991 w 996"/>
                    <a:gd name="T25" fmla="*/ 409 h 972"/>
                    <a:gd name="T26" fmla="*/ 996 w 996"/>
                    <a:gd name="T27" fmla="*/ 467 h 972"/>
                    <a:gd name="T28" fmla="*/ 995 w 996"/>
                    <a:gd name="T29" fmla="*/ 527 h 972"/>
                    <a:gd name="T30" fmla="*/ 986 w 996"/>
                    <a:gd name="T31" fmla="*/ 587 h 972"/>
                    <a:gd name="T32" fmla="*/ 971 w 996"/>
                    <a:gd name="T33" fmla="*/ 645 h 972"/>
                    <a:gd name="T34" fmla="*/ 948 w 996"/>
                    <a:gd name="T35" fmla="*/ 701 h 972"/>
                    <a:gd name="T36" fmla="*/ 918 w 996"/>
                    <a:gd name="T37" fmla="*/ 752 h 972"/>
                    <a:gd name="T38" fmla="*/ 884 w 996"/>
                    <a:gd name="T39" fmla="*/ 798 h 972"/>
                    <a:gd name="T40" fmla="*/ 844 w 996"/>
                    <a:gd name="T41" fmla="*/ 841 h 972"/>
                    <a:gd name="T42" fmla="*/ 798 w 996"/>
                    <a:gd name="T43" fmla="*/ 878 h 972"/>
                    <a:gd name="T44" fmla="*/ 750 w 996"/>
                    <a:gd name="T45" fmla="*/ 908 h 972"/>
                    <a:gd name="T46" fmla="*/ 697 w 996"/>
                    <a:gd name="T47" fmla="*/ 933 h 972"/>
                    <a:gd name="T48" fmla="*/ 641 w 996"/>
                    <a:gd name="T49" fmla="*/ 953 h 972"/>
                    <a:gd name="T50" fmla="*/ 583 w 996"/>
                    <a:gd name="T51" fmla="*/ 966 h 972"/>
                    <a:gd name="T52" fmla="*/ 523 w 996"/>
                    <a:gd name="T53" fmla="*/ 972 h 972"/>
                    <a:gd name="T54" fmla="*/ 462 w 996"/>
                    <a:gd name="T55" fmla="*/ 969 h 972"/>
                    <a:gd name="T56" fmla="*/ 399 w 996"/>
                    <a:gd name="T57" fmla="*/ 960 h 972"/>
                    <a:gd name="T58" fmla="*/ 339 w 996"/>
                    <a:gd name="T59" fmla="*/ 943 h 972"/>
                    <a:gd name="T60" fmla="*/ 282 w 996"/>
                    <a:gd name="T61" fmla="*/ 921 h 972"/>
                    <a:gd name="T62" fmla="*/ 229 w 996"/>
                    <a:gd name="T63" fmla="*/ 891 h 972"/>
                    <a:gd name="T64" fmla="*/ 181 w 996"/>
                    <a:gd name="T65" fmla="*/ 855 h 972"/>
                    <a:gd name="T66" fmla="*/ 137 w 996"/>
                    <a:gd name="T67" fmla="*/ 815 h 972"/>
                    <a:gd name="T68" fmla="*/ 100 w 996"/>
                    <a:gd name="T69" fmla="*/ 771 h 972"/>
                    <a:gd name="T70" fmla="*/ 67 w 996"/>
                    <a:gd name="T71" fmla="*/ 722 h 972"/>
                    <a:gd name="T72" fmla="*/ 40 w 996"/>
                    <a:gd name="T73" fmla="*/ 671 h 972"/>
                    <a:gd name="T74" fmla="*/ 20 w 996"/>
                    <a:gd name="T75" fmla="*/ 617 h 972"/>
                    <a:gd name="T76" fmla="*/ 6 w 996"/>
                    <a:gd name="T77" fmla="*/ 561 h 972"/>
                    <a:gd name="T78" fmla="*/ 0 w 996"/>
                    <a:gd name="T79" fmla="*/ 503 h 972"/>
                    <a:gd name="T80" fmla="*/ 1 w 996"/>
                    <a:gd name="T81" fmla="*/ 444 h 972"/>
                    <a:gd name="T82" fmla="*/ 10 w 996"/>
                    <a:gd name="T83" fmla="*/ 385 h 972"/>
                    <a:gd name="T84" fmla="*/ 27 w 996"/>
                    <a:gd name="T85" fmla="*/ 326 h 972"/>
                    <a:gd name="T86" fmla="*/ 50 w 996"/>
                    <a:gd name="T87" fmla="*/ 271 h 972"/>
                    <a:gd name="T88" fmla="*/ 80 w 996"/>
                    <a:gd name="T89" fmla="*/ 219 h 972"/>
                    <a:gd name="T90" fmla="*/ 114 w 996"/>
                    <a:gd name="T91" fmla="*/ 174 h 972"/>
                    <a:gd name="T92" fmla="*/ 155 w 996"/>
                    <a:gd name="T93" fmla="*/ 131 h 972"/>
                    <a:gd name="T94" fmla="*/ 200 w 996"/>
                    <a:gd name="T95" fmla="*/ 94 h 972"/>
                    <a:gd name="T96" fmla="*/ 249 w 996"/>
                    <a:gd name="T97" fmla="*/ 62 h 972"/>
                    <a:gd name="T98" fmla="*/ 302 w 996"/>
                    <a:gd name="T99" fmla="*/ 37 h 972"/>
                    <a:gd name="T100" fmla="*/ 358 w 996"/>
                    <a:gd name="T101" fmla="*/ 18 h 972"/>
                    <a:gd name="T102" fmla="*/ 416 w 996"/>
                    <a:gd name="T103" fmla="*/ 5 h 972"/>
                    <a:gd name="T104" fmla="*/ 476 w 996"/>
                    <a:gd name="T105"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6" h="972">
                      <a:moveTo>
                        <a:pt x="476" y="0"/>
                      </a:moveTo>
                      <a:lnTo>
                        <a:pt x="537" y="1"/>
                      </a:lnTo>
                      <a:lnTo>
                        <a:pt x="600" y="10"/>
                      </a:lnTo>
                      <a:lnTo>
                        <a:pt x="660" y="27"/>
                      </a:lnTo>
                      <a:lnTo>
                        <a:pt x="717" y="50"/>
                      </a:lnTo>
                      <a:lnTo>
                        <a:pt x="770" y="79"/>
                      </a:lnTo>
                      <a:lnTo>
                        <a:pt x="817" y="114"/>
                      </a:lnTo>
                      <a:lnTo>
                        <a:pt x="861" y="154"/>
                      </a:lnTo>
                      <a:lnTo>
                        <a:pt x="898" y="198"/>
                      </a:lnTo>
                      <a:lnTo>
                        <a:pt x="931" y="246"/>
                      </a:lnTo>
                      <a:lnTo>
                        <a:pt x="956" y="298"/>
                      </a:lnTo>
                      <a:lnTo>
                        <a:pt x="976" y="352"/>
                      </a:lnTo>
                      <a:lnTo>
                        <a:pt x="991" y="409"/>
                      </a:lnTo>
                      <a:lnTo>
                        <a:pt x="996" y="467"/>
                      </a:lnTo>
                      <a:lnTo>
                        <a:pt x="995" y="527"/>
                      </a:lnTo>
                      <a:lnTo>
                        <a:pt x="986" y="587"/>
                      </a:lnTo>
                      <a:lnTo>
                        <a:pt x="971" y="645"/>
                      </a:lnTo>
                      <a:lnTo>
                        <a:pt x="948" y="701"/>
                      </a:lnTo>
                      <a:lnTo>
                        <a:pt x="918" y="752"/>
                      </a:lnTo>
                      <a:lnTo>
                        <a:pt x="884" y="798"/>
                      </a:lnTo>
                      <a:lnTo>
                        <a:pt x="844" y="841"/>
                      </a:lnTo>
                      <a:lnTo>
                        <a:pt x="798" y="878"/>
                      </a:lnTo>
                      <a:lnTo>
                        <a:pt x="750" y="908"/>
                      </a:lnTo>
                      <a:lnTo>
                        <a:pt x="697" y="933"/>
                      </a:lnTo>
                      <a:lnTo>
                        <a:pt x="641" y="953"/>
                      </a:lnTo>
                      <a:lnTo>
                        <a:pt x="583" y="966"/>
                      </a:lnTo>
                      <a:lnTo>
                        <a:pt x="523" y="972"/>
                      </a:lnTo>
                      <a:lnTo>
                        <a:pt x="462" y="969"/>
                      </a:lnTo>
                      <a:lnTo>
                        <a:pt x="399" y="960"/>
                      </a:lnTo>
                      <a:lnTo>
                        <a:pt x="339" y="943"/>
                      </a:lnTo>
                      <a:lnTo>
                        <a:pt x="282" y="921"/>
                      </a:lnTo>
                      <a:lnTo>
                        <a:pt x="229" y="891"/>
                      </a:lnTo>
                      <a:lnTo>
                        <a:pt x="181" y="855"/>
                      </a:lnTo>
                      <a:lnTo>
                        <a:pt x="137" y="815"/>
                      </a:lnTo>
                      <a:lnTo>
                        <a:pt x="100" y="771"/>
                      </a:lnTo>
                      <a:lnTo>
                        <a:pt x="67" y="722"/>
                      </a:lnTo>
                      <a:lnTo>
                        <a:pt x="40" y="671"/>
                      </a:lnTo>
                      <a:lnTo>
                        <a:pt x="20" y="617"/>
                      </a:lnTo>
                      <a:lnTo>
                        <a:pt x="6" y="561"/>
                      </a:lnTo>
                      <a:lnTo>
                        <a:pt x="0" y="503"/>
                      </a:lnTo>
                      <a:lnTo>
                        <a:pt x="1" y="444"/>
                      </a:lnTo>
                      <a:lnTo>
                        <a:pt x="10" y="385"/>
                      </a:lnTo>
                      <a:lnTo>
                        <a:pt x="27" y="326"/>
                      </a:lnTo>
                      <a:lnTo>
                        <a:pt x="50" y="271"/>
                      </a:lnTo>
                      <a:lnTo>
                        <a:pt x="80" y="219"/>
                      </a:lnTo>
                      <a:lnTo>
                        <a:pt x="114" y="174"/>
                      </a:lnTo>
                      <a:lnTo>
                        <a:pt x="155" y="131"/>
                      </a:lnTo>
                      <a:lnTo>
                        <a:pt x="200" y="94"/>
                      </a:lnTo>
                      <a:lnTo>
                        <a:pt x="249" y="62"/>
                      </a:lnTo>
                      <a:lnTo>
                        <a:pt x="302" y="37"/>
                      </a:lnTo>
                      <a:lnTo>
                        <a:pt x="358" y="18"/>
                      </a:lnTo>
                      <a:lnTo>
                        <a:pt x="416" y="5"/>
                      </a:lnTo>
                      <a:lnTo>
                        <a:pt x="476" y="0"/>
                      </a:lnTo>
                      <a:close/>
                    </a:path>
                  </a:pathLst>
                </a:custGeom>
                <a:solidFill>
                  <a:schemeClr val="bg1"/>
                </a:solidFill>
                <a:ln w="19050" cmpd="sng">
                  <a:solidFill>
                    <a:schemeClr val="bg2"/>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45" name="Rechteck 1344"/>
              <p:cNvSpPr/>
              <p:nvPr/>
            </p:nvSpPr>
            <p:spPr bwMode="auto">
              <a:xfrm>
                <a:off x="3641967" y="5204340"/>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6" name="Rechteck 1345"/>
              <p:cNvSpPr/>
              <p:nvPr/>
            </p:nvSpPr>
            <p:spPr bwMode="auto">
              <a:xfrm>
                <a:off x="3397718" y="5212182"/>
                <a:ext cx="134995" cy="59942"/>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300" name="Group 35"/>
            <p:cNvGrpSpPr>
              <a:grpSpLocks/>
            </p:cNvGrpSpPr>
            <p:nvPr/>
          </p:nvGrpSpPr>
          <p:grpSpPr bwMode="auto">
            <a:xfrm flipH="1">
              <a:off x="-3487667" y="6481862"/>
              <a:ext cx="388037" cy="311926"/>
              <a:chOff x="2324" y="2618"/>
              <a:chExt cx="1328" cy="1097"/>
            </a:xfrm>
            <a:solidFill>
              <a:schemeClr val="bg2"/>
            </a:solidFill>
          </p:grpSpPr>
          <p:sp>
            <p:nvSpPr>
              <p:cNvPr id="1337" name="Oval 37"/>
              <p:cNvSpPr>
                <a:spLocks noChangeArrowheads="1"/>
              </p:cNvSpPr>
              <p:nvPr/>
            </p:nvSpPr>
            <p:spPr bwMode="auto">
              <a:xfrm>
                <a:off x="3378" y="3498"/>
                <a:ext cx="220" cy="213"/>
              </a:xfrm>
              <a:prstGeom prst="ellipse">
                <a:avLst/>
              </a:pr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8" name="Freeform 38"/>
              <p:cNvSpPr>
                <a:spLocks/>
              </p:cNvSpPr>
              <p:nvPr/>
            </p:nvSpPr>
            <p:spPr bwMode="auto">
              <a:xfrm flipH="1">
                <a:off x="2324" y="2618"/>
                <a:ext cx="580" cy="962"/>
              </a:xfrm>
              <a:custGeom>
                <a:avLst/>
                <a:gdLst>
                  <a:gd name="T0" fmla="*/ 0 w 93"/>
                  <a:gd name="T1" fmla="*/ 5 h 133"/>
                  <a:gd name="T2" fmla="*/ 15 w 93"/>
                  <a:gd name="T3" fmla="*/ 5 h 133"/>
                  <a:gd name="T4" fmla="*/ 15 w 93"/>
                  <a:gd name="T5" fmla="*/ 120 h 133"/>
                  <a:gd name="T6" fmla="*/ 24 w 93"/>
                  <a:gd name="T7" fmla="*/ 126 h 133"/>
                  <a:gd name="T8" fmla="*/ 29 w 93"/>
                  <a:gd name="T9" fmla="*/ 133 h 133"/>
                  <a:gd name="T10" fmla="*/ 35 w 93"/>
                  <a:gd name="T11" fmla="*/ 133 h 133"/>
                  <a:gd name="T12" fmla="*/ 35 w 93"/>
                  <a:gd name="T13" fmla="*/ 133 h 133"/>
                  <a:gd name="T14" fmla="*/ 93 w 93"/>
                  <a:gd name="T15" fmla="*/ 131 h 133"/>
                  <a:gd name="T16" fmla="*/ 93 w 93"/>
                  <a:gd name="T17" fmla="*/ 128 h 133"/>
                  <a:gd name="T18" fmla="*/ 35 w 93"/>
                  <a:gd name="T19" fmla="*/ 130 h 133"/>
                  <a:gd name="T20" fmla="*/ 35 w 93"/>
                  <a:gd name="T21" fmla="*/ 99 h 133"/>
                  <a:gd name="T22" fmla="*/ 26 w 93"/>
                  <a:gd name="T23" fmla="*/ 99 h 133"/>
                  <a:gd name="T24" fmla="*/ 26 w 93"/>
                  <a:gd name="T25" fmla="*/ 0 h 133"/>
                  <a:gd name="T26" fmla="*/ 0 w 93"/>
                  <a:gd name="T27" fmla="*/ 0 h 133"/>
                  <a:gd name="T28" fmla="*/ 0 w 93"/>
                  <a:gd name="T29" fmla="*/ 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33">
                    <a:moveTo>
                      <a:pt x="0" y="5"/>
                    </a:moveTo>
                    <a:lnTo>
                      <a:pt x="15" y="5"/>
                    </a:lnTo>
                    <a:lnTo>
                      <a:pt x="15" y="120"/>
                    </a:lnTo>
                    <a:cubicBezTo>
                      <a:pt x="15" y="120"/>
                      <a:pt x="21" y="122"/>
                      <a:pt x="24" y="126"/>
                    </a:cubicBezTo>
                    <a:cubicBezTo>
                      <a:pt x="27" y="129"/>
                      <a:pt x="28" y="133"/>
                      <a:pt x="29" y="133"/>
                    </a:cubicBezTo>
                    <a:lnTo>
                      <a:pt x="35" y="133"/>
                    </a:lnTo>
                    <a:lnTo>
                      <a:pt x="35" y="133"/>
                    </a:lnTo>
                    <a:lnTo>
                      <a:pt x="93" y="131"/>
                    </a:lnTo>
                    <a:lnTo>
                      <a:pt x="93" y="128"/>
                    </a:lnTo>
                    <a:lnTo>
                      <a:pt x="35" y="130"/>
                    </a:lnTo>
                    <a:lnTo>
                      <a:pt x="35" y="99"/>
                    </a:lnTo>
                    <a:lnTo>
                      <a:pt x="26" y="99"/>
                    </a:lnTo>
                    <a:lnTo>
                      <a:pt x="26" y="0"/>
                    </a:lnTo>
                    <a:lnTo>
                      <a:pt x="0" y="0"/>
                    </a:lnTo>
                    <a:lnTo>
                      <a:pt x="0" y="5"/>
                    </a:lnTo>
                    <a:close/>
                  </a:path>
                </a:pathLst>
              </a:cu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9" name="Freeform 39"/>
              <p:cNvSpPr>
                <a:spLocks/>
              </p:cNvSpPr>
              <p:nvPr/>
            </p:nvSpPr>
            <p:spPr bwMode="auto">
              <a:xfrm>
                <a:off x="2839" y="2703"/>
                <a:ext cx="588" cy="543"/>
              </a:xfrm>
              <a:custGeom>
                <a:avLst/>
                <a:gdLst>
                  <a:gd name="T0" fmla="*/ 1 w 81"/>
                  <a:gd name="T1" fmla="*/ 67 h 75"/>
                  <a:gd name="T2" fmla="*/ 11 w 81"/>
                  <a:gd name="T3" fmla="*/ 13 h 75"/>
                  <a:gd name="T4" fmla="*/ 22 w 81"/>
                  <a:gd name="T5" fmla="*/ 1 h 75"/>
                  <a:gd name="T6" fmla="*/ 41 w 81"/>
                  <a:gd name="T7" fmla="*/ 0 h 75"/>
                  <a:gd name="T8" fmla="*/ 41 w 81"/>
                  <a:gd name="T9" fmla="*/ 0 h 75"/>
                  <a:gd name="T10" fmla="*/ 60 w 81"/>
                  <a:gd name="T11" fmla="*/ 1 h 75"/>
                  <a:gd name="T12" fmla="*/ 71 w 81"/>
                  <a:gd name="T13" fmla="*/ 13 h 75"/>
                  <a:gd name="T14" fmla="*/ 81 w 81"/>
                  <a:gd name="T15" fmla="*/ 67 h 75"/>
                  <a:gd name="T16" fmla="*/ 77 w 81"/>
                  <a:gd name="T17" fmla="*/ 67 h 75"/>
                  <a:gd name="T18" fmla="*/ 68 w 81"/>
                  <a:gd name="T19" fmla="*/ 14 h 75"/>
                  <a:gd name="T20" fmla="*/ 43 w 81"/>
                  <a:gd name="T21" fmla="*/ 4 h 75"/>
                  <a:gd name="T22" fmla="*/ 41 w 81"/>
                  <a:gd name="T23" fmla="*/ 4 h 75"/>
                  <a:gd name="T24" fmla="*/ 39 w 81"/>
                  <a:gd name="T25" fmla="*/ 4 h 75"/>
                  <a:gd name="T26" fmla="*/ 14 w 81"/>
                  <a:gd name="T27" fmla="*/ 14 h 75"/>
                  <a:gd name="T28" fmla="*/ 4 w 81"/>
                  <a:gd name="T29" fmla="*/ 75 h 75"/>
                  <a:gd name="T30" fmla="*/ 0 w 81"/>
                  <a:gd name="T31" fmla="*/ 74 h 75"/>
                  <a:gd name="T32" fmla="*/ 1 w 81"/>
                  <a:gd name="T33"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75">
                    <a:moveTo>
                      <a:pt x="1" y="67"/>
                    </a:moveTo>
                    <a:lnTo>
                      <a:pt x="11" y="13"/>
                    </a:lnTo>
                    <a:cubicBezTo>
                      <a:pt x="11" y="13"/>
                      <a:pt x="12" y="4"/>
                      <a:pt x="22" y="1"/>
                    </a:cubicBezTo>
                    <a:cubicBezTo>
                      <a:pt x="26" y="0"/>
                      <a:pt x="33" y="0"/>
                      <a:pt x="41" y="0"/>
                    </a:cubicBezTo>
                    <a:cubicBezTo>
                      <a:pt x="41" y="0"/>
                      <a:pt x="41" y="0"/>
                      <a:pt x="41" y="0"/>
                    </a:cubicBezTo>
                    <a:cubicBezTo>
                      <a:pt x="49" y="0"/>
                      <a:pt x="56" y="0"/>
                      <a:pt x="60" y="1"/>
                    </a:cubicBezTo>
                    <a:cubicBezTo>
                      <a:pt x="70" y="4"/>
                      <a:pt x="71" y="13"/>
                      <a:pt x="71" y="13"/>
                    </a:cubicBezTo>
                    <a:lnTo>
                      <a:pt x="81" y="67"/>
                    </a:lnTo>
                    <a:lnTo>
                      <a:pt x="77" y="67"/>
                    </a:lnTo>
                    <a:cubicBezTo>
                      <a:pt x="77" y="67"/>
                      <a:pt x="70" y="24"/>
                      <a:pt x="68" y="14"/>
                    </a:cubicBezTo>
                    <a:cubicBezTo>
                      <a:pt x="65" y="3"/>
                      <a:pt x="53" y="3"/>
                      <a:pt x="43" y="4"/>
                    </a:cubicBezTo>
                    <a:cubicBezTo>
                      <a:pt x="43" y="4"/>
                      <a:pt x="42" y="4"/>
                      <a:pt x="41" y="4"/>
                    </a:cubicBezTo>
                    <a:cubicBezTo>
                      <a:pt x="40" y="4"/>
                      <a:pt x="39" y="4"/>
                      <a:pt x="39" y="4"/>
                    </a:cubicBezTo>
                    <a:cubicBezTo>
                      <a:pt x="29" y="3"/>
                      <a:pt x="17" y="3"/>
                      <a:pt x="14" y="14"/>
                    </a:cubicBezTo>
                    <a:cubicBezTo>
                      <a:pt x="12" y="24"/>
                      <a:pt x="4" y="75"/>
                      <a:pt x="4" y="75"/>
                    </a:cubicBezTo>
                    <a:lnTo>
                      <a:pt x="0" y="74"/>
                    </a:lnTo>
                    <a:lnTo>
                      <a:pt x="1" y="67"/>
                    </a:lnTo>
                    <a:close/>
                  </a:path>
                </a:pathLst>
              </a:cu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0" name="Freeform 40"/>
              <p:cNvSpPr>
                <a:spLocks/>
              </p:cNvSpPr>
              <p:nvPr/>
            </p:nvSpPr>
            <p:spPr bwMode="auto">
              <a:xfrm>
                <a:off x="2818" y="3022"/>
                <a:ext cx="834" cy="549"/>
              </a:xfrm>
              <a:custGeom>
                <a:avLst/>
                <a:gdLst>
                  <a:gd name="T0" fmla="*/ 690 w 692"/>
                  <a:gd name="T1" fmla="*/ 324 h 456"/>
                  <a:gd name="T2" fmla="*/ 690 w 692"/>
                  <a:gd name="T3" fmla="*/ 324 h 456"/>
                  <a:gd name="T4" fmla="*/ 692 w 692"/>
                  <a:gd name="T5" fmla="*/ 252 h 456"/>
                  <a:gd name="T6" fmla="*/ 642 w 692"/>
                  <a:gd name="T7" fmla="*/ 252 h 456"/>
                  <a:gd name="T8" fmla="*/ 504 w 692"/>
                  <a:gd name="T9" fmla="*/ 114 h 456"/>
                  <a:gd name="T10" fmla="*/ 468 w 692"/>
                  <a:gd name="T11" fmla="*/ 114 h 456"/>
                  <a:gd name="T12" fmla="*/ 420 w 692"/>
                  <a:gd name="T13" fmla="*/ 18 h 456"/>
                  <a:gd name="T14" fmla="*/ 402 w 692"/>
                  <a:gd name="T15" fmla="*/ 30 h 456"/>
                  <a:gd name="T16" fmla="*/ 390 w 692"/>
                  <a:gd name="T17" fmla="*/ 0 h 456"/>
                  <a:gd name="T18" fmla="*/ 378 w 692"/>
                  <a:gd name="T19" fmla="*/ 12 h 456"/>
                  <a:gd name="T20" fmla="*/ 384 w 692"/>
                  <a:gd name="T21" fmla="*/ 36 h 456"/>
                  <a:gd name="T22" fmla="*/ 372 w 692"/>
                  <a:gd name="T23" fmla="*/ 42 h 456"/>
                  <a:gd name="T24" fmla="*/ 420 w 692"/>
                  <a:gd name="T25" fmla="*/ 228 h 456"/>
                  <a:gd name="T26" fmla="*/ 318 w 692"/>
                  <a:gd name="T27" fmla="*/ 228 h 456"/>
                  <a:gd name="T28" fmla="*/ 306 w 692"/>
                  <a:gd name="T29" fmla="*/ 180 h 456"/>
                  <a:gd name="T30" fmla="*/ 132 w 692"/>
                  <a:gd name="T31" fmla="*/ 180 h 456"/>
                  <a:gd name="T32" fmla="*/ 114 w 692"/>
                  <a:gd name="T33" fmla="*/ 144 h 456"/>
                  <a:gd name="T34" fmla="*/ 0 w 692"/>
                  <a:gd name="T35" fmla="*/ 144 h 456"/>
                  <a:gd name="T36" fmla="*/ 0 w 692"/>
                  <a:gd name="T37" fmla="*/ 456 h 456"/>
                  <a:gd name="T38" fmla="*/ 59 w 692"/>
                  <a:gd name="T39" fmla="*/ 456 h 456"/>
                  <a:gd name="T40" fmla="*/ 164 w 692"/>
                  <a:gd name="T41" fmla="*/ 385 h 456"/>
                  <a:gd name="T42" fmla="*/ 266 w 692"/>
                  <a:gd name="T43" fmla="*/ 453 h 456"/>
                  <a:gd name="T44" fmla="*/ 454 w 692"/>
                  <a:gd name="T45" fmla="*/ 453 h 456"/>
                  <a:gd name="T46" fmla="*/ 560 w 692"/>
                  <a:gd name="T47" fmla="*/ 381 h 456"/>
                  <a:gd name="T48" fmla="*/ 654 w 692"/>
                  <a:gd name="T49" fmla="*/ 456 h 456"/>
                  <a:gd name="T50" fmla="*/ 690 w 692"/>
                  <a:gd name="T51" fmla="*/ 456 h 456"/>
                  <a:gd name="T52" fmla="*/ 690 w 692"/>
                  <a:gd name="T53" fmla="*/ 324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2" h="456">
                    <a:moveTo>
                      <a:pt x="690" y="324"/>
                    </a:moveTo>
                    <a:lnTo>
                      <a:pt x="690" y="324"/>
                    </a:lnTo>
                    <a:lnTo>
                      <a:pt x="692" y="252"/>
                    </a:lnTo>
                    <a:lnTo>
                      <a:pt x="642" y="252"/>
                    </a:lnTo>
                    <a:lnTo>
                      <a:pt x="504" y="114"/>
                    </a:lnTo>
                    <a:lnTo>
                      <a:pt x="468" y="114"/>
                    </a:lnTo>
                    <a:lnTo>
                      <a:pt x="420" y="18"/>
                    </a:lnTo>
                    <a:lnTo>
                      <a:pt x="402" y="30"/>
                    </a:lnTo>
                    <a:lnTo>
                      <a:pt x="390" y="0"/>
                    </a:lnTo>
                    <a:lnTo>
                      <a:pt x="378" y="12"/>
                    </a:lnTo>
                    <a:lnTo>
                      <a:pt x="384" y="36"/>
                    </a:lnTo>
                    <a:lnTo>
                      <a:pt x="372" y="42"/>
                    </a:lnTo>
                    <a:lnTo>
                      <a:pt x="420" y="228"/>
                    </a:lnTo>
                    <a:lnTo>
                      <a:pt x="318" y="228"/>
                    </a:lnTo>
                    <a:lnTo>
                      <a:pt x="306" y="180"/>
                    </a:lnTo>
                    <a:lnTo>
                      <a:pt x="132" y="180"/>
                    </a:lnTo>
                    <a:lnTo>
                      <a:pt x="114" y="144"/>
                    </a:lnTo>
                    <a:lnTo>
                      <a:pt x="0" y="144"/>
                    </a:lnTo>
                    <a:lnTo>
                      <a:pt x="0" y="456"/>
                    </a:lnTo>
                    <a:lnTo>
                      <a:pt x="59" y="456"/>
                    </a:lnTo>
                    <a:cubicBezTo>
                      <a:pt x="88" y="409"/>
                      <a:pt x="105" y="385"/>
                      <a:pt x="164" y="385"/>
                    </a:cubicBezTo>
                    <a:cubicBezTo>
                      <a:pt x="218" y="385"/>
                      <a:pt x="248" y="420"/>
                      <a:pt x="266" y="453"/>
                    </a:cubicBezTo>
                    <a:cubicBezTo>
                      <a:pt x="524" y="453"/>
                      <a:pt x="328" y="453"/>
                      <a:pt x="454" y="453"/>
                    </a:cubicBezTo>
                    <a:cubicBezTo>
                      <a:pt x="472" y="411"/>
                      <a:pt x="506" y="381"/>
                      <a:pt x="560" y="381"/>
                    </a:cubicBezTo>
                    <a:cubicBezTo>
                      <a:pt x="625" y="390"/>
                      <a:pt x="636" y="414"/>
                      <a:pt x="654" y="456"/>
                    </a:cubicBezTo>
                    <a:lnTo>
                      <a:pt x="690" y="456"/>
                    </a:lnTo>
                    <a:lnTo>
                      <a:pt x="690" y="324"/>
                    </a:lnTo>
                    <a:close/>
                  </a:path>
                </a:pathLst>
              </a:cu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1" name="Oval 41"/>
              <p:cNvSpPr>
                <a:spLocks noChangeArrowheads="1"/>
              </p:cNvSpPr>
              <p:nvPr/>
            </p:nvSpPr>
            <p:spPr bwMode="auto">
              <a:xfrm rot="-1144505">
                <a:off x="3208" y="3006"/>
                <a:ext cx="140" cy="33"/>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2" name="Oval 42"/>
              <p:cNvSpPr>
                <a:spLocks noChangeArrowheads="1"/>
              </p:cNvSpPr>
              <p:nvPr/>
            </p:nvSpPr>
            <p:spPr bwMode="auto">
              <a:xfrm>
                <a:off x="2905" y="3502"/>
                <a:ext cx="220" cy="213"/>
              </a:xfrm>
              <a:prstGeom prst="ellipse">
                <a:avLst/>
              </a:prstGeom>
              <a:grp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01" name="Rechteck 1300"/>
            <p:cNvSpPr/>
            <p:nvPr/>
          </p:nvSpPr>
          <p:spPr bwMode="auto">
            <a:xfrm>
              <a:off x="-3175451" y="6693879"/>
              <a:ext cx="95087" cy="44914"/>
            </a:xfrm>
            <a:prstGeom prst="rect">
              <a:avLst/>
            </a:prstGeom>
            <a:solidFill>
              <a:schemeClr val="bg2"/>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302" name="Gruppieren 1301"/>
            <p:cNvGrpSpPr/>
            <p:nvPr/>
          </p:nvGrpSpPr>
          <p:grpSpPr>
            <a:xfrm>
              <a:off x="-2049475" y="6407642"/>
              <a:ext cx="290519" cy="178068"/>
              <a:chOff x="5916855" y="3952925"/>
              <a:chExt cx="290519" cy="178068"/>
            </a:xfrm>
          </p:grpSpPr>
          <p:sp>
            <p:nvSpPr>
              <p:cNvPr id="1331" name="Text Box 27"/>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32" name="Gruppieren 1331"/>
              <p:cNvGrpSpPr/>
              <p:nvPr/>
            </p:nvGrpSpPr>
            <p:grpSpPr>
              <a:xfrm>
                <a:off x="5987144" y="3956053"/>
                <a:ext cx="220230" cy="174940"/>
                <a:chOff x="5987144" y="3956053"/>
                <a:chExt cx="220230" cy="174940"/>
              </a:xfrm>
            </p:grpSpPr>
            <p:grpSp>
              <p:nvGrpSpPr>
                <p:cNvPr id="1333" name="Group 24"/>
                <p:cNvGrpSpPr>
                  <a:grpSpLocks/>
                </p:cNvGrpSpPr>
                <p:nvPr/>
              </p:nvGrpSpPr>
              <p:grpSpPr bwMode="auto">
                <a:xfrm>
                  <a:off x="6058172" y="4038622"/>
                  <a:ext cx="7200" cy="92371"/>
                  <a:chOff x="3948" y="3731"/>
                  <a:chExt cx="63" cy="809"/>
                </a:xfrm>
                <a:solidFill>
                  <a:schemeClr val="bg2"/>
                </a:solidFill>
              </p:grpSpPr>
              <p:sp>
                <p:nvSpPr>
                  <p:cNvPr id="1335" name="Oval 25"/>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6" name="AutoShape 26"/>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34" name="Text Box 28"/>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303" name="Gruppieren 1302"/>
            <p:cNvGrpSpPr/>
            <p:nvPr/>
          </p:nvGrpSpPr>
          <p:grpSpPr>
            <a:xfrm>
              <a:off x="-4817531" y="6409666"/>
              <a:ext cx="290519" cy="178068"/>
              <a:chOff x="5916855" y="3952925"/>
              <a:chExt cx="290519" cy="178068"/>
            </a:xfrm>
          </p:grpSpPr>
          <p:sp>
            <p:nvSpPr>
              <p:cNvPr id="1325" name="Text Box 27"/>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26" name="Gruppieren 1325"/>
              <p:cNvGrpSpPr/>
              <p:nvPr/>
            </p:nvGrpSpPr>
            <p:grpSpPr>
              <a:xfrm>
                <a:off x="5987144" y="3956053"/>
                <a:ext cx="220230" cy="174940"/>
                <a:chOff x="5987144" y="3956053"/>
                <a:chExt cx="220230" cy="174940"/>
              </a:xfrm>
            </p:grpSpPr>
            <p:grpSp>
              <p:nvGrpSpPr>
                <p:cNvPr id="1327" name="Group 24"/>
                <p:cNvGrpSpPr>
                  <a:grpSpLocks/>
                </p:cNvGrpSpPr>
                <p:nvPr/>
              </p:nvGrpSpPr>
              <p:grpSpPr bwMode="auto">
                <a:xfrm>
                  <a:off x="6058172" y="4038622"/>
                  <a:ext cx="7200" cy="92371"/>
                  <a:chOff x="3948" y="3731"/>
                  <a:chExt cx="63" cy="809"/>
                </a:xfrm>
                <a:solidFill>
                  <a:schemeClr val="bg2"/>
                </a:solidFill>
              </p:grpSpPr>
              <p:sp>
                <p:nvSpPr>
                  <p:cNvPr id="1329" name="Oval 25"/>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0" name="AutoShape 26"/>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28" name="Text Box 28"/>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304" name="Gruppieren 1303"/>
            <p:cNvGrpSpPr/>
            <p:nvPr/>
          </p:nvGrpSpPr>
          <p:grpSpPr>
            <a:xfrm>
              <a:off x="-3376770" y="6363385"/>
              <a:ext cx="290519" cy="178068"/>
              <a:chOff x="5916855" y="3952925"/>
              <a:chExt cx="290519" cy="178068"/>
            </a:xfrm>
          </p:grpSpPr>
          <p:sp>
            <p:nvSpPr>
              <p:cNvPr id="1319" name="Text Box 27"/>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20" name="Gruppieren 1319"/>
              <p:cNvGrpSpPr/>
              <p:nvPr/>
            </p:nvGrpSpPr>
            <p:grpSpPr>
              <a:xfrm>
                <a:off x="5987144" y="3956053"/>
                <a:ext cx="220230" cy="174940"/>
                <a:chOff x="5987144" y="3956053"/>
                <a:chExt cx="220230" cy="174940"/>
              </a:xfrm>
            </p:grpSpPr>
            <p:grpSp>
              <p:nvGrpSpPr>
                <p:cNvPr id="1321" name="Group 24"/>
                <p:cNvGrpSpPr>
                  <a:grpSpLocks/>
                </p:cNvGrpSpPr>
                <p:nvPr/>
              </p:nvGrpSpPr>
              <p:grpSpPr bwMode="auto">
                <a:xfrm>
                  <a:off x="6058172" y="4038622"/>
                  <a:ext cx="7200" cy="92371"/>
                  <a:chOff x="3948" y="3731"/>
                  <a:chExt cx="63" cy="809"/>
                </a:xfrm>
                <a:solidFill>
                  <a:schemeClr val="bg2"/>
                </a:solidFill>
              </p:grpSpPr>
              <p:sp>
                <p:nvSpPr>
                  <p:cNvPr id="1323" name="Oval 25"/>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4" name="AutoShape 26"/>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22" name="Text Box 28"/>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305" name="Gruppieren 1304"/>
            <p:cNvGrpSpPr/>
            <p:nvPr/>
          </p:nvGrpSpPr>
          <p:grpSpPr>
            <a:xfrm>
              <a:off x="-2759682" y="6400661"/>
              <a:ext cx="290519" cy="178068"/>
              <a:chOff x="5916855" y="3952925"/>
              <a:chExt cx="290519" cy="178068"/>
            </a:xfrm>
          </p:grpSpPr>
          <p:sp>
            <p:nvSpPr>
              <p:cNvPr id="1313" name="Text Box 27"/>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14" name="Gruppieren 1313"/>
              <p:cNvGrpSpPr/>
              <p:nvPr/>
            </p:nvGrpSpPr>
            <p:grpSpPr>
              <a:xfrm>
                <a:off x="5987144" y="3956053"/>
                <a:ext cx="220230" cy="174940"/>
                <a:chOff x="5987144" y="3956053"/>
                <a:chExt cx="220230" cy="174940"/>
              </a:xfrm>
            </p:grpSpPr>
            <p:grpSp>
              <p:nvGrpSpPr>
                <p:cNvPr id="1315" name="Group 24"/>
                <p:cNvGrpSpPr>
                  <a:grpSpLocks/>
                </p:cNvGrpSpPr>
                <p:nvPr/>
              </p:nvGrpSpPr>
              <p:grpSpPr bwMode="auto">
                <a:xfrm>
                  <a:off x="6058172" y="4038622"/>
                  <a:ext cx="7200" cy="92371"/>
                  <a:chOff x="3948" y="3731"/>
                  <a:chExt cx="63" cy="809"/>
                </a:xfrm>
                <a:solidFill>
                  <a:schemeClr val="bg2"/>
                </a:solidFill>
              </p:grpSpPr>
              <p:sp>
                <p:nvSpPr>
                  <p:cNvPr id="1317" name="Oval 25"/>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8" name="AutoShape 26"/>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16" name="Text Box 28"/>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306" name="Gruppieren 1305"/>
            <p:cNvGrpSpPr/>
            <p:nvPr/>
          </p:nvGrpSpPr>
          <p:grpSpPr>
            <a:xfrm>
              <a:off x="-4198264" y="6384739"/>
              <a:ext cx="290519" cy="178068"/>
              <a:chOff x="5916855" y="3952925"/>
              <a:chExt cx="290519" cy="178068"/>
            </a:xfrm>
          </p:grpSpPr>
          <p:sp>
            <p:nvSpPr>
              <p:cNvPr id="1307" name="Text Box 27"/>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308" name="Gruppieren 1307"/>
              <p:cNvGrpSpPr/>
              <p:nvPr/>
            </p:nvGrpSpPr>
            <p:grpSpPr>
              <a:xfrm>
                <a:off x="5987144" y="3956053"/>
                <a:ext cx="220230" cy="174940"/>
                <a:chOff x="5987144" y="3956053"/>
                <a:chExt cx="220230" cy="174940"/>
              </a:xfrm>
            </p:grpSpPr>
            <p:grpSp>
              <p:nvGrpSpPr>
                <p:cNvPr id="1309" name="Group 24"/>
                <p:cNvGrpSpPr>
                  <a:grpSpLocks/>
                </p:cNvGrpSpPr>
                <p:nvPr/>
              </p:nvGrpSpPr>
              <p:grpSpPr bwMode="auto">
                <a:xfrm>
                  <a:off x="6058172" y="4038622"/>
                  <a:ext cx="7200" cy="92371"/>
                  <a:chOff x="3948" y="3731"/>
                  <a:chExt cx="63" cy="809"/>
                </a:xfrm>
                <a:solidFill>
                  <a:schemeClr val="bg2"/>
                </a:solidFill>
              </p:grpSpPr>
              <p:sp>
                <p:nvSpPr>
                  <p:cNvPr id="1311" name="Oval 25"/>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2" name="AutoShape 26"/>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310" name="Text Box 28"/>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grpSp>
        <p:nvGrpSpPr>
          <p:cNvPr id="1693" name="Gruppieren 1692"/>
          <p:cNvGrpSpPr/>
          <p:nvPr/>
        </p:nvGrpSpPr>
        <p:grpSpPr>
          <a:xfrm>
            <a:off x="4482718" y="2249070"/>
            <a:ext cx="3801158" cy="2508882"/>
            <a:chOff x="1085167" y="2426976"/>
            <a:chExt cx="3801158" cy="2508882"/>
          </a:xfrm>
        </p:grpSpPr>
        <p:cxnSp>
          <p:nvCxnSpPr>
            <p:cNvPr id="1694" name="Gerader Verbinder 1693"/>
            <p:cNvCxnSpPr/>
            <p:nvPr/>
          </p:nvCxnSpPr>
          <p:spPr bwMode="auto">
            <a:xfrm>
              <a:off x="2514600" y="2426976"/>
              <a:ext cx="947738" cy="0"/>
            </a:xfrm>
            <a:prstGeom prst="line">
              <a:avLst/>
            </a:prstGeom>
            <a:noFill/>
            <a:ln w="28575">
              <a:solidFill>
                <a:schemeClr val="bg1"/>
              </a:solidFill>
            </a:ln>
            <a:effectLst/>
          </p:spPr>
        </p:cxnSp>
        <p:cxnSp>
          <p:nvCxnSpPr>
            <p:cNvPr id="1695" name="Gerader Verbinder 1694"/>
            <p:cNvCxnSpPr/>
            <p:nvPr/>
          </p:nvCxnSpPr>
          <p:spPr bwMode="auto">
            <a:xfrm>
              <a:off x="2038350" y="3263270"/>
              <a:ext cx="1895475" cy="0"/>
            </a:xfrm>
            <a:prstGeom prst="line">
              <a:avLst/>
            </a:prstGeom>
            <a:noFill/>
            <a:ln w="28575">
              <a:solidFill>
                <a:schemeClr val="bg1"/>
              </a:solidFill>
            </a:ln>
            <a:effectLst/>
          </p:spPr>
        </p:cxnSp>
        <p:cxnSp>
          <p:nvCxnSpPr>
            <p:cNvPr id="1696" name="Gerader Verbinder 1695"/>
            <p:cNvCxnSpPr/>
            <p:nvPr/>
          </p:nvCxnSpPr>
          <p:spPr bwMode="auto">
            <a:xfrm>
              <a:off x="1564481" y="4099564"/>
              <a:ext cx="2845594" cy="0"/>
            </a:xfrm>
            <a:prstGeom prst="line">
              <a:avLst/>
            </a:prstGeom>
            <a:noFill/>
            <a:ln w="28575">
              <a:solidFill>
                <a:schemeClr val="bg1"/>
              </a:solidFill>
            </a:ln>
            <a:effectLst/>
          </p:spPr>
        </p:cxnSp>
        <p:cxnSp>
          <p:nvCxnSpPr>
            <p:cNvPr id="1697" name="Gerader Verbinder 1696"/>
            <p:cNvCxnSpPr/>
            <p:nvPr/>
          </p:nvCxnSpPr>
          <p:spPr bwMode="auto">
            <a:xfrm>
              <a:off x="1085167" y="4935858"/>
              <a:ext cx="3801158" cy="0"/>
            </a:xfrm>
            <a:prstGeom prst="line">
              <a:avLst/>
            </a:prstGeom>
            <a:noFill/>
            <a:ln w="28575">
              <a:solidFill>
                <a:schemeClr val="bg1"/>
              </a:solidFill>
            </a:ln>
            <a:effectLst/>
          </p:spPr>
        </p:cxnSp>
      </p:grpSp>
      <p:sp>
        <p:nvSpPr>
          <p:cNvPr id="1698" name="Gleichschenkliges Dreieck 1697"/>
          <p:cNvSpPr/>
          <p:nvPr/>
        </p:nvSpPr>
        <p:spPr bwMode="auto">
          <a:xfrm>
            <a:off x="3867451" y="1412776"/>
            <a:ext cx="5035039" cy="4430704"/>
          </a:xfrm>
          <a:prstGeom prst="triangle">
            <a:avLst/>
          </a:prstGeom>
          <a:noFill/>
          <a:ln w="6350">
            <a:solidFill>
              <a:srgbClr val="003A80"/>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grpSp>
        <p:nvGrpSpPr>
          <p:cNvPr id="1699" name="Gruppieren 1698"/>
          <p:cNvGrpSpPr/>
          <p:nvPr/>
        </p:nvGrpSpPr>
        <p:grpSpPr>
          <a:xfrm>
            <a:off x="6036778" y="2479593"/>
            <a:ext cx="698480" cy="419081"/>
            <a:chOff x="9814042" y="2569385"/>
            <a:chExt cx="698480" cy="419081"/>
          </a:xfrm>
        </p:grpSpPr>
        <p:sp>
          <p:nvSpPr>
            <p:cNvPr id="1700" name="Abgerundetes Rechteck 625"/>
            <p:cNvSpPr/>
            <p:nvPr/>
          </p:nvSpPr>
          <p:spPr bwMode="auto">
            <a:xfrm>
              <a:off x="9814042" y="2569385"/>
              <a:ext cx="698480" cy="419081"/>
            </a:xfrm>
            <a:custGeom>
              <a:avLst/>
              <a:gdLst>
                <a:gd name="connsiteX0" fmla="*/ 0 w 695324"/>
                <a:gd name="connsiteY0" fmla="*/ 43657 h 261937"/>
                <a:gd name="connsiteX1" fmla="*/ 43657 w 695324"/>
                <a:gd name="connsiteY1" fmla="*/ 0 h 261937"/>
                <a:gd name="connsiteX2" fmla="*/ 651667 w 695324"/>
                <a:gd name="connsiteY2" fmla="*/ 0 h 261937"/>
                <a:gd name="connsiteX3" fmla="*/ 695324 w 695324"/>
                <a:gd name="connsiteY3" fmla="*/ 43657 h 261937"/>
                <a:gd name="connsiteX4" fmla="*/ 695324 w 695324"/>
                <a:gd name="connsiteY4" fmla="*/ 218280 h 261937"/>
                <a:gd name="connsiteX5" fmla="*/ 651667 w 695324"/>
                <a:gd name="connsiteY5" fmla="*/ 261937 h 261937"/>
                <a:gd name="connsiteX6" fmla="*/ 43657 w 695324"/>
                <a:gd name="connsiteY6" fmla="*/ 261937 h 261937"/>
                <a:gd name="connsiteX7" fmla="*/ 0 w 695324"/>
                <a:gd name="connsiteY7" fmla="*/ 218280 h 261937"/>
                <a:gd name="connsiteX8" fmla="*/ 0 w 695324"/>
                <a:gd name="connsiteY8" fmla="*/ 43657 h 261937"/>
                <a:gd name="connsiteX0" fmla="*/ 0 w 695324"/>
                <a:gd name="connsiteY0" fmla="*/ 46038 h 264318"/>
                <a:gd name="connsiteX1" fmla="*/ 43657 w 695324"/>
                <a:gd name="connsiteY1" fmla="*/ 2381 h 264318"/>
                <a:gd name="connsiteX2" fmla="*/ 438149 w 695324"/>
                <a:gd name="connsiteY2" fmla="*/ 0 h 264318"/>
                <a:gd name="connsiteX3" fmla="*/ 651667 w 695324"/>
                <a:gd name="connsiteY3" fmla="*/ 2381 h 264318"/>
                <a:gd name="connsiteX4" fmla="*/ 695324 w 695324"/>
                <a:gd name="connsiteY4" fmla="*/ 46038 h 264318"/>
                <a:gd name="connsiteX5" fmla="*/ 695324 w 695324"/>
                <a:gd name="connsiteY5" fmla="*/ 220661 h 264318"/>
                <a:gd name="connsiteX6" fmla="*/ 651667 w 695324"/>
                <a:gd name="connsiteY6" fmla="*/ 264318 h 264318"/>
                <a:gd name="connsiteX7" fmla="*/ 43657 w 695324"/>
                <a:gd name="connsiteY7" fmla="*/ 264318 h 264318"/>
                <a:gd name="connsiteX8" fmla="*/ 0 w 695324"/>
                <a:gd name="connsiteY8" fmla="*/ 220661 h 264318"/>
                <a:gd name="connsiteX9" fmla="*/ 0 w 695324"/>
                <a:gd name="connsiteY9" fmla="*/ 46038 h 264318"/>
                <a:gd name="connsiteX0" fmla="*/ 0 w 695324"/>
                <a:gd name="connsiteY0" fmla="*/ 129382 h 347662"/>
                <a:gd name="connsiteX1" fmla="*/ 43657 w 695324"/>
                <a:gd name="connsiteY1" fmla="*/ 85725 h 347662"/>
                <a:gd name="connsiteX2" fmla="*/ 490536 w 695324"/>
                <a:gd name="connsiteY2" fmla="*/ 0 h 347662"/>
                <a:gd name="connsiteX3" fmla="*/ 651667 w 695324"/>
                <a:gd name="connsiteY3" fmla="*/ 85725 h 347662"/>
                <a:gd name="connsiteX4" fmla="*/ 695324 w 695324"/>
                <a:gd name="connsiteY4" fmla="*/ 129382 h 347662"/>
                <a:gd name="connsiteX5" fmla="*/ 695324 w 695324"/>
                <a:gd name="connsiteY5" fmla="*/ 304005 h 347662"/>
                <a:gd name="connsiteX6" fmla="*/ 651667 w 695324"/>
                <a:gd name="connsiteY6" fmla="*/ 347662 h 347662"/>
                <a:gd name="connsiteX7" fmla="*/ 43657 w 695324"/>
                <a:gd name="connsiteY7" fmla="*/ 347662 h 347662"/>
                <a:gd name="connsiteX8" fmla="*/ 0 w 695324"/>
                <a:gd name="connsiteY8" fmla="*/ 304005 h 347662"/>
                <a:gd name="connsiteX9" fmla="*/ 0 w 695324"/>
                <a:gd name="connsiteY9" fmla="*/ 129382 h 347662"/>
                <a:gd name="connsiteX0" fmla="*/ 0 w 695324"/>
                <a:gd name="connsiteY0" fmla="*/ 129382 h 347662"/>
                <a:gd name="connsiteX1" fmla="*/ 43657 w 695324"/>
                <a:gd name="connsiteY1" fmla="*/ 85725 h 347662"/>
                <a:gd name="connsiteX2" fmla="*/ 233361 w 695324"/>
                <a:gd name="connsiteY2" fmla="*/ 50007 h 347662"/>
                <a:gd name="connsiteX3" fmla="*/ 490536 w 695324"/>
                <a:gd name="connsiteY3" fmla="*/ 0 h 347662"/>
                <a:gd name="connsiteX4" fmla="*/ 651667 w 695324"/>
                <a:gd name="connsiteY4" fmla="*/ 85725 h 347662"/>
                <a:gd name="connsiteX5" fmla="*/ 695324 w 695324"/>
                <a:gd name="connsiteY5" fmla="*/ 129382 h 347662"/>
                <a:gd name="connsiteX6" fmla="*/ 695324 w 695324"/>
                <a:gd name="connsiteY6" fmla="*/ 304005 h 347662"/>
                <a:gd name="connsiteX7" fmla="*/ 651667 w 695324"/>
                <a:gd name="connsiteY7" fmla="*/ 347662 h 347662"/>
                <a:gd name="connsiteX8" fmla="*/ 43657 w 695324"/>
                <a:gd name="connsiteY8" fmla="*/ 347662 h 347662"/>
                <a:gd name="connsiteX9" fmla="*/ 0 w 695324"/>
                <a:gd name="connsiteY9" fmla="*/ 304005 h 347662"/>
                <a:gd name="connsiteX10" fmla="*/ 0 w 695324"/>
                <a:gd name="connsiteY10" fmla="*/ 129382 h 347662"/>
                <a:gd name="connsiteX0" fmla="*/ 0 w 695324"/>
                <a:gd name="connsiteY0" fmla="*/ 129382 h 347662"/>
                <a:gd name="connsiteX1" fmla="*/ 43657 w 695324"/>
                <a:gd name="connsiteY1" fmla="*/ 85725 h 347662"/>
                <a:gd name="connsiteX2" fmla="*/ 142874 w 695324"/>
                <a:gd name="connsiteY2" fmla="*/ 88107 h 347662"/>
                <a:gd name="connsiteX3" fmla="*/ 490536 w 695324"/>
                <a:gd name="connsiteY3" fmla="*/ 0 h 347662"/>
                <a:gd name="connsiteX4" fmla="*/ 651667 w 695324"/>
                <a:gd name="connsiteY4" fmla="*/ 85725 h 347662"/>
                <a:gd name="connsiteX5" fmla="*/ 695324 w 695324"/>
                <a:gd name="connsiteY5" fmla="*/ 129382 h 347662"/>
                <a:gd name="connsiteX6" fmla="*/ 695324 w 695324"/>
                <a:gd name="connsiteY6" fmla="*/ 304005 h 347662"/>
                <a:gd name="connsiteX7" fmla="*/ 651667 w 695324"/>
                <a:gd name="connsiteY7" fmla="*/ 347662 h 347662"/>
                <a:gd name="connsiteX8" fmla="*/ 43657 w 695324"/>
                <a:gd name="connsiteY8" fmla="*/ 347662 h 347662"/>
                <a:gd name="connsiteX9" fmla="*/ 0 w 695324"/>
                <a:gd name="connsiteY9" fmla="*/ 304005 h 347662"/>
                <a:gd name="connsiteX10" fmla="*/ 0 w 695324"/>
                <a:gd name="connsiteY10" fmla="*/ 129382 h 347662"/>
                <a:gd name="connsiteX0" fmla="*/ 0 w 695324"/>
                <a:gd name="connsiteY0" fmla="*/ 129382 h 347662"/>
                <a:gd name="connsiteX1" fmla="*/ 142874 w 695324"/>
                <a:gd name="connsiteY1" fmla="*/ 88107 h 347662"/>
                <a:gd name="connsiteX2" fmla="*/ 490536 w 695324"/>
                <a:gd name="connsiteY2" fmla="*/ 0 h 347662"/>
                <a:gd name="connsiteX3" fmla="*/ 651667 w 695324"/>
                <a:gd name="connsiteY3" fmla="*/ 85725 h 347662"/>
                <a:gd name="connsiteX4" fmla="*/ 695324 w 695324"/>
                <a:gd name="connsiteY4" fmla="*/ 129382 h 347662"/>
                <a:gd name="connsiteX5" fmla="*/ 695324 w 695324"/>
                <a:gd name="connsiteY5" fmla="*/ 304005 h 347662"/>
                <a:gd name="connsiteX6" fmla="*/ 651667 w 695324"/>
                <a:gd name="connsiteY6" fmla="*/ 347662 h 347662"/>
                <a:gd name="connsiteX7" fmla="*/ 43657 w 695324"/>
                <a:gd name="connsiteY7" fmla="*/ 347662 h 347662"/>
                <a:gd name="connsiteX8" fmla="*/ 0 w 695324"/>
                <a:gd name="connsiteY8" fmla="*/ 304005 h 347662"/>
                <a:gd name="connsiteX9" fmla="*/ 0 w 695324"/>
                <a:gd name="connsiteY9" fmla="*/ 129382 h 347662"/>
                <a:gd name="connsiteX0" fmla="*/ 0 w 695324"/>
                <a:gd name="connsiteY0" fmla="*/ 304005 h 347662"/>
                <a:gd name="connsiteX1" fmla="*/ 142874 w 695324"/>
                <a:gd name="connsiteY1" fmla="*/ 88107 h 347662"/>
                <a:gd name="connsiteX2" fmla="*/ 490536 w 695324"/>
                <a:gd name="connsiteY2" fmla="*/ 0 h 347662"/>
                <a:gd name="connsiteX3" fmla="*/ 651667 w 695324"/>
                <a:gd name="connsiteY3" fmla="*/ 85725 h 347662"/>
                <a:gd name="connsiteX4" fmla="*/ 695324 w 695324"/>
                <a:gd name="connsiteY4" fmla="*/ 129382 h 347662"/>
                <a:gd name="connsiteX5" fmla="*/ 695324 w 695324"/>
                <a:gd name="connsiteY5" fmla="*/ 304005 h 347662"/>
                <a:gd name="connsiteX6" fmla="*/ 651667 w 695324"/>
                <a:gd name="connsiteY6" fmla="*/ 347662 h 347662"/>
                <a:gd name="connsiteX7" fmla="*/ 43657 w 695324"/>
                <a:gd name="connsiteY7" fmla="*/ 347662 h 347662"/>
                <a:gd name="connsiteX8" fmla="*/ 0 w 695324"/>
                <a:gd name="connsiteY8" fmla="*/ 304005 h 347662"/>
                <a:gd name="connsiteX0" fmla="*/ 30767 w 682434"/>
                <a:gd name="connsiteY0" fmla="*/ 347662 h 347662"/>
                <a:gd name="connsiteX1" fmla="*/ 129984 w 682434"/>
                <a:gd name="connsiteY1" fmla="*/ 88107 h 347662"/>
                <a:gd name="connsiteX2" fmla="*/ 477646 w 682434"/>
                <a:gd name="connsiteY2" fmla="*/ 0 h 347662"/>
                <a:gd name="connsiteX3" fmla="*/ 638777 w 682434"/>
                <a:gd name="connsiteY3" fmla="*/ 85725 h 347662"/>
                <a:gd name="connsiteX4" fmla="*/ 682434 w 682434"/>
                <a:gd name="connsiteY4" fmla="*/ 129382 h 347662"/>
                <a:gd name="connsiteX5" fmla="*/ 682434 w 682434"/>
                <a:gd name="connsiteY5" fmla="*/ 304005 h 347662"/>
                <a:gd name="connsiteX6" fmla="*/ 638777 w 682434"/>
                <a:gd name="connsiteY6" fmla="*/ 347662 h 347662"/>
                <a:gd name="connsiteX7" fmla="*/ 30767 w 682434"/>
                <a:gd name="connsiteY7" fmla="*/ 347662 h 347662"/>
                <a:gd name="connsiteX0" fmla="*/ 33751 w 668749"/>
                <a:gd name="connsiteY0" fmla="*/ 342900 h 347662"/>
                <a:gd name="connsiteX1" fmla="*/ 116299 w 668749"/>
                <a:gd name="connsiteY1" fmla="*/ 88107 h 347662"/>
                <a:gd name="connsiteX2" fmla="*/ 463961 w 668749"/>
                <a:gd name="connsiteY2" fmla="*/ 0 h 347662"/>
                <a:gd name="connsiteX3" fmla="*/ 625092 w 668749"/>
                <a:gd name="connsiteY3" fmla="*/ 85725 h 347662"/>
                <a:gd name="connsiteX4" fmla="*/ 668749 w 668749"/>
                <a:gd name="connsiteY4" fmla="*/ 129382 h 347662"/>
                <a:gd name="connsiteX5" fmla="*/ 668749 w 668749"/>
                <a:gd name="connsiteY5" fmla="*/ 304005 h 347662"/>
                <a:gd name="connsiteX6" fmla="*/ 625092 w 668749"/>
                <a:gd name="connsiteY6" fmla="*/ 347662 h 347662"/>
                <a:gd name="connsiteX7" fmla="*/ 33751 w 668749"/>
                <a:gd name="connsiteY7" fmla="*/ 342900 h 347662"/>
                <a:gd name="connsiteX0" fmla="*/ 33751 w 668749"/>
                <a:gd name="connsiteY0" fmla="*/ 342900 h 347662"/>
                <a:gd name="connsiteX1" fmla="*/ 116299 w 668749"/>
                <a:gd name="connsiteY1" fmla="*/ 88107 h 347662"/>
                <a:gd name="connsiteX2" fmla="*/ 463961 w 668749"/>
                <a:gd name="connsiteY2" fmla="*/ 0 h 347662"/>
                <a:gd name="connsiteX3" fmla="*/ 625092 w 668749"/>
                <a:gd name="connsiteY3" fmla="*/ 85725 h 347662"/>
                <a:gd name="connsiteX4" fmla="*/ 668749 w 668749"/>
                <a:gd name="connsiteY4" fmla="*/ 129382 h 347662"/>
                <a:gd name="connsiteX5" fmla="*/ 668749 w 668749"/>
                <a:gd name="connsiteY5" fmla="*/ 304005 h 347662"/>
                <a:gd name="connsiteX6" fmla="*/ 548892 w 668749"/>
                <a:gd name="connsiteY6" fmla="*/ 347662 h 347662"/>
                <a:gd name="connsiteX7" fmla="*/ 33751 w 668749"/>
                <a:gd name="connsiteY7" fmla="*/ 342900 h 347662"/>
                <a:gd name="connsiteX0" fmla="*/ 33751 w 668749"/>
                <a:gd name="connsiteY0" fmla="*/ 342900 h 347662"/>
                <a:gd name="connsiteX1" fmla="*/ 116299 w 668749"/>
                <a:gd name="connsiteY1" fmla="*/ 88107 h 347662"/>
                <a:gd name="connsiteX2" fmla="*/ 463961 w 668749"/>
                <a:gd name="connsiteY2" fmla="*/ 0 h 347662"/>
                <a:gd name="connsiteX3" fmla="*/ 625092 w 668749"/>
                <a:gd name="connsiteY3" fmla="*/ 85725 h 347662"/>
                <a:gd name="connsiteX4" fmla="*/ 668749 w 668749"/>
                <a:gd name="connsiteY4" fmla="*/ 129382 h 347662"/>
                <a:gd name="connsiteX5" fmla="*/ 548892 w 668749"/>
                <a:gd name="connsiteY5" fmla="*/ 347662 h 347662"/>
                <a:gd name="connsiteX6" fmla="*/ 33751 w 668749"/>
                <a:gd name="connsiteY6" fmla="*/ 342900 h 347662"/>
                <a:gd name="connsiteX0" fmla="*/ 33751 w 633548"/>
                <a:gd name="connsiteY0" fmla="*/ 342900 h 347662"/>
                <a:gd name="connsiteX1" fmla="*/ 116299 w 633548"/>
                <a:gd name="connsiteY1" fmla="*/ 88107 h 347662"/>
                <a:gd name="connsiteX2" fmla="*/ 463961 w 633548"/>
                <a:gd name="connsiteY2" fmla="*/ 0 h 347662"/>
                <a:gd name="connsiteX3" fmla="*/ 625092 w 633548"/>
                <a:gd name="connsiteY3" fmla="*/ 85725 h 347662"/>
                <a:gd name="connsiteX4" fmla="*/ 548892 w 633548"/>
                <a:gd name="connsiteY4" fmla="*/ 347662 h 347662"/>
                <a:gd name="connsiteX5" fmla="*/ 33751 w 633548"/>
                <a:gd name="connsiteY5" fmla="*/ 342900 h 347662"/>
                <a:gd name="connsiteX0" fmla="*/ 33751 w 548892"/>
                <a:gd name="connsiteY0" fmla="*/ 342900 h 347662"/>
                <a:gd name="connsiteX1" fmla="*/ 116299 w 548892"/>
                <a:gd name="connsiteY1" fmla="*/ 88107 h 347662"/>
                <a:gd name="connsiteX2" fmla="*/ 463961 w 548892"/>
                <a:gd name="connsiteY2" fmla="*/ 0 h 347662"/>
                <a:gd name="connsiteX3" fmla="*/ 548892 w 548892"/>
                <a:gd name="connsiteY3" fmla="*/ 347662 h 347662"/>
                <a:gd name="connsiteX4" fmla="*/ 33751 w 548892"/>
                <a:gd name="connsiteY4" fmla="*/ 342900 h 347662"/>
                <a:gd name="connsiteX0" fmla="*/ 33751 w 548892"/>
                <a:gd name="connsiteY0" fmla="*/ 380183 h 384945"/>
                <a:gd name="connsiteX1" fmla="*/ 116299 w 548892"/>
                <a:gd name="connsiteY1" fmla="*/ 125390 h 384945"/>
                <a:gd name="connsiteX2" fmla="*/ 463961 w 548892"/>
                <a:gd name="connsiteY2" fmla="*/ 37283 h 384945"/>
                <a:gd name="connsiteX3" fmla="*/ 548892 w 548892"/>
                <a:gd name="connsiteY3" fmla="*/ 384945 h 384945"/>
                <a:gd name="connsiteX4" fmla="*/ 33751 w 548892"/>
                <a:gd name="connsiteY4" fmla="*/ 380183 h 384945"/>
                <a:gd name="connsiteX0" fmla="*/ 33751 w 548892"/>
                <a:gd name="connsiteY0" fmla="*/ 411572 h 416334"/>
                <a:gd name="connsiteX1" fmla="*/ 116299 w 548892"/>
                <a:gd name="connsiteY1" fmla="*/ 156779 h 416334"/>
                <a:gd name="connsiteX2" fmla="*/ 463961 w 548892"/>
                <a:gd name="connsiteY2" fmla="*/ 68672 h 416334"/>
                <a:gd name="connsiteX3" fmla="*/ 548892 w 548892"/>
                <a:gd name="connsiteY3" fmla="*/ 416334 h 416334"/>
                <a:gd name="connsiteX4" fmla="*/ 33751 w 548892"/>
                <a:gd name="connsiteY4" fmla="*/ 411572 h 416334"/>
                <a:gd name="connsiteX0" fmla="*/ 33751 w 548892"/>
                <a:gd name="connsiteY0" fmla="*/ 416700 h 421462"/>
                <a:gd name="connsiteX1" fmla="*/ 116299 w 548892"/>
                <a:gd name="connsiteY1" fmla="*/ 161907 h 421462"/>
                <a:gd name="connsiteX2" fmla="*/ 463961 w 548892"/>
                <a:gd name="connsiteY2" fmla="*/ 73800 h 421462"/>
                <a:gd name="connsiteX3" fmla="*/ 548892 w 548892"/>
                <a:gd name="connsiteY3" fmla="*/ 421462 h 421462"/>
                <a:gd name="connsiteX4" fmla="*/ 33751 w 548892"/>
                <a:gd name="connsiteY4" fmla="*/ 416700 h 421462"/>
                <a:gd name="connsiteX0" fmla="*/ 62624 w 577765"/>
                <a:gd name="connsiteY0" fmla="*/ 416700 h 421462"/>
                <a:gd name="connsiteX1" fmla="*/ 145172 w 577765"/>
                <a:gd name="connsiteY1" fmla="*/ 161907 h 421462"/>
                <a:gd name="connsiteX2" fmla="*/ 492834 w 577765"/>
                <a:gd name="connsiteY2" fmla="*/ 73800 h 421462"/>
                <a:gd name="connsiteX3" fmla="*/ 577765 w 577765"/>
                <a:gd name="connsiteY3" fmla="*/ 421462 h 421462"/>
                <a:gd name="connsiteX4" fmla="*/ 62624 w 577765"/>
                <a:gd name="connsiteY4" fmla="*/ 416700 h 421462"/>
                <a:gd name="connsiteX0" fmla="*/ 69921 w 568393"/>
                <a:gd name="connsiteY0" fmla="*/ 416700 h 421462"/>
                <a:gd name="connsiteX1" fmla="*/ 135800 w 568393"/>
                <a:gd name="connsiteY1" fmla="*/ 161907 h 421462"/>
                <a:gd name="connsiteX2" fmla="*/ 483462 w 568393"/>
                <a:gd name="connsiteY2" fmla="*/ 73800 h 421462"/>
                <a:gd name="connsiteX3" fmla="*/ 568393 w 568393"/>
                <a:gd name="connsiteY3" fmla="*/ 421462 h 421462"/>
                <a:gd name="connsiteX4" fmla="*/ 69921 w 568393"/>
                <a:gd name="connsiteY4" fmla="*/ 416700 h 421462"/>
                <a:gd name="connsiteX0" fmla="*/ 78467 w 576939"/>
                <a:gd name="connsiteY0" fmla="*/ 416700 h 421462"/>
                <a:gd name="connsiteX1" fmla="*/ 144346 w 576939"/>
                <a:gd name="connsiteY1" fmla="*/ 161907 h 421462"/>
                <a:gd name="connsiteX2" fmla="*/ 492008 w 576939"/>
                <a:gd name="connsiteY2" fmla="*/ 73800 h 421462"/>
                <a:gd name="connsiteX3" fmla="*/ 576939 w 576939"/>
                <a:gd name="connsiteY3" fmla="*/ 421462 h 421462"/>
                <a:gd name="connsiteX4" fmla="*/ 78467 w 576939"/>
                <a:gd name="connsiteY4" fmla="*/ 416700 h 421462"/>
                <a:gd name="connsiteX0" fmla="*/ 78467 w 584083"/>
                <a:gd name="connsiteY0" fmla="*/ 416700 h 419081"/>
                <a:gd name="connsiteX1" fmla="*/ 144346 w 584083"/>
                <a:gd name="connsiteY1" fmla="*/ 161907 h 419081"/>
                <a:gd name="connsiteX2" fmla="*/ 492008 w 584083"/>
                <a:gd name="connsiteY2" fmla="*/ 73800 h 419081"/>
                <a:gd name="connsiteX3" fmla="*/ 584083 w 584083"/>
                <a:gd name="connsiteY3" fmla="*/ 419081 h 419081"/>
                <a:gd name="connsiteX4" fmla="*/ 78467 w 584083"/>
                <a:gd name="connsiteY4" fmla="*/ 416700 h 419081"/>
                <a:gd name="connsiteX0" fmla="*/ 78467 w 673400"/>
                <a:gd name="connsiteY0" fmla="*/ 416700 h 419081"/>
                <a:gd name="connsiteX1" fmla="*/ 144346 w 673400"/>
                <a:gd name="connsiteY1" fmla="*/ 161907 h 419081"/>
                <a:gd name="connsiteX2" fmla="*/ 492008 w 673400"/>
                <a:gd name="connsiteY2" fmla="*/ 73800 h 419081"/>
                <a:gd name="connsiteX3" fmla="*/ 584083 w 673400"/>
                <a:gd name="connsiteY3" fmla="*/ 419081 h 419081"/>
                <a:gd name="connsiteX4" fmla="*/ 78467 w 673400"/>
                <a:gd name="connsiteY4" fmla="*/ 416700 h 419081"/>
                <a:gd name="connsiteX0" fmla="*/ 78467 w 713620"/>
                <a:gd name="connsiteY0" fmla="*/ 416700 h 419081"/>
                <a:gd name="connsiteX1" fmla="*/ 144346 w 713620"/>
                <a:gd name="connsiteY1" fmla="*/ 161907 h 419081"/>
                <a:gd name="connsiteX2" fmla="*/ 492008 w 713620"/>
                <a:gd name="connsiteY2" fmla="*/ 73800 h 419081"/>
                <a:gd name="connsiteX3" fmla="*/ 584083 w 713620"/>
                <a:gd name="connsiteY3" fmla="*/ 419081 h 419081"/>
                <a:gd name="connsiteX4" fmla="*/ 78467 w 713620"/>
                <a:gd name="connsiteY4" fmla="*/ 416700 h 419081"/>
                <a:gd name="connsiteX0" fmla="*/ 78467 w 701218"/>
                <a:gd name="connsiteY0" fmla="*/ 416700 h 419081"/>
                <a:gd name="connsiteX1" fmla="*/ 144346 w 701218"/>
                <a:gd name="connsiteY1" fmla="*/ 161907 h 419081"/>
                <a:gd name="connsiteX2" fmla="*/ 492008 w 701218"/>
                <a:gd name="connsiteY2" fmla="*/ 73800 h 419081"/>
                <a:gd name="connsiteX3" fmla="*/ 584083 w 701218"/>
                <a:gd name="connsiteY3" fmla="*/ 419081 h 419081"/>
                <a:gd name="connsiteX4" fmla="*/ 78467 w 701218"/>
                <a:gd name="connsiteY4" fmla="*/ 416700 h 419081"/>
                <a:gd name="connsiteX0" fmla="*/ 78467 w 697099"/>
                <a:gd name="connsiteY0" fmla="*/ 416700 h 419081"/>
                <a:gd name="connsiteX1" fmla="*/ 144346 w 697099"/>
                <a:gd name="connsiteY1" fmla="*/ 161907 h 419081"/>
                <a:gd name="connsiteX2" fmla="*/ 492008 w 697099"/>
                <a:gd name="connsiteY2" fmla="*/ 73800 h 419081"/>
                <a:gd name="connsiteX3" fmla="*/ 584083 w 697099"/>
                <a:gd name="connsiteY3" fmla="*/ 419081 h 419081"/>
                <a:gd name="connsiteX4" fmla="*/ 78467 w 697099"/>
                <a:gd name="connsiteY4" fmla="*/ 416700 h 419081"/>
                <a:gd name="connsiteX0" fmla="*/ 78467 w 697099"/>
                <a:gd name="connsiteY0" fmla="*/ 416700 h 419081"/>
                <a:gd name="connsiteX1" fmla="*/ 144346 w 697099"/>
                <a:gd name="connsiteY1" fmla="*/ 161907 h 419081"/>
                <a:gd name="connsiteX2" fmla="*/ 492008 w 697099"/>
                <a:gd name="connsiteY2" fmla="*/ 73800 h 419081"/>
                <a:gd name="connsiteX3" fmla="*/ 584083 w 697099"/>
                <a:gd name="connsiteY3" fmla="*/ 419081 h 419081"/>
                <a:gd name="connsiteX4" fmla="*/ 78467 w 697099"/>
                <a:gd name="connsiteY4" fmla="*/ 416700 h 419081"/>
                <a:gd name="connsiteX0" fmla="*/ 78467 w 698480"/>
                <a:gd name="connsiteY0" fmla="*/ 416700 h 419081"/>
                <a:gd name="connsiteX1" fmla="*/ 144346 w 698480"/>
                <a:gd name="connsiteY1" fmla="*/ 161907 h 419081"/>
                <a:gd name="connsiteX2" fmla="*/ 492008 w 698480"/>
                <a:gd name="connsiteY2" fmla="*/ 73800 h 419081"/>
                <a:gd name="connsiteX3" fmla="*/ 584083 w 698480"/>
                <a:gd name="connsiteY3" fmla="*/ 419081 h 419081"/>
                <a:gd name="connsiteX4" fmla="*/ 78467 w 698480"/>
                <a:gd name="connsiteY4" fmla="*/ 416700 h 419081"/>
                <a:gd name="connsiteX0" fmla="*/ 78467 w 698480"/>
                <a:gd name="connsiteY0" fmla="*/ 416700 h 419081"/>
                <a:gd name="connsiteX1" fmla="*/ 144346 w 698480"/>
                <a:gd name="connsiteY1" fmla="*/ 161907 h 419081"/>
                <a:gd name="connsiteX2" fmla="*/ 492008 w 698480"/>
                <a:gd name="connsiteY2" fmla="*/ 73800 h 419081"/>
                <a:gd name="connsiteX3" fmla="*/ 584083 w 698480"/>
                <a:gd name="connsiteY3" fmla="*/ 419081 h 419081"/>
                <a:gd name="connsiteX4" fmla="*/ 78467 w 698480"/>
                <a:gd name="connsiteY4" fmla="*/ 416700 h 419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80" h="419081">
                  <a:moveTo>
                    <a:pt x="78467" y="416700"/>
                  </a:moveTo>
                  <a:cubicBezTo>
                    <a:pt x="-27763" y="387729"/>
                    <a:pt x="-44434" y="160319"/>
                    <a:pt x="144346" y="161907"/>
                  </a:cubicBezTo>
                  <a:cubicBezTo>
                    <a:pt x="200702" y="-17481"/>
                    <a:pt x="388028" y="-49232"/>
                    <a:pt x="492008" y="73800"/>
                  </a:cubicBezTo>
                  <a:cubicBezTo>
                    <a:pt x="708437" y="46019"/>
                    <a:pt x="779609" y="323037"/>
                    <a:pt x="584083" y="419081"/>
                  </a:cubicBezTo>
                  <a:lnTo>
                    <a:pt x="78467" y="416700"/>
                  </a:lnTo>
                  <a:close/>
                </a:path>
              </a:pathLst>
            </a:custGeom>
            <a:noFill/>
            <a:ln w="19050">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01" name="Ellipse 1700"/>
            <p:cNvSpPr/>
            <p:nvPr/>
          </p:nvSpPr>
          <p:spPr bwMode="auto">
            <a:xfrm>
              <a:off x="10140226" y="2831465"/>
              <a:ext cx="45720" cy="45720"/>
            </a:xfrm>
            <a:prstGeom prst="ellipse">
              <a:avLst/>
            </a:prstGeom>
            <a:solidFill>
              <a:schemeClr val="bg1"/>
            </a:solidFill>
            <a:ln w="12700">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02" name="Bogen 1701"/>
            <p:cNvSpPr/>
            <p:nvPr/>
          </p:nvSpPr>
          <p:spPr bwMode="auto">
            <a:xfrm rot="18842574">
              <a:off x="10100504" y="2791652"/>
              <a:ext cx="125165" cy="125165"/>
            </a:xfrm>
            <a:prstGeom prst="arc">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
          <p:nvSpPr>
            <p:cNvPr id="1703" name="Bogen 1702"/>
            <p:cNvSpPr/>
            <p:nvPr/>
          </p:nvSpPr>
          <p:spPr bwMode="auto">
            <a:xfrm rot="18842574">
              <a:off x="10072542" y="2752977"/>
              <a:ext cx="181088" cy="181088"/>
            </a:xfrm>
            <a:prstGeom prst="arc">
              <a:avLst/>
            </a:prstGeom>
            <a:noFill/>
            <a:ln w="190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04" name="Gruppieren 1703"/>
          <p:cNvGrpSpPr/>
          <p:nvPr/>
        </p:nvGrpSpPr>
        <p:grpSpPr>
          <a:xfrm>
            <a:off x="5403385" y="1882942"/>
            <a:ext cx="1921670" cy="3606008"/>
            <a:chOff x="12426156" y="2251075"/>
            <a:chExt cx="1921670" cy="3606008"/>
          </a:xfrm>
        </p:grpSpPr>
        <p:cxnSp>
          <p:nvCxnSpPr>
            <p:cNvPr id="1705" name="Gerader Verbinder 1704"/>
            <p:cNvCxnSpPr/>
            <p:nvPr/>
          </p:nvCxnSpPr>
          <p:spPr bwMode="auto">
            <a:xfrm flipH="1">
              <a:off x="13130185" y="2295525"/>
              <a:ext cx="342930" cy="1042715"/>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6" name="Gerader Verbinder 1705"/>
            <p:cNvCxnSpPr/>
            <p:nvPr/>
          </p:nvCxnSpPr>
          <p:spPr bwMode="auto">
            <a:xfrm>
              <a:off x="13473113" y="2281238"/>
              <a:ext cx="247651" cy="704850"/>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7" name="Gerader Verbinder 1706"/>
            <p:cNvCxnSpPr/>
            <p:nvPr/>
          </p:nvCxnSpPr>
          <p:spPr bwMode="auto">
            <a:xfrm>
              <a:off x="13720763" y="2971800"/>
              <a:ext cx="566709" cy="1323702"/>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8" name="Gerader Verbinder 1707"/>
            <p:cNvCxnSpPr/>
            <p:nvPr/>
          </p:nvCxnSpPr>
          <p:spPr bwMode="auto">
            <a:xfrm flipH="1">
              <a:off x="12768235" y="3338240"/>
              <a:ext cx="361950" cy="923925"/>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9" name="Gerader Verbinder 1708"/>
            <p:cNvCxnSpPr/>
            <p:nvPr/>
          </p:nvCxnSpPr>
          <p:spPr bwMode="auto">
            <a:xfrm>
              <a:off x="12772997" y="4262165"/>
              <a:ext cx="328613" cy="1000125"/>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0" name="Gerader Verbinder 1709"/>
            <p:cNvCxnSpPr/>
            <p:nvPr/>
          </p:nvCxnSpPr>
          <p:spPr bwMode="auto">
            <a:xfrm flipH="1">
              <a:off x="12482515" y="5267052"/>
              <a:ext cx="614332" cy="543198"/>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1" name="Gerader Verbinder 1710"/>
            <p:cNvCxnSpPr/>
            <p:nvPr/>
          </p:nvCxnSpPr>
          <p:spPr bwMode="auto">
            <a:xfrm>
              <a:off x="13911264" y="5305425"/>
              <a:ext cx="214311" cy="438150"/>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2" name="Gerader Verbinder 1711"/>
            <p:cNvCxnSpPr/>
            <p:nvPr/>
          </p:nvCxnSpPr>
          <p:spPr bwMode="auto">
            <a:xfrm flipH="1">
              <a:off x="13906501" y="4300265"/>
              <a:ext cx="390496" cy="1019448"/>
            </a:xfrm>
            <a:prstGeom prst="line">
              <a:avLst/>
            </a:prstGeom>
            <a:noFill/>
            <a:ln w="19050" cap="flat" cmpd="sng" algn="ctr">
              <a:solidFill>
                <a:srgbClr val="9ACBE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13" name="Ellipse 1712"/>
            <p:cNvSpPr/>
            <p:nvPr/>
          </p:nvSpPr>
          <p:spPr bwMode="auto">
            <a:xfrm>
              <a:off x="13423106" y="225107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14" name="Ellipse 1713"/>
            <p:cNvSpPr/>
            <p:nvPr/>
          </p:nvSpPr>
          <p:spPr bwMode="auto">
            <a:xfrm>
              <a:off x="13670756" y="2927350"/>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15" name="Ellipse 1714"/>
            <p:cNvSpPr/>
            <p:nvPr/>
          </p:nvSpPr>
          <p:spPr bwMode="auto">
            <a:xfrm>
              <a:off x="13078618" y="3270250"/>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16" name="Ellipse 1715"/>
            <p:cNvSpPr/>
            <p:nvPr/>
          </p:nvSpPr>
          <p:spPr bwMode="auto">
            <a:xfrm>
              <a:off x="14240668" y="423862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17" name="Ellipse 1716"/>
            <p:cNvSpPr/>
            <p:nvPr/>
          </p:nvSpPr>
          <p:spPr bwMode="auto">
            <a:xfrm>
              <a:off x="12715081" y="420687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18" name="Ellipse 1717"/>
            <p:cNvSpPr/>
            <p:nvPr/>
          </p:nvSpPr>
          <p:spPr bwMode="auto">
            <a:xfrm>
              <a:off x="13048456" y="5199062"/>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19" name="Ellipse 1718"/>
            <p:cNvSpPr/>
            <p:nvPr/>
          </p:nvSpPr>
          <p:spPr bwMode="auto">
            <a:xfrm>
              <a:off x="12426156" y="574992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20" name="Ellipse 1719"/>
            <p:cNvSpPr/>
            <p:nvPr/>
          </p:nvSpPr>
          <p:spPr bwMode="auto">
            <a:xfrm>
              <a:off x="14067631" y="568642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21" name="Ellipse 1720"/>
            <p:cNvSpPr/>
            <p:nvPr/>
          </p:nvSpPr>
          <p:spPr bwMode="auto">
            <a:xfrm>
              <a:off x="13854906" y="5260975"/>
              <a:ext cx="107158" cy="107158"/>
            </a:xfrm>
            <a:prstGeom prst="ellipse">
              <a:avLst/>
            </a:prstGeom>
            <a:solidFill>
              <a:schemeClr val="bg1"/>
            </a:solidFill>
            <a:ln w="19050">
              <a:solidFill>
                <a:srgbClr val="9ACBE8"/>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grpSp>
      <p:grpSp>
        <p:nvGrpSpPr>
          <p:cNvPr id="1722" name="Gruppieren 1721"/>
          <p:cNvGrpSpPr/>
          <p:nvPr/>
        </p:nvGrpSpPr>
        <p:grpSpPr>
          <a:xfrm>
            <a:off x="5682814" y="3708774"/>
            <a:ext cx="867745" cy="708555"/>
            <a:chOff x="-4671797" y="76680"/>
            <a:chExt cx="867745" cy="708555"/>
          </a:xfrm>
        </p:grpSpPr>
        <p:sp>
          <p:nvSpPr>
            <p:cNvPr id="1723" name="Freeform 64"/>
            <p:cNvSpPr>
              <a:spLocks/>
            </p:cNvSpPr>
            <p:nvPr/>
          </p:nvSpPr>
          <p:spPr bwMode="auto">
            <a:xfrm>
              <a:off x="-4671797" y="76680"/>
              <a:ext cx="867745" cy="708555"/>
            </a:xfrm>
            <a:custGeom>
              <a:avLst/>
              <a:gdLst>
                <a:gd name="T0" fmla="*/ 0 w 233"/>
                <a:gd name="T1" fmla="*/ 65 h 171"/>
                <a:gd name="T2" fmla="*/ 48 w 233"/>
                <a:gd name="T3" fmla="*/ 100 h 171"/>
                <a:gd name="T4" fmla="*/ 48 w 233"/>
                <a:gd name="T5" fmla="*/ 65 h 171"/>
                <a:gd name="T6" fmla="*/ 95 w 233"/>
                <a:gd name="T7" fmla="*/ 100 h 171"/>
                <a:gd name="T8" fmla="*/ 95 w 233"/>
                <a:gd name="T9" fmla="*/ 65 h 171"/>
                <a:gd name="T10" fmla="*/ 142 w 233"/>
                <a:gd name="T11" fmla="*/ 100 h 171"/>
                <a:gd name="T12" fmla="*/ 142 w 233"/>
                <a:gd name="T13" fmla="*/ 78 h 171"/>
                <a:gd name="T14" fmla="*/ 148 w 233"/>
                <a:gd name="T15" fmla="*/ 78 h 171"/>
                <a:gd name="T16" fmla="*/ 157 w 233"/>
                <a:gd name="T17" fmla="*/ 0 h 171"/>
                <a:gd name="T18" fmla="*/ 173 w 233"/>
                <a:gd name="T19" fmla="*/ 0 h 171"/>
                <a:gd name="T20" fmla="*/ 182 w 233"/>
                <a:gd name="T21" fmla="*/ 78 h 171"/>
                <a:gd name="T22" fmla="*/ 193 w 233"/>
                <a:gd name="T23" fmla="*/ 78 h 171"/>
                <a:gd name="T24" fmla="*/ 202 w 233"/>
                <a:gd name="T25" fmla="*/ 0 h 171"/>
                <a:gd name="T26" fmla="*/ 218 w 233"/>
                <a:gd name="T27" fmla="*/ 0 h 171"/>
                <a:gd name="T28" fmla="*/ 227 w 233"/>
                <a:gd name="T29" fmla="*/ 78 h 171"/>
                <a:gd name="T30" fmla="*/ 233 w 233"/>
                <a:gd name="T31" fmla="*/ 78 h 171"/>
                <a:gd name="T32" fmla="*/ 233 w 233"/>
                <a:gd name="T33" fmla="*/ 101 h 171"/>
                <a:gd name="T34" fmla="*/ 233 w 233"/>
                <a:gd name="T35" fmla="*/ 110 h 171"/>
                <a:gd name="T36" fmla="*/ 233 w 233"/>
                <a:gd name="T37" fmla="*/ 171 h 171"/>
                <a:gd name="T38" fmla="*/ 0 w 233"/>
                <a:gd name="T39" fmla="*/ 171 h 171"/>
                <a:gd name="T40" fmla="*/ 0 w 233"/>
                <a:gd name="T41" fmla="*/ 101 h 171"/>
                <a:gd name="T42" fmla="*/ 0 w 233"/>
                <a:gd name="T43" fmla="*/ 101 h 171"/>
                <a:gd name="T44" fmla="*/ 0 w 233"/>
                <a:gd name="T45" fmla="*/ 6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3" h="171">
                  <a:moveTo>
                    <a:pt x="0" y="65"/>
                  </a:moveTo>
                  <a:lnTo>
                    <a:pt x="48" y="100"/>
                  </a:lnTo>
                  <a:lnTo>
                    <a:pt x="48" y="65"/>
                  </a:lnTo>
                  <a:lnTo>
                    <a:pt x="95" y="100"/>
                  </a:lnTo>
                  <a:lnTo>
                    <a:pt x="95" y="65"/>
                  </a:lnTo>
                  <a:lnTo>
                    <a:pt x="142" y="100"/>
                  </a:lnTo>
                  <a:lnTo>
                    <a:pt x="142" y="78"/>
                  </a:lnTo>
                  <a:lnTo>
                    <a:pt x="148" y="78"/>
                  </a:lnTo>
                  <a:lnTo>
                    <a:pt x="157" y="0"/>
                  </a:lnTo>
                  <a:lnTo>
                    <a:pt x="173" y="0"/>
                  </a:lnTo>
                  <a:lnTo>
                    <a:pt x="182" y="78"/>
                  </a:lnTo>
                  <a:lnTo>
                    <a:pt x="193" y="78"/>
                  </a:lnTo>
                  <a:lnTo>
                    <a:pt x="202" y="0"/>
                  </a:lnTo>
                  <a:lnTo>
                    <a:pt x="218" y="0"/>
                  </a:lnTo>
                  <a:lnTo>
                    <a:pt x="227" y="78"/>
                  </a:lnTo>
                  <a:lnTo>
                    <a:pt x="233" y="78"/>
                  </a:lnTo>
                  <a:lnTo>
                    <a:pt x="233" y="101"/>
                  </a:lnTo>
                  <a:lnTo>
                    <a:pt x="233" y="110"/>
                  </a:lnTo>
                  <a:lnTo>
                    <a:pt x="233" y="171"/>
                  </a:lnTo>
                  <a:lnTo>
                    <a:pt x="0" y="171"/>
                  </a:lnTo>
                  <a:lnTo>
                    <a:pt x="0" y="101"/>
                  </a:lnTo>
                  <a:lnTo>
                    <a:pt x="0" y="101"/>
                  </a:lnTo>
                  <a:lnTo>
                    <a:pt x="0" y="65"/>
                  </a:lnTo>
                  <a:close/>
                </a:path>
              </a:pathLst>
            </a:custGeom>
            <a:solidFill>
              <a:schemeClr val="bg2"/>
            </a:solidFill>
            <a:ln>
              <a:solidFill>
                <a:schemeClr val="bg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4" name="Rechteck 1723"/>
            <p:cNvSpPr/>
            <p:nvPr/>
          </p:nvSpPr>
          <p:spPr bwMode="auto">
            <a:xfrm>
              <a:off x="-4077467" y="548942"/>
              <a:ext cx="57121" cy="78063"/>
            </a:xfrm>
            <a:prstGeom prst="rect">
              <a:avLst/>
            </a:prstGeom>
            <a:solidFill>
              <a:schemeClr val="bg1"/>
            </a:solidFill>
            <a:ln>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5" name="Rechteck 1724"/>
            <p:cNvSpPr/>
            <p:nvPr/>
          </p:nvSpPr>
          <p:spPr bwMode="auto">
            <a:xfrm>
              <a:off x="-3959208" y="548863"/>
              <a:ext cx="57121" cy="78063"/>
            </a:xfrm>
            <a:prstGeom prst="rect">
              <a:avLst/>
            </a:prstGeom>
            <a:solidFill>
              <a:schemeClr val="bg1"/>
            </a:solidFill>
            <a:ln>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6" name="Rechteck 1725"/>
            <p:cNvSpPr/>
            <p:nvPr/>
          </p:nvSpPr>
          <p:spPr bwMode="auto">
            <a:xfrm>
              <a:off x="-4189966" y="548863"/>
              <a:ext cx="57121" cy="78063"/>
            </a:xfrm>
            <a:prstGeom prst="rect">
              <a:avLst/>
            </a:prstGeom>
            <a:solidFill>
              <a:schemeClr val="bg1"/>
            </a:solidFill>
            <a:ln>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27" name="Rechteck 1726"/>
            <p:cNvSpPr/>
            <p:nvPr/>
          </p:nvSpPr>
          <p:spPr bwMode="auto">
            <a:xfrm>
              <a:off x="-4507921" y="640766"/>
              <a:ext cx="115858" cy="142681"/>
            </a:xfrm>
            <a:prstGeom prst="rect">
              <a:avLst/>
            </a:prstGeom>
            <a:solidFill>
              <a:schemeClr val="bg2"/>
            </a:solidFill>
            <a:ln>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728" name="Gruppieren 1727"/>
          <p:cNvGrpSpPr/>
          <p:nvPr/>
        </p:nvGrpSpPr>
        <p:grpSpPr>
          <a:xfrm>
            <a:off x="3867450" y="2961063"/>
            <a:ext cx="5036401" cy="1914890"/>
            <a:chOff x="469899" y="3138969"/>
            <a:chExt cx="5036401" cy="1914890"/>
          </a:xfrm>
        </p:grpSpPr>
        <p:cxnSp>
          <p:nvCxnSpPr>
            <p:cNvPr id="1729" name="Gerader Verbinder 1728"/>
            <p:cNvCxnSpPr/>
            <p:nvPr/>
          </p:nvCxnSpPr>
          <p:spPr bwMode="auto">
            <a:xfrm>
              <a:off x="469900" y="3338513"/>
              <a:ext cx="0" cy="1509712"/>
            </a:xfrm>
            <a:prstGeom prst="line">
              <a:avLst/>
            </a:prstGeom>
            <a:solidFill>
              <a:srgbClr val="EDEDEE"/>
            </a:solidFill>
            <a:ln w="28575">
              <a:solidFill>
                <a:schemeClr val="bg1"/>
              </a:solidFill>
            </a:ln>
            <a:effectLst/>
          </p:spPr>
        </p:cxnSp>
        <p:cxnSp>
          <p:nvCxnSpPr>
            <p:cNvPr id="1730" name="Gerader Verbinder 1729"/>
            <p:cNvCxnSpPr/>
            <p:nvPr/>
          </p:nvCxnSpPr>
          <p:spPr bwMode="auto">
            <a:xfrm flipH="1">
              <a:off x="5506300" y="3338513"/>
              <a:ext cx="0" cy="1509712"/>
            </a:xfrm>
            <a:prstGeom prst="line">
              <a:avLst/>
            </a:prstGeom>
            <a:solidFill>
              <a:srgbClr val="EDEDEE"/>
            </a:solidFill>
            <a:ln w="28575">
              <a:solidFill>
                <a:schemeClr val="bg1"/>
              </a:solidFill>
            </a:ln>
            <a:effectLst/>
          </p:spPr>
        </p:cxnSp>
        <p:sp>
          <p:nvSpPr>
            <p:cNvPr id="1731" name="Rechteck 1730"/>
            <p:cNvSpPr/>
            <p:nvPr/>
          </p:nvSpPr>
          <p:spPr bwMode="auto">
            <a:xfrm>
              <a:off x="469900" y="3144315"/>
              <a:ext cx="5036400" cy="235529"/>
            </a:xfrm>
            <a:prstGeom prst="rect">
              <a:avLst/>
            </a:prstGeom>
            <a:solidFill>
              <a:srgbClr val="EDEDEE"/>
            </a:solidFill>
            <a:ln w="28575">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sp>
          <p:nvSpPr>
            <p:cNvPr id="1732" name="Rechteck 1731"/>
            <p:cNvSpPr/>
            <p:nvPr/>
          </p:nvSpPr>
          <p:spPr bwMode="auto">
            <a:xfrm>
              <a:off x="469900" y="4818330"/>
              <a:ext cx="5036400" cy="235529"/>
            </a:xfrm>
            <a:prstGeom prst="rect">
              <a:avLst/>
            </a:prstGeom>
            <a:solidFill>
              <a:srgbClr val="B7D6A0"/>
            </a:solidFill>
            <a:ln w="28575">
              <a:solidFill>
                <a:schemeClr val="bg1"/>
              </a:solidFill>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Horizontal integration</a:t>
              </a:r>
            </a:p>
          </p:txBody>
        </p:sp>
        <p:sp>
          <p:nvSpPr>
            <p:cNvPr id="1733" name="Textfeld 1732"/>
            <p:cNvSpPr txBox="1"/>
            <p:nvPr/>
          </p:nvSpPr>
          <p:spPr>
            <a:xfrm>
              <a:off x="547649" y="3138969"/>
              <a:ext cx="960519"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Procurement</a:t>
              </a:r>
              <a:endPar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34" name="Textfeld 1733"/>
            <p:cNvSpPr txBox="1"/>
            <p:nvPr/>
          </p:nvSpPr>
          <p:spPr>
            <a:xfrm>
              <a:off x="2557537" y="3138969"/>
              <a:ext cx="861133"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Production</a:t>
              </a:r>
              <a:endPar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35" name="Rechteck 613"/>
            <p:cNvSpPr/>
            <p:nvPr/>
          </p:nvSpPr>
          <p:spPr bwMode="auto">
            <a:xfrm>
              <a:off x="469900" y="3379844"/>
              <a:ext cx="1470819" cy="1435609"/>
            </a:xfrm>
            <a:custGeom>
              <a:avLst/>
              <a:gdLst>
                <a:gd name="connsiteX0" fmla="*/ 0 w 630238"/>
                <a:gd name="connsiteY0" fmla="*/ 0 h 1435609"/>
                <a:gd name="connsiteX1" fmla="*/ 630238 w 630238"/>
                <a:gd name="connsiteY1" fmla="*/ 0 h 1435609"/>
                <a:gd name="connsiteX2" fmla="*/ 630238 w 630238"/>
                <a:gd name="connsiteY2" fmla="*/ 1435609 h 1435609"/>
                <a:gd name="connsiteX3" fmla="*/ 0 w 630238"/>
                <a:gd name="connsiteY3" fmla="*/ 1435609 h 1435609"/>
                <a:gd name="connsiteX4" fmla="*/ 0 w 630238"/>
                <a:gd name="connsiteY4" fmla="*/ 0 h 1435609"/>
                <a:gd name="connsiteX0" fmla="*/ 0 w 1447007"/>
                <a:gd name="connsiteY0" fmla="*/ 0 h 1435609"/>
                <a:gd name="connsiteX1" fmla="*/ 1447007 w 1447007"/>
                <a:gd name="connsiteY1" fmla="*/ 2382 h 1435609"/>
                <a:gd name="connsiteX2" fmla="*/ 630238 w 1447007"/>
                <a:gd name="connsiteY2" fmla="*/ 1435609 h 1435609"/>
                <a:gd name="connsiteX3" fmla="*/ 0 w 1447007"/>
                <a:gd name="connsiteY3" fmla="*/ 1435609 h 1435609"/>
                <a:gd name="connsiteX4" fmla="*/ 0 w 1447007"/>
                <a:gd name="connsiteY4" fmla="*/ 0 h 1435609"/>
                <a:gd name="connsiteX0" fmla="*/ 0 w 1447007"/>
                <a:gd name="connsiteY0" fmla="*/ 0 h 1435609"/>
                <a:gd name="connsiteX1" fmla="*/ 1447007 w 1447007"/>
                <a:gd name="connsiteY1" fmla="*/ 2382 h 1435609"/>
                <a:gd name="connsiteX2" fmla="*/ 635001 w 1447007"/>
                <a:gd name="connsiteY2" fmla="*/ 1435609 h 1435609"/>
                <a:gd name="connsiteX3" fmla="*/ 0 w 1447007"/>
                <a:gd name="connsiteY3" fmla="*/ 1435609 h 1435609"/>
                <a:gd name="connsiteX4" fmla="*/ 0 w 1447007"/>
                <a:gd name="connsiteY4" fmla="*/ 0 h 1435609"/>
                <a:gd name="connsiteX0" fmla="*/ 0 w 1461294"/>
                <a:gd name="connsiteY0" fmla="*/ 0 h 1435609"/>
                <a:gd name="connsiteX1" fmla="*/ 1461294 w 1461294"/>
                <a:gd name="connsiteY1" fmla="*/ 2382 h 1435609"/>
                <a:gd name="connsiteX2" fmla="*/ 635001 w 1461294"/>
                <a:gd name="connsiteY2" fmla="*/ 1435609 h 1435609"/>
                <a:gd name="connsiteX3" fmla="*/ 0 w 1461294"/>
                <a:gd name="connsiteY3" fmla="*/ 1435609 h 1435609"/>
                <a:gd name="connsiteX4" fmla="*/ 0 w 1461294"/>
                <a:gd name="connsiteY4" fmla="*/ 0 h 1435609"/>
                <a:gd name="connsiteX0" fmla="*/ 0 w 1461294"/>
                <a:gd name="connsiteY0" fmla="*/ 0 h 1437990"/>
                <a:gd name="connsiteX1" fmla="*/ 1461294 w 1461294"/>
                <a:gd name="connsiteY1" fmla="*/ 2382 h 1437990"/>
                <a:gd name="connsiteX2" fmla="*/ 644526 w 1461294"/>
                <a:gd name="connsiteY2" fmla="*/ 1437990 h 1437990"/>
                <a:gd name="connsiteX3" fmla="*/ 0 w 1461294"/>
                <a:gd name="connsiteY3" fmla="*/ 1435609 h 1437990"/>
                <a:gd name="connsiteX4" fmla="*/ 0 w 1461294"/>
                <a:gd name="connsiteY4" fmla="*/ 0 h 1437990"/>
                <a:gd name="connsiteX0" fmla="*/ 0 w 1458913"/>
                <a:gd name="connsiteY0" fmla="*/ 0 h 1437990"/>
                <a:gd name="connsiteX1" fmla="*/ 1458913 w 1458913"/>
                <a:gd name="connsiteY1" fmla="*/ 4763 h 1437990"/>
                <a:gd name="connsiteX2" fmla="*/ 644526 w 1458913"/>
                <a:gd name="connsiteY2" fmla="*/ 1437990 h 1437990"/>
                <a:gd name="connsiteX3" fmla="*/ 0 w 1458913"/>
                <a:gd name="connsiteY3" fmla="*/ 1435609 h 1437990"/>
                <a:gd name="connsiteX4" fmla="*/ 0 w 1458913"/>
                <a:gd name="connsiteY4" fmla="*/ 0 h 1437990"/>
                <a:gd name="connsiteX0" fmla="*/ 0 w 1458913"/>
                <a:gd name="connsiteY0" fmla="*/ 0 h 1437990"/>
                <a:gd name="connsiteX1" fmla="*/ 1458913 w 1458913"/>
                <a:gd name="connsiteY1" fmla="*/ 2382 h 1437990"/>
                <a:gd name="connsiteX2" fmla="*/ 644526 w 1458913"/>
                <a:gd name="connsiteY2" fmla="*/ 1437990 h 1437990"/>
                <a:gd name="connsiteX3" fmla="*/ 0 w 1458913"/>
                <a:gd name="connsiteY3" fmla="*/ 1435609 h 1437990"/>
                <a:gd name="connsiteX4" fmla="*/ 0 w 1458913"/>
                <a:gd name="connsiteY4" fmla="*/ 0 h 1437990"/>
                <a:gd name="connsiteX0" fmla="*/ 0 w 1458913"/>
                <a:gd name="connsiteY0" fmla="*/ 0 h 1435609"/>
                <a:gd name="connsiteX1" fmla="*/ 1458913 w 1458913"/>
                <a:gd name="connsiteY1" fmla="*/ 2382 h 1435609"/>
                <a:gd name="connsiteX2" fmla="*/ 644526 w 1458913"/>
                <a:gd name="connsiteY2" fmla="*/ 1435609 h 1435609"/>
                <a:gd name="connsiteX3" fmla="*/ 0 w 1458913"/>
                <a:gd name="connsiteY3" fmla="*/ 1435609 h 1435609"/>
                <a:gd name="connsiteX4" fmla="*/ 0 w 1458913"/>
                <a:gd name="connsiteY4" fmla="*/ 0 h 1435609"/>
                <a:gd name="connsiteX0" fmla="*/ 0 w 1466057"/>
                <a:gd name="connsiteY0" fmla="*/ 0 h 1435609"/>
                <a:gd name="connsiteX1" fmla="*/ 1466057 w 1466057"/>
                <a:gd name="connsiteY1" fmla="*/ 2382 h 1435609"/>
                <a:gd name="connsiteX2" fmla="*/ 644526 w 1466057"/>
                <a:gd name="connsiteY2" fmla="*/ 1435609 h 1435609"/>
                <a:gd name="connsiteX3" fmla="*/ 0 w 1466057"/>
                <a:gd name="connsiteY3" fmla="*/ 1435609 h 1435609"/>
                <a:gd name="connsiteX4" fmla="*/ 0 w 1466057"/>
                <a:gd name="connsiteY4" fmla="*/ 0 h 1435609"/>
                <a:gd name="connsiteX0" fmla="*/ 0 w 1466057"/>
                <a:gd name="connsiteY0" fmla="*/ 0 h 1435609"/>
                <a:gd name="connsiteX1" fmla="*/ 1466057 w 1466057"/>
                <a:gd name="connsiteY1" fmla="*/ 2382 h 1435609"/>
                <a:gd name="connsiteX2" fmla="*/ 654051 w 1466057"/>
                <a:gd name="connsiteY2" fmla="*/ 1435609 h 1435609"/>
                <a:gd name="connsiteX3" fmla="*/ 0 w 1466057"/>
                <a:gd name="connsiteY3" fmla="*/ 1435609 h 1435609"/>
                <a:gd name="connsiteX4" fmla="*/ 0 w 1466057"/>
                <a:gd name="connsiteY4" fmla="*/ 0 h 1435609"/>
                <a:gd name="connsiteX0" fmla="*/ 0 w 1470819"/>
                <a:gd name="connsiteY0" fmla="*/ 0 h 1435609"/>
                <a:gd name="connsiteX1" fmla="*/ 1470819 w 1470819"/>
                <a:gd name="connsiteY1" fmla="*/ 4764 h 1435609"/>
                <a:gd name="connsiteX2" fmla="*/ 654051 w 1470819"/>
                <a:gd name="connsiteY2" fmla="*/ 1435609 h 1435609"/>
                <a:gd name="connsiteX3" fmla="*/ 0 w 1470819"/>
                <a:gd name="connsiteY3" fmla="*/ 1435609 h 1435609"/>
                <a:gd name="connsiteX4" fmla="*/ 0 w 1470819"/>
                <a:gd name="connsiteY4" fmla="*/ 0 h 143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819" h="1435609">
                  <a:moveTo>
                    <a:pt x="0" y="0"/>
                  </a:moveTo>
                  <a:lnTo>
                    <a:pt x="1470819" y="4764"/>
                  </a:lnTo>
                  <a:lnTo>
                    <a:pt x="654051" y="1435609"/>
                  </a:lnTo>
                  <a:lnTo>
                    <a:pt x="0" y="1435609"/>
                  </a:lnTo>
                  <a:lnTo>
                    <a:pt x="0" y="0"/>
                  </a:lnTo>
                  <a:close/>
                </a:path>
              </a:pathLst>
            </a:custGeom>
            <a:solidFill>
              <a:srgbClr val="EDEDEE">
                <a:alpha val="50196"/>
              </a:srgbClr>
            </a:solidFill>
            <a:ln w="28575">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Arial"/>
                <a:ea typeface="+mn-ea"/>
                <a:cs typeface="+mn-cs"/>
              </a:endParaRPr>
            </a:p>
          </p:txBody>
        </p:sp>
        <p:sp>
          <p:nvSpPr>
            <p:cNvPr id="1736" name="Rechteck 613"/>
            <p:cNvSpPr/>
            <p:nvPr/>
          </p:nvSpPr>
          <p:spPr bwMode="auto">
            <a:xfrm flipH="1">
              <a:off x="4035481" y="3379844"/>
              <a:ext cx="1470819" cy="1435609"/>
            </a:xfrm>
            <a:custGeom>
              <a:avLst/>
              <a:gdLst>
                <a:gd name="connsiteX0" fmla="*/ 0 w 630238"/>
                <a:gd name="connsiteY0" fmla="*/ 0 h 1435609"/>
                <a:gd name="connsiteX1" fmla="*/ 630238 w 630238"/>
                <a:gd name="connsiteY1" fmla="*/ 0 h 1435609"/>
                <a:gd name="connsiteX2" fmla="*/ 630238 w 630238"/>
                <a:gd name="connsiteY2" fmla="*/ 1435609 h 1435609"/>
                <a:gd name="connsiteX3" fmla="*/ 0 w 630238"/>
                <a:gd name="connsiteY3" fmla="*/ 1435609 h 1435609"/>
                <a:gd name="connsiteX4" fmla="*/ 0 w 630238"/>
                <a:gd name="connsiteY4" fmla="*/ 0 h 1435609"/>
                <a:gd name="connsiteX0" fmla="*/ 0 w 1447007"/>
                <a:gd name="connsiteY0" fmla="*/ 0 h 1435609"/>
                <a:gd name="connsiteX1" fmla="*/ 1447007 w 1447007"/>
                <a:gd name="connsiteY1" fmla="*/ 2382 h 1435609"/>
                <a:gd name="connsiteX2" fmla="*/ 630238 w 1447007"/>
                <a:gd name="connsiteY2" fmla="*/ 1435609 h 1435609"/>
                <a:gd name="connsiteX3" fmla="*/ 0 w 1447007"/>
                <a:gd name="connsiteY3" fmla="*/ 1435609 h 1435609"/>
                <a:gd name="connsiteX4" fmla="*/ 0 w 1447007"/>
                <a:gd name="connsiteY4" fmla="*/ 0 h 1435609"/>
                <a:gd name="connsiteX0" fmla="*/ 0 w 1447007"/>
                <a:gd name="connsiteY0" fmla="*/ 0 h 1435609"/>
                <a:gd name="connsiteX1" fmla="*/ 1447007 w 1447007"/>
                <a:gd name="connsiteY1" fmla="*/ 2382 h 1435609"/>
                <a:gd name="connsiteX2" fmla="*/ 635001 w 1447007"/>
                <a:gd name="connsiteY2" fmla="*/ 1435609 h 1435609"/>
                <a:gd name="connsiteX3" fmla="*/ 0 w 1447007"/>
                <a:gd name="connsiteY3" fmla="*/ 1435609 h 1435609"/>
                <a:gd name="connsiteX4" fmla="*/ 0 w 1447007"/>
                <a:gd name="connsiteY4" fmla="*/ 0 h 1435609"/>
                <a:gd name="connsiteX0" fmla="*/ 0 w 1461294"/>
                <a:gd name="connsiteY0" fmla="*/ 0 h 1435609"/>
                <a:gd name="connsiteX1" fmla="*/ 1461294 w 1461294"/>
                <a:gd name="connsiteY1" fmla="*/ 2382 h 1435609"/>
                <a:gd name="connsiteX2" fmla="*/ 635001 w 1461294"/>
                <a:gd name="connsiteY2" fmla="*/ 1435609 h 1435609"/>
                <a:gd name="connsiteX3" fmla="*/ 0 w 1461294"/>
                <a:gd name="connsiteY3" fmla="*/ 1435609 h 1435609"/>
                <a:gd name="connsiteX4" fmla="*/ 0 w 1461294"/>
                <a:gd name="connsiteY4" fmla="*/ 0 h 1435609"/>
                <a:gd name="connsiteX0" fmla="*/ 0 w 1461294"/>
                <a:gd name="connsiteY0" fmla="*/ 0 h 1437990"/>
                <a:gd name="connsiteX1" fmla="*/ 1461294 w 1461294"/>
                <a:gd name="connsiteY1" fmla="*/ 2382 h 1437990"/>
                <a:gd name="connsiteX2" fmla="*/ 644526 w 1461294"/>
                <a:gd name="connsiteY2" fmla="*/ 1437990 h 1437990"/>
                <a:gd name="connsiteX3" fmla="*/ 0 w 1461294"/>
                <a:gd name="connsiteY3" fmla="*/ 1435609 h 1437990"/>
                <a:gd name="connsiteX4" fmla="*/ 0 w 1461294"/>
                <a:gd name="connsiteY4" fmla="*/ 0 h 1437990"/>
                <a:gd name="connsiteX0" fmla="*/ 0 w 1458913"/>
                <a:gd name="connsiteY0" fmla="*/ 0 h 1437990"/>
                <a:gd name="connsiteX1" fmla="*/ 1458913 w 1458913"/>
                <a:gd name="connsiteY1" fmla="*/ 4763 h 1437990"/>
                <a:gd name="connsiteX2" fmla="*/ 644526 w 1458913"/>
                <a:gd name="connsiteY2" fmla="*/ 1437990 h 1437990"/>
                <a:gd name="connsiteX3" fmla="*/ 0 w 1458913"/>
                <a:gd name="connsiteY3" fmla="*/ 1435609 h 1437990"/>
                <a:gd name="connsiteX4" fmla="*/ 0 w 1458913"/>
                <a:gd name="connsiteY4" fmla="*/ 0 h 1437990"/>
                <a:gd name="connsiteX0" fmla="*/ 0 w 1458913"/>
                <a:gd name="connsiteY0" fmla="*/ 0 h 1437990"/>
                <a:gd name="connsiteX1" fmla="*/ 1458913 w 1458913"/>
                <a:gd name="connsiteY1" fmla="*/ 2382 h 1437990"/>
                <a:gd name="connsiteX2" fmla="*/ 644526 w 1458913"/>
                <a:gd name="connsiteY2" fmla="*/ 1437990 h 1437990"/>
                <a:gd name="connsiteX3" fmla="*/ 0 w 1458913"/>
                <a:gd name="connsiteY3" fmla="*/ 1435609 h 1437990"/>
                <a:gd name="connsiteX4" fmla="*/ 0 w 1458913"/>
                <a:gd name="connsiteY4" fmla="*/ 0 h 1437990"/>
                <a:gd name="connsiteX0" fmla="*/ 0 w 1458913"/>
                <a:gd name="connsiteY0" fmla="*/ 0 h 1435609"/>
                <a:gd name="connsiteX1" fmla="*/ 1458913 w 1458913"/>
                <a:gd name="connsiteY1" fmla="*/ 2382 h 1435609"/>
                <a:gd name="connsiteX2" fmla="*/ 644526 w 1458913"/>
                <a:gd name="connsiteY2" fmla="*/ 1435609 h 1435609"/>
                <a:gd name="connsiteX3" fmla="*/ 0 w 1458913"/>
                <a:gd name="connsiteY3" fmla="*/ 1435609 h 1435609"/>
                <a:gd name="connsiteX4" fmla="*/ 0 w 1458913"/>
                <a:gd name="connsiteY4" fmla="*/ 0 h 1435609"/>
                <a:gd name="connsiteX0" fmla="*/ 0 w 1466057"/>
                <a:gd name="connsiteY0" fmla="*/ 0 h 1435609"/>
                <a:gd name="connsiteX1" fmla="*/ 1466057 w 1466057"/>
                <a:gd name="connsiteY1" fmla="*/ 2382 h 1435609"/>
                <a:gd name="connsiteX2" fmla="*/ 644526 w 1466057"/>
                <a:gd name="connsiteY2" fmla="*/ 1435609 h 1435609"/>
                <a:gd name="connsiteX3" fmla="*/ 0 w 1466057"/>
                <a:gd name="connsiteY3" fmla="*/ 1435609 h 1435609"/>
                <a:gd name="connsiteX4" fmla="*/ 0 w 1466057"/>
                <a:gd name="connsiteY4" fmla="*/ 0 h 1435609"/>
                <a:gd name="connsiteX0" fmla="*/ 0 w 1466057"/>
                <a:gd name="connsiteY0" fmla="*/ 0 h 1435609"/>
                <a:gd name="connsiteX1" fmla="*/ 1466057 w 1466057"/>
                <a:gd name="connsiteY1" fmla="*/ 2382 h 1435609"/>
                <a:gd name="connsiteX2" fmla="*/ 654051 w 1466057"/>
                <a:gd name="connsiteY2" fmla="*/ 1435609 h 1435609"/>
                <a:gd name="connsiteX3" fmla="*/ 0 w 1466057"/>
                <a:gd name="connsiteY3" fmla="*/ 1435609 h 1435609"/>
                <a:gd name="connsiteX4" fmla="*/ 0 w 1466057"/>
                <a:gd name="connsiteY4" fmla="*/ 0 h 1435609"/>
                <a:gd name="connsiteX0" fmla="*/ 0 w 1470819"/>
                <a:gd name="connsiteY0" fmla="*/ 0 h 1435609"/>
                <a:gd name="connsiteX1" fmla="*/ 1470819 w 1470819"/>
                <a:gd name="connsiteY1" fmla="*/ 4764 h 1435609"/>
                <a:gd name="connsiteX2" fmla="*/ 654051 w 1470819"/>
                <a:gd name="connsiteY2" fmla="*/ 1435609 h 1435609"/>
                <a:gd name="connsiteX3" fmla="*/ 0 w 1470819"/>
                <a:gd name="connsiteY3" fmla="*/ 1435609 h 1435609"/>
                <a:gd name="connsiteX4" fmla="*/ 0 w 1470819"/>
                <a:gd name="connsiteY4" fmla="*/ 0 h 143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819" h="1435609">
                  <a:moveTo>
                    <a:pt x="0" y="0"/>
                  </a:moveTo>
                  <a:lnTo>
                    <a:pt x="1470819" y="4764"/>
                  </a:lnTo>
                  <a:lnTo>
                    <a:pt x="654051" y="1435609"/>
                  </a:lnTo>
                  <a:lnTo>
                    <a:pt x="0" y="1435609"/>
                  </a:lnTo>
                  <a:lnTo>
                    <a:pt x="0" y="0"/>
                  </a:lnTo>
                  <a:close/>
                </a:path>
              </a:pathLst>
            </a:custGeom>
            <a:solidFill>
              <a:srgbClr val="EDEDEE">
                <a:alpha val="50196"/>
              </a:srgbClr>
            </a:solidFill>
            <a:ln w="28575">
              <a:solidFill>
                <a:schemeClr val="bg1"/>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Arial"/>
                <a:ea typeface="+mn-ea"/>
                <a:cs typeface="+mn-cs"/>
              </a:endParaRPr>
            </a:p>
          </p:txBody>
        </p:sp>
        <p:sp>
          <p:nvSpPr>
            <p:cNvPr id="1737" name="Rechteck 1736"/>
            <p:cNvSpPr/>
            <p:nvPr/>
          </p:nvSpPr>
          <p:spPr bwMode="auto">
            <a:xfrm>
              <a:off x="469899" y="3144315"/>
              <a:ext cx="5036399" cy="1909544"/>
            </a:xfrm>
            <a:prstGeom prst="rect">
              <a:avLst/>
            </a:prstGeom>
            <a:noFill/>
            <a:ln w="3175">
              <a:solidFill>
                <a:schemeClr val="tx1">
                  <a:lumMod val="50000"/>
                  <a:lumOff val="50000"/>
                </a:schemeClr>
              </a:solidFill>
              <a:prstDash val="sysDot"/>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Frutiger LT Com 55 Roman" pitchFamily="34" charset="0"/>
                <a:ea typeface="+mn-ea"/>
                <a:cs typeface="+mn-cs"/>
              </a:endParaRPr>
            </a:p>
          </p:txBody>
        </p:sp>
        <p:cxnSp>
          <p:nvCxnSpPr>
            <p:cNvPr id="1738" name="Gerader Verbinder 1737"/>
            <p:cNvCxnSpPr/>
            <p:nvPr/>
          </p:nvCxnSpPr>
          <p:spPr bwMode="auto">
            <a:xfrm flipH="1">
              <a:off x="469899" y="3381375"/>
              <a:ext cx="5036400" cy="0"/>
            </a:xfrm>
            <a:prstGeom prst="line">
              <a:avLst/>
            </a:prstGeom>
            <a:noFill/>
            <a:ln w="3175">
              <a:solidFill>
                <a:schemeClr val="tx1">
                  <a:lumMod val="50000"/>
                  <a:lumOff val="50000"/>
                </a:schemeClr>
              </a:solidFill>
              <a:prstDash val="sysDot"/>
            </a:ln>
            <a:effectLst/>
          </p:spPr>
        </p:cxnSp>
        <p:cxnSp>
          <p:nvCxnSpPr>
            <p:cNvPr id="1739" name="Gerader Verbinder 1738"/>
            <p:cNvCxnSpPr/>
            <p:nvPr/>
          </p:nvCxnSpPr>
          <p:spPr bwMode="auto">
            <a:xfrm flipH="1">
              <a:off x="469899" y="4819650"/>
              <a:ext cx="5036400" cy="0"/>
            </a:xfrm>
            <a:prstGeom prst="line">
              <a:avLst/>
            </a:prstGeom>
            <a:noFill/>
            <a:ln w="3175">
              <a:solidFill>
                <a:schemeClr val="tx1">
                  <a:lumMod val="50000"/>
                  <a:lumOff val="50000"/>
                </a:schemeClr>
              </a:solidFill>
              <a:prstDash val="sysDot"/>
            </a:ln>
            <a:effectLst/>
          </p:spPr>
        </p:cxnSp>
        <p:sp>
          <p:nvSpPr>
            <p:cNvPr id="1740" name="Textfeld 1739"/>
            <p:cNvSpPr txBox="1"/>
            <p:nvPr/>
          </p:nvSpPr>
          <p:spPr>
            <a:xfrm>
              <a:off x="4528948" y="3138969"/>
              <a:ext cx="904415" cy="24622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Distribution</a:t>
              </a:r>
            </a:p>
          </p:txBody>
        </p:sp>
      </p:grpSp>
      <p:grpSp>
        <p:nvGrpSpPr>
          <p:cNvPr id="1741" name="Gruppieren 1740"/>
          <p:cNvGrpSpPr/>
          <p:nvPr/>
        </p:nvGrpSpPr>
        <p:grpSpPr>
          <a:xfrm>
            <a:off x="3868524" y="3369506"/>
            <a:ext cx="5530605" cy="1261745"/>
            <a:chOff x="470973" y="3547412"/>
            <a:chExt cx="5530605" cy="1261745"/>
          </a:xfrm>
        </p:grpSpPr>
        <p:sp>
          <p:nvSpPr>
            <p:cNvPr id="1742" name="Textfeld 1741"/>
            <p:cNvSpPr txBox="1"/>
            <p:nvPr/>
          </p:nvSpPr>
          <p:spPr>
            <a:xfrm>
              <a:off x="470973" y="4562936"/>
              <a:ext cx="724878" cy="246221"/>
            </a:xfrm>
            <a:prstGeom prst="rect">
              <a:avLst/>
            </a:prstGeom>
            <a:noFill/>
          </p:spPr>
          <p:txBody>
            <a:bodyPr wrap="none" rtlCol="0" anchor="b">
              <a:spAutoFit/>
            </a:bodyPr>
            <a:lstStyle>
              <a:defPPr>
                <a:defRPr lang="de-DE"/>
              </a:defPPr>
              <a:lvl1pPr>
                <a:defRPr sz="10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Suppliers </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743" name="Textfeld 1742"/>
            <p:cNvSpPr txBox="1"/>
            <p:nvPr/>
          </p:nvSpPr>
          <p:spPr>
            <a:xfrm>
              <a:off x="4889065" y="4562936"/>
              <a:ext cx="551754" cy="246221"/>
            </a:xfrm>
            <a:prstGeom prst="rect">
              <a:avLst/>
            </a:prstGeom>
            <a:noFill/>
          </p:spPr>
          <p:txBody>
            <a:bodyPr wrap="none" rtlCol="0" anchor="b">
              <a:spAutoFit/>
            </a:bodyPr>
            <a:lstStyle>
              <a:defPPr>
                <a:defRPr lang="de-DE"/>
              </a:defPPr>
              <a:lvl1pPr>
                <a:defRPr sz="10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Customer </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nvGrpSpPr>
            <p:cNvPr id="1744" name="Gruppieren 1743"/>
            <p:cNvGrpSpPr/>
            <p:nvPr/>
          </p:nvGrpSpPr>
          <p:grpSpPr>
            <a:xfrm>
              <a:off x="4195705" y="3547412"/>
              <a:ext cx="1805873" cy="1074520"/>
              <a:chOff x="-10206095" y="3547412"/>
              <a:chExt cx="1805873" cy="1074520"/>
            </a:xfrm>
          </p:grpSpPr>
          <p:sp>
            <p:nvSpPr>
              <p:cNvPr id="1781" name="Sechseck 1780"/>
              <p:cNvSpPr/>
              <p:nvPr/>
            </p:nvSpPr>
            <p:spPr bwMode="auto">
              <a:xfrm>
                <a:off x="-9906871" y="3690269"/>
                <a:ext cx="419720" cy="360040"/>
              </a:xfrm>
              <a:prstGeom prst="hexagon">
                <a:avLst/>
              </a:prstGeom>
              <a:solidFill>
                <a:srgbClr val="EDEDEE"/>
              </a:solidFill>
              <a:ln w="3175">
                <a:solidFill>
                  <a:schemeClr val="tx1">
                    <a:lumMod val="85000"/>
                    <a:lumOff val="15000"/>
                  </a:schemeClr>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2" name="Sechseck 1781"/>
              <p:cNvSpPr/>
              <p:nvPr/>
            </p:nvSpPr>
            <p:spPr bwMode="auto">
              <a:xfrm>
                <a:off x="-9362362" y="3945209"/>
                <a:ext cx="419720" cy="360040"/>
              </a:xfrm>
              <a:prstGeom prst="hexagon">
                <a:avLst/>
              </a:prstGeom>
              <a:solidFill>
                <a:srgbClr val="EDEDEE"/>
              </a:solidFill>
              <a:ln w="3175">
                <a:solidFill>
                  <a:schemeClr val="tx1">
                    <a:lumMod val="85000"/>
                    <a:lumOff val="15000"/>
                  </a:schemeClr>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3" name="Textfeld 1782"/>
              <p:cNvSpPr txBox="1"/>
              <p:nvPr/>
            </p:nvSpPr>
            <p:spPr>
              <a:xfrm>
                <a:off x="-9357879" y="4031755"/>
                <a:ext cx="514107" cy="18466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Customer</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4" name="Textfeld 1783"/>
              <p:cNvSpPr txBox="1"/>
              <p:nvPr/>
            </p:nvSpPr>
            <p:spPr>
              <a:xfrm>
                <a:off x="-9923608" y="3750922"/>
                <a:ext cx="483532" cy="18466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Stock</a:t>
                </a:r>
              </a:p>
            </p:txBody>
          </p:sp>
          <p:sp>
            <p:nvSpPr>
              <p:cNvPr id="1785" name="Freeform 246"/>
              <p:cNvSpPr>
                <a:spLocks/>
              </p:cNvSpPr>
              <p:nvPr/>
            </p:nvSpPr>
            <p:spPr bwMode="auto">
              <a:xfrm>
                <a:off x="-9899476" y="3949977"/>
                <a:ext cx="318076" cy="154925"/>
              </a:xfrm>
              <a:custGeom>
                <a:avLst/>
                <a:gdLst>
                  <a:gd name="T0" fmla="*/ 0 w 49"/>
                  <a:gd name="T1" fmla="*/ 0 h 26"/>
                  <a:gd name="T2" fmla="*/ 49 w 49"/>
                  <a:gd name="T3" fmla="*/ 0 h 26"/>
                  <a:gd name="T4" fmla="*/ 49 w 49"/>
                  <a:gd name="T5" fmla="*/ 26 h 26"/>
                  <a:gd name="T6" fmla="*/ 34 w 49"/>
                  <a:gd name="T7" fmla="*/ 26 h 26"/>
                  <a:gd name="T8" fmla="*/ 34 w 49"/>
                  <a:gd name="T9" fmla="*/ 13 h 26"/>
                  <a:gd name="T10" fmla="*/ 15 w 49"/>
                  <a:gd name="T11" fmla="*/ 13 h 26"/>
                  <a:gd name="T12" fmla="*/ 15 w 49"/>
                  <a:gd name="T13" fmla="*/ 26 h 26"/>
                  <a:gd name="T14" fmla="*/ 0 w 49"/>
                  <a:gd name="T15" fmla="*/ 26 h 26"/>
                  <a:gd name="T16" fmla="*/ 0 w 4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6">
                    <a:moveTo>
                      <a:pt x="0" y="0"/>
                    </a:moveTo>
                    <a:lnTo>
                      <a:pt x="49" y="0"/>
                    </a:lnTo>
                    <a:lnTo>
                      <a:pt x="49" y="26"/>
                    </a:lnTo>
                    <a:lnTo>
                      <a:pt x="34" y="26"/>
                    </a:lnTo>
                    <a:lnTo>
                      <a:pt x="34" y="13"/>
                    </a:lnTo>
                    <a:lnTo>
                      <a:pt x="15" y="13"/>
                    </a:lnTo>
                    <a:lnTo>
                      <a:pt x="15" y="26"/>
                    </a:lnTo>
                    <a:lnTo>
                      <a:pt x="0" y="26"/>
                    </a:lnTo>
                    <a:lnTo>
                      <a:pt x="0" y="0"/>
                    </a:lnTo>
                    <a:close/>
                  </a:path>
                </a:pathLst>
              </a:custGeom>
              <a:solidFill>
                <a:schemeClr val="bg2"/>
              </a:solidFill>
              <a:ln w="19050" cmpd="sng">
                <a:noFill/>
                <a:round/>
                <a:headEnd/>
                <a:tailEnd/>
              </a:ln>
            </p:spPr>
            <p:txBody>
              <a:bodyPr lIns="36000" tIns="72000" rIns="36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86" name="Freeform 54"/>
              <p:cNvSpPr>
                <a:spLocks noEditPoints="1"/>
              </p:cNvSpPr>
              <p:nvPr/>
            </p:nvSpPr>
            <p:spPr bwMode="auto">
              <a:xfrm>
                <a:off x="-9310267" y="4176636"/>
                <a:ext cx="114793" cy="313494"/>
              </a:xfrm>
              <a:custGeom>
                <a:avLst/>
                <a:gdLst>
                  <a:gd name="T0" fmla="*/ 21 w 42"/>
                  <a:gd name="T1" fmla="*/ 0 h 135"/>
                  <a:gd name="T2" fmla="*/ 31 w 42"/>
                  <a:gd name="T3" fmla="*/ 10 h 135"/>
                  <a:gd name="T4" fmla="*/ 21 w 42"/>
                  <a:gd name="T5" fmla="*/ 20 h 135"/>
                  <a:gd name="T6" fmla="*/ 11 w 42"/>
                  <a:gd name="T7" fmla="*/ 10 h 135"/>
                  <a:gd name="T8" fmla="*/ 21 w 42"/>
                  <a:gd name="T9" fmla="*/ 0 h 135"/>
                  <a:gd name="T10" fmla="*/ 37 w 42"/>
                  <a:gd name="T11" fmla="*/ 76 h 135"/>
                  <a:gd name="T12" fmla="*/ 37 w 42"/>
                  <a:gd name="T13" fmla="*/ 129 h 135"/>
                  <a:gd name="T14" fmla="*/ 31 w 42"/>
                  <a:gd name="T15" fmla="*/ 135 h 135"/>
                  <a:gd name="T16" fmla="*/ 22 w 42"/>
                  <a:gd name="T17" fmla="*/ 135 h 135"/>
                  <a:gd name="T18" fmla="*/ 22 w 42"/>
                  <a:gd name="T19" fmla="*/ 84 h 135"/>
                  <a:gd name="T20" fmla="*/ 20 w 42"/>
                  <a:gd name="T21" fmla="*/ 84 h 135"/>
                  <a:gd name="T22" fmla="*/ 20 w 42"/>
                  <a:gd name="T23" fmla="*/ 135 h 135"/>
                  <a:gd name="T24" fmla="*/ 11 w 42"/>
                  <a:gd name="T25" fmla="*/ 135 h 135"/>
                  <a:gd name="T26" fmla="*/ 5 w 42"/>
                  <a:gd name="T27" fmla="*/ 129 h 135"/>
                  <a:gd name="T28" fmla="*/ 5 w 42"/>
                  <a:gd name="T29" fmla="*/ 76 h 135"/>
                  <a:gd name="T30" fmla="*/ 0 w 42"/>
                  <a:gd name="T31" fmla="*/ 69 h 135"/>
                  <a:gd name="T32" fmla="*/ 0 w 42"/>
                  <a:gd name="T33" fmla="*/ 64 h 135"/>
                  <a:gd name="T34" fmla="*/ 0 w 42"/>
                  <a:gd name="T35" fmla="*/ 44 h 135"/>
                  <a:gd name="T36" fmla="*/ 0 w 42"/>
                  <a:gd name="T37" fmla="*/ 32 h 135"/>
                  <a:gd name="T38" fmla="*/ 8 w 42"/>
                  <a:gd name="T39" fmla="*/ 24 h 135"/>
                  <a:gd name="T40" fmla="*/ 34 w 42"/>
                  <a:gd name="T41" fmla="*/ 24 h 135"/>
                  <a:gd name="T42" fmla="*/ 42 w 42"/>
                  <a:gd name="T43" fmla="*/ 32 h 135"/>
                  <a:gd name="T44" fmla="*/ 42 w 42"/>
                  <a:gd name="T45" fmla="*/ 44 h 135"/>
                  <a:gd name="T46" fmla="*/ 42 w 42"/>
                  <a:gd name="T47" fmla="*/ 64 h 135"/>
                  <a:gd name="T48" fmla="*/ 42 w 42"/>
                  <a:gd name="T49" fmla="*/ 69 h 135"/>
                  <a:gd name="T50" fmla="*/ 37 w 42"/>
                  <a:gd name="T51" fmla="*/ 7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135">
                    <a:moveTo>
                      <a:pt x="21" y="0"/>
                    </a:moveTo>
                    <a:cubicBezTo>
                      <a:pt x="26" y="0"/>
                      <a:pt x="31" y="4"/>
                      <a:pt x="31" y="10"/>
                    </a:cubicBezTo>
                    <a:cubicBezTo>
                      <a:pt x="31" y="15"/>
                      <a:pt x="26" y="20"/>
                      <a:pt x="21" y="20"/>
                    </a:cubicBezTo>
                    <a:cubicBezTo>
                      <a:pt x="16" y="20"/>
                      <a:pt x="11" y="15"/>
                      <a:pt x="11" y="10"/>
                    </a:cubicBezTo>
                    <a:cubicBezTo>
                      <a:pt x="11" y="4"/>
                      <a:pt x="16" y="0"/>
                      <a:pt x="21" y="0"/>
                    </a:cubicBezTo>
                    <a:close/>
                    <a:moveTo>
                      <a:pt x="37" y="76"/>
                    </a:moveTo>
                    <a:lnTo>
                      <a:pt x="37" y="129"/>
                    </a:lnTo>
                    <a:cubicBezTo>
                      <a:pt x="37" y="132"/>
                      <a:pt x="34" y="135"/>
                      <a:pt x="31" y="135"/>
                    </a:cubicBezTo>
                    <a:lnTo>
                      <a:pt x="22" y="135"/>
                    </a:lnTo>
                    <a:lnTo>
                      <a:pt x="22" y="84"/>
                    </a:lnTo>
                    <a:lnTo>
                      <a:pt x="20" y="84"/>
                    </a:lnTo>
                    <a:lnTo>
                      <a:pt x="20" y="135"/>
                    </a:lnTo>
                    <a:lnTo>
                      <a:pt x="11" y="135"/>
                    </a:lnTo>
                    <a:cubicBezTo>
                      <a:pt x="8" y="135"/>
                      <a:pt x="5" y="132"/>
                      <a:pt x="5" y="129"/>
                    </a:cubicBezTo>
                    <a:lnTo>
                      <a:pt x="5" y="76"/>
                    </a:lnTo>
                    <a:cubicBezTo>
                      <a:pt x="2" y="75"/>
                      <a:pt x="0" y="72"/>
                      <a:pt x="0" y="69"/>
                    </a:cubicBezTo>
                    <a:lnTo>
                      <a:pt x="0" y="64"/>
                    </a:lnTo>
                    <a:lnTo>
                      <a:pt x="0" y="44"/>
                    </a:lnTo>
                    <a:lnTo>
                      <a:pt x="0" y="32"/>
                    </a:lnTo>
                    <a:cubicBezTo>
                      <a:pt x="0" y="27"/>
                      <a:pt x="4" y="24"/>
                      <a:pt x="8" y="24"/>
                    </a:cubicBezTo>
                    <a:lnTo>
                      <a:pt x="34" y="24"/>
                    </a:lnTo>
                    <a:cubicBezTo>
                      <a:pt x="38" y="24"/>
                      <a:pt x="42" y="27"/>
                      <a:pt x="42" y="32"/>
                    </a:cubicBezTo>
                    <a:lnTo>
                      <a:pt x="42" y="44"/>
                    </a:lnTo>
                    <a:lnTo>
                      <a:pt x="42" y="64"/>
                    </a:lnTo>
                    <a:lnTo>
                      <a:pt x="42" y="69"/>
                    </a:lnTo>
                    <a:cubicBezTo>
                      <a:pt x="42" y="72"/>
                      <a:pt x="40" y="75"/>
                      <a:pt x="37" y="76"/>
                    </a:cubicBezTo>
                    <a:close/>
                  </a:path>
                </a:pathLst>
              </a:custGeom>
              <a:solidFill>
                <a:schemeClr val="bg2"/>
              </a:solidFill>
              <a:ln w="190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7" name="Bogen 1786"/>
              <p:cNvSpPr/>
              <p:nvPr/>
            </p:nvSpPr>
            <p:spPr bwMode="auto">
              <a:xfrm rot="18443393">
                <a:off x="-10382205" y="3971208"/>
                <a:ext cx="826834" cy="474614"/>
              </a:xfrm>
              <a:prstGeom prst="arc">
                <a:avLst>
                  <a:gd name="adj1" fmla="val 15954225"/>
                  <a:gd name="adj2" fmla="val 19957604"/>
                </a:avLst>
              </a:prstGeom>
              <a:noFill/>
              <a:ln w="19050" cap="flat" cmpd="sng" algn="ctr">
                <a:solidFill>
                  <a:srgbClr val="92D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8" name="Bogen 1787"/>
              <p:cNvSpPr/>
              <p:nvPr/>
            </p:nvSpPr>
            <p:spPr bwMode="auto">
              <a:xfrm rot="10000826">
                <a:off x="-10200422" y="3547412"/>
                <a:ext cx="1800200" cy="582257"/>
              </a:xfrm>
              <a:prstGeom prst="arc">
                <a:avLst>
                  <a:gd name="adj1" fmla="val 17527734"/>
                  <a:gd name="adj2" fmla="val 21522579"/>
                </a:avLst>
              </a:prstGeom>
              <a:noFill/>
              <a:ln w="19050" cap="flat" cmpd="sng" algn="ctr">
                <a:solidFill>
                  <a:srgbClr val="92D05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9" name="Bogen 1788"/>
              <p:cNvSpPr/>
              <p:nvPr/>
            </p:nvSpPr>
            <p:spPr bwMode="auto">
              <a:xfrm rot="388274">
                <a:off x="-9854639" y="3867066"/>
                <a:ext cx="694789" cy="378342"/>
              </a:xfrm>
              <a:prstGeom prst="arc">
                <a:avLst>
                  <a:gd name="adj1" fmla="val 16200000"/>
                  <a:gd name="adj2" fmla="val 19625677"/>
                </a:avLst>
              </a:prstGeom>
              <a:noFill/>
              <a:ln w="19050" cap="flat" cmpd="sng" algn="ctr">
                <a:solidFill>
                  <a:srgbClr val="92D05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90" name="Gruppieren 1789"/>
              <p:cNvGrpSpPr/>
              <p:nvPr/>
            </p:nvGrpSpPr>
            <p:grpSpPr>
              <a:xfrm>
                <a:off x="-9991820" y="3822270"/>
                <a:ext cx="290519" cy="178068"/>
                <a:chOff x="5916855" y="3952925"/>
                <a:chExt cx="290519" cy="178068"/>
              </a:xfrm>
            </p:grpSpPr>
            <p:sp>
              <p:nvSpPr>
                <p:cNvPr id="1791" name="Text Box 27"/>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792" name="Gruppieren 1791"/>
                <p:cNvGrpSpPr/>
                <p:nvPr/>
              </p:nvGrpSpPr>
              <p:grpSpPr>
                <a:xfrm>
                  <a:off x="5987144" y="3956053"/>
                  <a:ext cx="220230" cy="174940"/>
                  <a:chOff x="5987144" y="3956053"/>
                  <a:chExt cx="220230" cy="174940"/>
                </a:xfrm>
              </p:grpSpPr>
              <p:grpSp>
                <p:nvGrpSpPr>
                  <p:cNvPr id="1793" name="Group 24"/>
                  <p:cNvGrpSpPr>
                    <a:grpSpLocks/>
                  </p:cNvGrpSpPr>
                  <p:nvPr/>
                </p:nvGrpSpPr>
                <p:grpSpPr bwMode="auto">
                  <a:xfrm>
                    <a:off x="6058172" y="4038622"/>
                    <a:ext cx="7200" cy="92371"/>
                    <a:chOff x="3948" y="3731"/>
                    <a:chExt cx="63" cy="809"/>
                  </a:xfrm>
                  <a:solidFill>
                    <a:schemeClr val="bg2"/>
                  </a:solidFill>
                </p:grpSpPr>
                <p:sp>
                  <p:nvSpPr>
                    <p:cNvPr id="1795" name="Oval 25"/>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96" name="AutoShape 26"/>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4" name="Text Box 28"/>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grpSp>
          <p:nvGrpSpPr>
            <p:cNvPr id="1745" name="Gruppieren 1744"/>
            <p:cNvGrpSpPr/>
            <p:nvPr/>
          </p:nvGrpSpPr>
          <p:grpSpPr>
            <a:xfrm>
              <a:off x="495748" y="3603606"/>
              <a:ext cx="2225126" cy="1042497"/>
              <a:chOff x="-3161853" y="3603606"/>
              <a:chExt cx="2225126" cy="1042497"/>
            </a:xfrm>
          </p:grpSpPr>
          <p:sp>
            <p:nvSpPr>
              <p:cNvPr id="1746" name="Bogen 1745"/>
              <p:cNvSpPr/>
              <p:nvPr/>
            </p:nvSpPr>
            <p:spPr bwMode="auto">
              <a:xfrm rot="968963">
                <a:off x="-2884078" y="3603606"/>
                <a:ext cx="1947351" cy="1042497"/>
              </a:xfrm>
              <a:prstGeom prst="arc">
                <a:avLst>
                  <a:gd name="adj1" fmla="val 11143400"/>
                  <a:gd name="adj2" fmla="val 16602802"/>
                </a:avLst>
              </a:prstGeom>
              <a:noFill/>
              <a:ln w="19050" cap="rnd" cmpd="sng" algn="ctr">
                <a:solidFill>
                  <a:srgbClr val="92D05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47" name="Gruppieren 1746"/>
              <p:cNvGrpSpPr/>
              <p:nvPr/>
            </p:nvGrpSpPr>
            <p:grpSpPr>
              <a:xfrm>
                <a:off x="-3161853" y="3688547"/>
                <a:ext cx="1549951" cy="784307"/>
                <a:chOff x="-3161853" y="3688547"/>
                <a:chExt cx="1549951" cy="784307"/>
              </a:xfrm>
            </p:grpSpPr>
            <p:sp>
              <p:nvSpPr>
                <p:cNvPr id="1748" name="Sechseck 1747"/>
                <p:cNvSpPr/>
                <p:nvPr/>
              </p:nvSpPr>
              <p:spPr bwMode="auto">
                <a:xfrm>
                  <a:off x="-2628660" y="3978412"/>
                  <a:ext cx="419720" cy="360040"/>
                </a:xfrm>
                <a:prstGeom prst="hexagon">
                  <a:avLst/>
                </a:prstGeom>
                <a:solidFill>
                  <a:srgbClr val="EDEDEE"/>
                </a:solidFill>
                <a:ln w="3175">
                  <a:solidFill>
                    <a:schemeClr val="tx1">
                      <a:lumMod val="85000"/>
                      <a:lumOff val="15000"/>
                    </a:schemeClr>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9" name="Textfeld 1748"/>
                <p:cNvSpPr txBox="1"/>
                <p:nvPr/>
              </p:nvSpPr>
              <p:spPr>
                <a:xfrm>
                  <a:off x="-2696054" y="4066537"/>
                  <a:ext cx="566771" cy="18466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Suppliers</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50" name="Group 19"/>
                <p:cNvGrpSpPr>
                  <a:grpSpLocks/>
                </p:cNvGrpSpPr>
                <p:nvPr/>
              </p:nvGrpSpPr>
              <p:grpSpPr bwMode="auto">
                <a:xfrm flipH="1">
                  <a:off x="-2803406" y="4261377"/>
                  <a:ext cx="462417" cy="211477"/>
                  <a:chOff x="2322" y="598"/>
                  <a:chExt cx="1380" cy="546"/>
                </a:xfrm>
              </p:grpSpPr>
              <p:sp>
                <p:nvSpPr>
                  <p:cNvPr id="1775" name="Rectangle 21"/>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76" name="Oval 22"/>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77" name="Oval 23"/>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78" name="Freeform 20"/>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79" name="Oval 24"/>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0" name="Freeform 26"/>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751" name="Bogen 1750"/>
                <p:cNvSpPr/>
                <p:nvPr/>
              </p:nvSpPr>
              <p:spPr bwMode="auto">
                <a:xfrm rot="19167506">
                  <a:off x="-2635975" y="3858107"/>
                  <a:ext cx="1024073" cy="236400"/>
                </a:xfrm>
                <a:prstGeom prst="arc">
                  <a:avLst>
                    <a:gd name="adj1" fmla="val 13291619"/>
                    <a:gd name="adj2" fmla="val 21419425"/>
                  </a:avLst>
                </a:prstGeom>
                <a:noFill/>
                <a:ln w="1905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52" name="Gruppieren 1751"/>
                <p:cNvGrpSpPr/>
                <p:nvPr/>
              </p:nvGrpSpPr>
              <p:grpSpPr>
                <a:xfrm>
                  <a:off x="-2648148" y="4119590"/>
                  <a:ext cx="290519" cy="178068"/>
                  <a:chOff x="5916855" y="3952925"/>
                  <a:chExt cx="290519" cy="178068"/>
                </a:xfrm>
              </p:grpSpPr>
              <p:sp>
                <p:nvSpPr>
                  <p:cNvPr id="1769" name="Text Box 27"/>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770" name="Gruppieren 1769"/>
                  <p:cNvGrpSpPr/>
                  <p:nvPr/>
                </p:nvGrpSpPr>
                <p:grpSpPr>
                  <a:xfrm>
                    <a:off x="5987144" y="3956053"/>
                    <a:ext cx="220230" cy="174940"/>
                    <a:chOff x="5987144" y="3956053"/>
                    <a:chExt cx="220230" cy="174940"/>
                  </a:xfrm>
                </p:grpSpPr>
                <p:grpSp>
                  <p:nvGrpSpPr>
                    <p:cNvPr id="1771" name="Group 24"/>
                    <p:cNvGrpSpPr>
                      <a:grpSpLocks/>
                    </p:cNvGrpSpPr>
                    <p:nvPr/>
                  </p:nvGrpSpPr>
                  <p:grpSpPr bwMode="auto">
                    <a:xfrm>
                      <a:off x="6058172" y="4038622"/>
                      <a:ext cx="7200" cy="92371"/>
                      <a:chOff x="3948" y="3731"/>
                      <a:chExt cx="63" cy="809"/>
                    </a:xfrm>
                    <a:solidFill>
                      <a:schemeClr val="bg2"/>
                    </a:solidFill>
                  </p:grpSpPr>
                  <p:sp>
                    <p:nvSpPr>
                      <p:cNvPr id="1773" name="Oval 25"/>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74" name="AutoShape 26"/>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72" name="Text Box 28"/>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1753" name="Sechseck 1752"/>
                <p:cNvSpPr/>
                <p:nvPr/>
              </p:nvSpPr>
              <p:spPr bwMode="auto">
                <a:xfrm>
                  <a:off x="-3087444" y="3688547"/>
                  <a:ext cx="419720" cy="360040"/>
                </a:xfrm>
                <a:prstGeom prst="hexagon">
                  <a:avLst/>
                </a:prstGeom>
                <a:solidFill>
                  <a:srgbClr val="EDEDEE"/>
                </a:solidFill>
                <a:ln w="3175">
                  <a:solidFill>
                    <a:schemeClr val="tx1">
                      <a:lumMod val="85000"/>
                      <a:lumOff val="15000"/>
                    </a:schemeClr>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4" name="Textfeld 1753"/>
                <p:cNvSpPr txBox="1"/>
                <p:nvPr/>
              </p:nvSpPr>
              <p:spPr>
                <a:xfrm>
                  <a:off x="-3158264" y="3777025"/>
                  <a:ext cx="566771" cy="18466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Suppliers</a:t>
                  </a:r>
                  <a:endParaRPr kumimoji="0" 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755" name="Group 19"/>
                <p:cNvGrpSpPr>
                  <a:grpSpLocks/>
                </p:cNvGrpSpPr>
                <p:nvPr/>
              </p:nvGrpSpPr>
              <p:grpSpPr bwMode="auto">
                <a:xfrm flipH="1">
                  <a:off x="-3161853" y="4002815"/>
                  <a:ext cx="462417" cy="211477"/>
                  <a:chOff x="2322" y="598"/>
                  <a:chExt cx="1380" cy="546"/>
                </a:xfrm>
              </p:grpSpPr>
              <p:sp>
                <p:nvSpPr>
                  <p:cNvPr id="1763" name="Rectangle 21"/>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64" name="Oval 22"/>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65" name="Oval 23"/>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66" name="Freeform 20"/>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67" name="Oval 24"/>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68" name="Freeform 26"/>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756" name="Gruppieren 1755"/>
                <p:cNvGrpSpPr/>
                <p:nvPr/>
              </p:nvGrpSpPr>
              <p:grpSpPr>
                <a:xfrm>
                  <a:off x="-2997996" y="3873322"/>
                  <a:ext cx="290519" cy="178068"/>
                  <a:chOff x="5916855" y="3952925"/>
                  <a:chExt cx="290519" cy="178068"/>
                </a:xfrm>
              </p:grpSpPr>
              <p:sp>
                <p:nvSpPr>
                  <p:cNvPr id="1757" name="Text Box 27"/>
                  <p:cNvSpPr txBox="1">
                    <a:spLocks noChangeArrowheads="1"/>
                  </p:cNvSpPr>
                  <p:nvPr/>
                </p:nvSpPr>
                <p:spPr bwMode="auto">
                  <a:xfrm>
                    <a:off x="5916855" y="3952925"/>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758" name="Gruppieren 1757"/>
                  <p:cNvGrpSpPr/>
                  <p:nvPr/>
                </p:nvGrpSpPr>
                <p:grpSpPr>
                  <a:xfrm>
                    <a:off x="5987144" y="3956053"/>
                    <a:ext cx="220230" cy="174940"/>
                    <a:chOff x="5987144" y="3956053"/>
                    <a:chExt cx="220230" cy="174940"/>
                  </a:xfrm>
                </p:grpSpPr>
                <p:grpSp>
                  <p:nvGrpSpPr>
                    <p:cNvPr id="1759" name="Group 24"/>
                    <p:cNvGrpSpPr>
                      <a:grpSpLocks/>
                    </p:cNvGrpSpPr>
                    <p:nvPr/>
                  </p:nvGrpSpPr>
                  <p:grpSpPr bwMode="auto">
                    <a:xfrm>
                      <a:off x="6058172" y="4038622"/>
                      <a:ext cx="7200" cy="92371"/>
                      <a:chOff x="3948" y="3731"/>
                      <a:chExt cx="63" cy="809"/>
                    </a:xfrm>
                    <a:solidFill>
                      <a:schemeClr val="bg2"/>
                    </a:solidFill>
                  </p:grpSpPr>
                  <p:sp>
                    <p:nvSpPr>
                      <p:cNvPr id="1761" name="Oval 25"/>
                      <p:cNvSpPr>
                        <a:spLocks noChangeArrowheads="1"/>
                      </p:cNvSpPr>
                      <p:nvPr/>
                    </p:nvSpPr>
                    <p:spPr bwMode="auto">
                      <a:xfrm>
                        <a:off x="3949" y="3731"/>
                        <a:ext cx="56" cy="56"/>
                      </a:xfrm>
                      <a:prstGeom prst="ellipse">
                        <a:avLst/>
                      </a:prstGeom>
                      <a:grpFill/>
                      <a:ln w="1905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2" name="AutoShape 26"/>
                      <p:cNvSpPr>
                        <a:spLocks noChangeArrowheads="1"/>
                      </p:cNvSpPr>
                      <p:nvPr/>
                    </p:nvSpPr>
                    <p:spPr bwMode="auto">
                      <a:xfrm>
                        <a:off x="3948" y="4271"/>
                        <a:ext cx="63" cy="269"/>
                      </a:xfrm>
                      <a:prstGeom prst="triangle">
                        <a:avLst>
                          <a:gd name="adj" fmla="val 50000"/>
                        </a:avLst>
                      </a:prstGeom>
                      <a:grp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60" name="Text Box 28"/>
                    <p:cNvSpPr txBox="1">
                      <a:spLocks noChangeArrowheads="1"/>
                    </p:cNvSpPr>
                    <p:nvPr/>
                  </p:nvSpPr>
                  <p:spPr bwMode="auto">
                    <a:xfrm flipH="1">
                      <a:off x="5987144" y="3956053"/>
                      <a:ext cx="220230" cy="1560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de-DE" sz="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de-DE"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grpSp>
      </p:grpSp>
      <p:grpSp>
        <p:nvGrpSpPr>
          <p:cNvPr id="1797" name="Gruppieren 1796"/>
          <p:cNvGrpSpPr/>
          <p:nvPr/>
        </p:nvGrpSpPr>
        <p:grpSpPr>
          <a:xfrm>
            <a:off x="6991382" y="3604744"/>
            <a:ext cx="575799" cy="696498"/>
            <a:chOff x="-2281103" y="1413672"/>
            <a:chExt cx="575799" cy="696498"/>
          </a:xfrm>
        </p:grpSpPr>
        <p:sp>
          <p:nvSpPr>
            <p:cNvPr id="1798" name="AutoShape 90"/>
            <p:cNvSpPr>
              <a:spLocks noChangeArrowheads="1"/>
            </p:cNvSpPr>
            <p:nvPr/>
          </p:nvSpPr>
          <p:spPr bwMode="auto">
            <a:xfrm>
              <a:off x="-1960847" y="1700933"/>
              <a:ext cx="255543" cy="249071"/>
            </a:xfrm>
            <a:prstGeom prst="cube">
              <a:avLst>
                <a:gd name="adj" fmla="val 25000"/>
              </a:avLst>
            </a:prstGeom>
            <a:solidFill>
              <a:schemeClr val="bg2"/>
            </a:solidFill>
            <a:ln w="6350">
              <a:solidFill>
                <a:schemeClr val="bg1"/>
              </a:solidFill>
              <a:miter lim="800000"/>
              <a:headEnd/>
              <a:tailEnd/>
            </a:ln>
            <a:effectLst>
              <a:outerShdw blurRad="76200" dir="18900000" sy="23000" kx="-1200000" algn="bl" rotWithShape="0">
                <a:prstClr val="black">
                  <a:alpha val="2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99" name="Ellipse 1798"/>
            <p:cNvSpPr/>
            <p:nvPr/>
          </p:nvSpPr>
          <p:spPr bwMode="auto">
            <a:xfrm>
              <a:off x="-1887996" y="1802205"/>
              <a:ext cx="52902" cy="100267"/>
            </a:xfrm>
            <a:prstGeom prst="ellipse">
              <a:avLst/>
            </a:prstGeom>
            <a:solidFill>
              <a:schemeClr val="bg1"/>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0" name="AutoShape 90"/>
            <p:cNvSpPr>
              <a:spLocks noChangeArrowheads="1"/>
            </p:cNvSpPr>
            <p:nvPr/>
          </p:nvSpPr>
          <p:spPr bwMode="auto">
            <a:xfrm>
              <a:off x="-2281103" y="1861099"/>
              <a:ext cx="255543" cy="249071"/>
            </a:xfrm>
            <a:prstGeom prst="cube">
              <a:avLst>
                <a:gd name="adj" fmla="val 25000"/>
              </a:avLst>
            </a:prstGeom>
            <a:solidFill>
              <a:schemeClr val="bg2"/>
            </a:solidFill>
            <a:ln w="6350">
              <a:solidFill>
                <a:schemeClr val="bg1"/>
              </a:solidFill>
              <a:miter lim="800000"/>
              <a:headEnd/>
              <a:tailEnd/>
            </a:ln>
            <a:effectLst>
              <a:outerShdw blurRad="76200" dir="18900000" sy="23000" kx="-1200000" algn="bl" rotWithShape="0">
                <a:prstClr val="black">
                  <a:alpha val="2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01" name="Ellipse 1800"/>
            <p:cNvSpPr/>
            <p:nvPr/>
          </p:nvSpPr>
          <p:spPr bwMode="auto">
            <a:xfrm>
              <a:off x="-2208252" y="1962371"/>
              <a:ext cx="52902" cy="100267"/>
            </a:xfrm>
            <a:prstGeom prst="ellipse">
              <a:avLst/>
            </a:prstGeom>
            <a:solidFill>
              <a:schemeClr val="bg1"/>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 name="AutoShape 90"/>
            <p:cNvSpPr>
              <a:spLocks noChangeArrowheads="1"/>
            </p:cNvSpPr>
            <p:nvPr/>
          </p:nvSpPr>
          <p:spPr bwMode="auto">
            <a:xfrm>
              <a:off x="-2154882" y="1413672"/>
              <a:ext cx="255543" cy="249071"/>
            </a:xfrm>
            <a:prstGeom prst="cube">
              <a:avLst>
                <a:gd name="adj" fmla="val 25000"/>
              </a:avLst>
            </a:prstGeom>
            <a:solidFill>
              <a:schemeClr val="bg2"/>
            </a:solidFill>
            <a:ln w="6350">
              <a:solidFill>
                <a:schemeClr val="bg1"/>
              </a:solidFill>
              <a:miter lim="800000"/>
              <a:headEnd/>
              <a:tailEnd/>
            </a:ln>
            <a:effectLst>
              <a:outerShdw blurRad="76200" dir="18900000" sy="23000" kx="-1200000" algn="bl" rotWithShape="0">
                <a:prstClr val="black">
                  <a:alpha val="20000"/>
                </a:prst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03" name="Ellipse 1802"/>
            <p:cNvSpPr/>
            <p:nvPr/>
          </p:nvSpPr>
          <p:spPr bwMode="auto">
            <a:xfrm>
              <a:off x="-2082031" y="1514944"/>
              <a:ext cx="52902" cy="100267"/>
            </a:xfrm>
            <a:prstGeom prst="ellipse">
              <a:avLst/>
            </a:prstGeom>
            <a:solidFill>
              <a:schemeClr val="bg1"/>
            </a:solidFill>
            <a:ln>
              <a:solidFill>
                <a:schemeClr val="bg2"/>
              </a:solid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4" name="Textfeld 1803"/>
          <p:cNvSpPr txBox="1"/>
          <p:nvPr/>
        </p:nvSpPr>
        <p:spPr>
          <a:xfrm>
            <a:off x="4141538" y="5193904"/>
            <a:ext cx="546945"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Field-</a:t>
            </a:r>
            <a:b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plane</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805" name="Textfeld 1804"/>
          <p:cNvSpPr txBox="1"/>
          <p:nvPr/>
        </p:nvSpPr>
        <p:spPr>
          <a:xfrm>
            <a:off x="4649174" y="4218827"/>
            <a:ext cx="949299"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Control-</a:t>
            </a:r>
            <a:br>
              <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control level</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806" name="Textfeld 1805"/>
          <p:cNvSpPr txBox="1"/>
          <p:nvPr/>
        </p:nvSpPr>
        <p:spPr>
          <a:xfrm>
            <a:off x="5040362" y="3492137"/>
            <a:ext cx="760144"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Process-</a:t>
            </a:r>
            <a:br>
              <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control level</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1807" name="Textfeld 1806"/>
          <p:cNvSpPr txBox="1"/>
          <p:nvPr/>
        </p:nvSpPr>
        <p:spPr>
          <a:xfrm>
            <a:off x="5941875" y="1721114"/>
            <a:ext cx="822661" cy="553998"/>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Sub-</a:t>
            </a:r>
            <a:b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de-DE"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corporate</a:t>
            </a:r>
            <a:b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de-DE"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management level</a:t>
            </a:r>
          </a:p>
        </p:txBody>
      </p:sp>
      <p:sp>
        <p:nvSpPr>
          <p:cNvPr id="1808" name="Rechteck 551"/>
          <p:cNvSpPr/>
          <p:nvPr/>
        </p:nvSpPr>
        <p:spPr bwMode="auto">
          <a:xfrm>
            <a:off x="5210893" y="5596626"/>
            <a:ext cx="2349517" cy="246855"/>
          </a:xfrm>
          <a:custGeom>
            <a:avLst/>
            <a:gdLst>
              <a:gd name="connsiteX0" fmla="*/ 0 w 5036400"/>
              <a:gd name="connsiteY0" fmla="*/ 0 h 249236"/>
              <a:gd name="connsiteX1" fmla="*/ 5036400 w 5036400"/>
              <a:gd name="connsiteY1" fmla="*/ 0 h 249236"/>
              <a:gd name="connsiteX2" fmla="*/ 5036400 w 5036400"/>
              <a:gd name="connsiteY2" fmla="*/ 249236 h 249236"/>
              <a:gd name="connsiteX3" fmla="*/ 0 w 5036400"/>
              <a:gd name="connsiteY3" fmla="*/ 249236 h 249236"/>
              <a:gd name="connsiteX4" fmla="*/ 0 w 5036400"/>
              <a:gd name="connsiteY4" fmla="*/ 0 h 249236"/>
              <a:gd name="connsiteX0" fmla="*/ 0 w 5036400"/>
              <a:gd name="connsiteY0" fmla="*/ 0 h 249236"/>
              <a:gd name="connsiteX1" fmla="*/ 4895906 w 5036400"/>
              <a:gd name="connsiteY1" fmla="*/ 2382 h 249236"/>
              <a:gd name="connsiteX2" fmla="*/ 5036400 w 5036400"/>
              <a:gd name="connsiteY2" fmla="*/ 249236 h 249236"/>
              <a:gd name="connsiteX3" fmla="*/ 0 w 5036400"/>
              <a:gd name="connsiteY3" fmla="*/ 249236 h 249236"/>
              <a:gd name="connsiteX4" fmla="*/ 0 w 5036400"/>
              <a:gd name="connsiteY4" fmla="*/ 0 h 249236"/>
              <a:gd name="connsiteX0" fmla="*/ 140494 w 5036400"/>
              <a:gd name="connsiteY0" fmla="*/ 0 h 246855"/>
              <a:gd name="connsiteX1" fmla="*/ 4895906 w 5036400"/>
              <a:gd name="connsiteY1" fmla="*/ 1 h 246855"/>
              <a:gd name="connsiteX2" fmla="*/ 5036400 w 5036400"/>
              <a:gd name="connsiteY2" fmla="*/ 246855 h 246855"/>
              <a:gd name="connsiteX3" fmla="*/ 0 w 5036400"/>
              <a:gd name="connsiteY3" fmla="*/ 246855 h 246855"/>
              <a:gd name="connsiteX4" fmla="*/ 140494 w 5036400"/>
              <a:gd name="connsiteY4" fmla="*/ 0 h 24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00" h="246855">
                <a:moveTo>
                  <a:pt x="140494" y="0"/>
                </a:moveTo>
                <a:lnTo>
                  <a:pt x="4895906" y="1"/>
                </a:lnTo>
                <a:lnTo>
                  <a:pt x="5036400" y="246855"/>
                </a:lnTo>
                <a:lnTo>
                  <a:pt x="0" y="246855"/>
                </a:lnTo>
                <a:lnTo>
                  <a:pt x="140494" y="0"/>
                </a:lnTo>
                <a:close/>
              </a:path>
            </a:pathLst>
          </a:custGeom>
          <a:noFill/>
          <a:ln w="28575">
            <a:no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en-US" sz="10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Vertical </a:t>
            </a: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integration</a:t>
            </a:r>
          </a:p>
        </p:txBody>
      </p:sp>
      <p:sp>
        <p:nvSpPr>
          <p:cNvPr id="1809" name="Bogen 945"/>
          <p:cNvSpPr/>
          <p:nvPr/>
        </p:nvSpPr>
        <p:spPr bwMode="auto">
          <a:xfrm rot="1400625">
            <a:off x="5093094" y="2231587"/>
            <a:ext cx="1011220" cy="520876"/>
          </a:xfrm>
          <a:custGeom>
            <a:avLst/>
            <a:gdLst>
              <a:gd name="connsiteX0" fmla="*/ 16628 w 1947351"/>
              <a:gd name="connsiteY0" fmla="*/ 425329 h 1042497"/>
              <a:gd name="connsiteX1" fmla="*/ 936842 w 1947351"/>
              <a:gd name="connsiteY1" fmla="*/ 373 h 1042497"/>
              <a:gd name="connsiteX2" fmla="*/ 973676 w 1947351"/>
              <a:gd name="connsiteY2" fmla="*/ 521249 h 1042497"/>
              <a:gd name="connsiteX3" fmla="*/ 16628 w 1947351"/>
              <a:gd name="connsiteY3" fmla="*/ 425329 h 1042497"/>
              <a:gd name="connsiteX0" fmla="*/ 16628 w 1947351"/>
              <a:gd name="connsiteY0" fmla="*/ 425329 h 1042497"/>
              <a:gd name="connsiteX1" fmla="*/ 936842 w 1947351"/>
              <a:gd name="connsiteY1" fmla="*/ 373 h 1042497"/>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7153 h 523073"/>
              <a:gd name="connsiteX1" fmla="*/ 995773 w 1032607"/>
              <a:gd name="connsiteY1" fmla="*/ 2197 h 523073"/>
              <a:gd name="connsiteX2" fmla="*/ 1032607 w 1032607"/>
              <a:gd name="connsiteY2" fmla="*/ 523073 h 523073"/>
              <a:gd name="connsiteX3" fmla="*/ 75559 w 1032607"/>
              <a:gd name="connsiteY3" fmla="*/ 427153 h 523073"/>
              <a:gd name="connsiteX0" fmla="*/ 0 w 1032607"/>
              <a:gd name="connsiteY0" fmla="*/ 243269 h 523073"/>
              <a:gd name="connsiteX1" fmla="*/ 995773 w 1032607"/>
              <a:gd name="connsiteY1" fmla="*/ 2197 h 523073"/>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1032607 w 1032607"/>
              <a:gd name="connsiteY0" fmla="*/ 520876 h 520876"/>
              <a:gd name="connsiteX1" fmla="*/ 995773 w 1032607"/>
              <a:gd name="connsiteY1" fmla="*/ 0 h 520876"/>
              <a:gd name="connsiteX2" fmla="*/ 1032607 w 1032607"/>
              <a:gd name="connsiteY2" fmla="*/ 520876 h 520876"/>
              <a:gd name="connsiteX0" fmla="*/ 0 w 1032607"/>
              <a:gd name="connsiteY0" fmla="*/ 241072 h 520876"/>
              <a:gd name="connsiteX1" fmla="*/ 995773 w 1032607"/>
              <a:gd name="connsiteY1" fmla="*/ 0 h 520876"/>
              <a:gd name="connsiteX0" fmla="*/ 1032607 w 1032607"/>
              <a:gd name="connsiteY0" fmla="*/ 520876 h 520876"/>
              <a:gd name="connsiteX1" fmla="*/ 995773 w 1032607"/>
              <a:gd name="connsiteY1" fmla="*/ 0 h 520876"/>
              <a:gd name="connsiteX2" fmla="*/ 1032607 w 1032607"/>
              <a:gd name="connsiteY2" fmla="*/ 520876 h 520876"/>
              <a:gd name="connsiteX0" fmla="*/ 0 w 1032607"/>
              <a:gd name="connsiteY0" fmla="*/ 241072 h 520876"/>
              <a:gd name="connsiteX1" fmla="*/ 1003321 w 1032607"/>
              <a:gd name="connsiteY1" fmla="*/ 17490 h 520876"/>
              <a:gd name="connsiteX0" fmla="*/ 1032607 w 1032607"/>
              <a:gd name="connsiteY0" fmla="*/ 520876 h 520876"/>
              <a:gd name="connsiteX1" fmla="*/ 995773 w 1032607"/>
              <a:gd name="connsiteY1" fmla="*/ 0 h 520876"/>
              <a:gd name="connsiteX2" fmla="*/ 1032607 w 1032607"/>
              <a:gd name="connsiteY2" fmla="*/ 520876 h 520876"/>
              <a:gd name="connsiteX0" fmla="*/ 0 w 1032607"/>
              <a:gd name="connsiteY0" fmla="*/ 241072 h 520876"/>
              <a:gd name="connsiteX1" fmla="*/ 1003321 w 1032607"/>
              <a:gd name="connsiteY1" fmla="*/ 17490 h 520876"/>
              <a:gd name="connsiteX0" fmla="*/ 1032607 w 1032607"/>
              <a:gd name="connsiteY0" fmla="*/ 521946 h 521946"/>
              <a:gd name="connsiteX1" fmla="*/ 995773 w 1032607"/>
              <a:gd name="connsiteY1" fmla="*/ 1070 h 521946"/>
              <a:gd name="connsiteX2" fmla="*/ 1032607 w 1032607"/>
              <a:gd name="connsiteY2" fmla="*/ 521946 h 521946"/>
              <a:gd name="connsiteX0" fmla="*/ 0 w 1032607"/>
              <a:gd name="connsiteY0" fmla="*/ 242142 h 521946"/>
              <a:gd name="connsiteX1" fmla="*/ 1003321 w 1032607"/>
              <a:gd name="connsiteY1" fmla="*/ 18560 h 521946"/>
              <a:gd name="connsiteX0" fmla="*/ 1018768 w 1018768"/>
              <a:gd name="connsiteY0" fmla="*/ 520876 h 520876"/>
              <a:gd name="connsiteX1" fmla="*/ 981934 w 1018768"/>
              <a:gd name="connsiteY1" fmla="*/ 0 h 520876"/>
              <a:gd name="connsiteX2" fmla="*/ 1018768 w 1018768"/>
              <a:gd name="connsiteY2" fmla="*/ 520876 h 520876"/>
              <a:gd name="connsiteX0" fmla="*/ 0 w 1018768"/>
              <a:gd name="connsiteY0" fmla="*/ 273138 h 520876"/>
              <a:gd name="connsiteX1" fmla="*/ 989482 w 1018768"/>
              <a:gd name="connsiteY1" fmla="*/ 17490 h 520876"/>
              <a:gd name="connsiteX0" fmla="*/ 1018768 w 1018768"/>
              <a:gd name="connsiteY0" fmla="*/ 520876 h 520876"/>
              <a:gd name="connsiteX1" fmla="*/ 981934 w 1018768"/>
              <a:gd name="connsiteY1" fmla="*/ 0 h 520876"/>
              <a:gd name="connsiteX2" fmla="*/ 1018768 w 1018768"/>
              <a:gd name="connsiteY2" fmla="*/ 520876 h 520876"/>
              <a:gd name="connsiteX0" fmla="*/ 0 w 1018768"/>
              <a:gd name="connsiteY0" fmla="*/ 273138 h 520876"/>
              <a:gd name="connsiteX1" fmla="*/ 989482 w 1018768"/>
              <a:gd name="connsiteY1" fmla="*/ 17490 h 520876"/>
              <a:gd name="connsiteX0" fmla="*/ 1011220 w 1011220"/>
              <a:gd name="connsiteY0" fmla="*/ 520876 h 520876"/>
              <a:gd name="connsiteX1" fmla="*/ 974386 w 1011220"/>
              <a:gd name="connsiteY1" fmla="*/ 0 h 520876"/>
              <a:gd name="connsiteX2" fmla="*/ 1011220 w 1011220"/>
              <a:gd name="connsiteY2" fmla="*/ 520876 h 520876"/>
              <a:gd name="connsiteX0" fmla="*/ 0 w 1011220"/>
              <a:gd name="connsiteY0" fmla="*/ 290629 h 520876"/>
              <a:gd name="connsiteX1" fmla="*/ 981934 w 1011220"/>
              <a:gd name="connsiteY1" fmla="*/ 17490 h 520876"/>
              <a:gd name="connsiteX0" fmla="*/ 1011220 w 1011220"/>
              <a:gd name="connsiteY0" fmla="*/ 520876 h 520876"/>
              <a:gd name="connsiteX1" fmla="*/ 974386 w 1011220"/>
              <a:gd name="connsiteY1" fmla="*/ 0 h 520876"/>
              <a:gd name="connsiteX2" fmla="*/ 1011220 w 1011220"/>
              <a:gd name="connsiteY2" fmla="*/ 520876 h 520876"/>
              <a:gd name="connsiteX0" fmla="*/ 0 w 1011220"/>
              <a:gd name="connsiteY0" fmla="*/ 290629 h 520876"/>
              <a:gd name="connsiteX1" fmla="*/ 981934 w 1011220"/>
              <a:gd name="connsiteY1" fmla="*/ 17490 h 520876"/>
              <a:gd name="connsiteX0" fmla="*/ 1011220 w 1011220"/>
              <a:gd name="connsiteY0" fmla="*/ 520876 h 520876"/>
              <a:gd name="connsiteX1" fmla="*/ 974386 w 1011220"/>
              <a:gd name="connsiteY1" fmla="*/ 0 h 520876"/>
              <a:gd name="connsiteX2" fmla="*/ 1011220 w 1011220"/>
              <a:gd name="connsiteY2" fmla="*/ 520876 h 520876"/>
              <a:gd name="connsiteX0" fmla="*/ 0 w 1011220"/>
              <a:gd name="connsiteY0" fmla="*/ 290629 h 520876"/>
              <a:gd name="connsiteX1" fmla="*/ 981934 w 1011220"/>
              <a:gd name="connsiteY1" fmla="*/ 17490 h 520876"/>
            </a:gdLst>
            <a:ahLst/>
            <a:cxnLst>
              <a:cxn ang="0">
                <a:pos x="connsiteX0" y="connsiteY0"/>
              </a:cxn>
              <a:cxn ang="0">
                <a:pos x="connsiteX1" y="connsiteY1"/>
              </a:cxn>
            </a:cxnLst>
            <a:rect l="l" t="t" r="r" b="b"/>
            <a:pathLst>
              <a:path w="1011220" h="520876" stroke="0" extrusionOk="0">
                <a:moveTo>
                  <a:pt x="1011220" y="520876"/>
                </a:moveTo>
                <a:lnTo>
                  <a:pt x="974386" y="0"/>
                </a:lnTo>
                <a:lnTo>
                  <a:pt x="1011220" y="520876"/>
                </a:lnTo>
                <a:close/>
              </a:path>
              <a:path w="1011220" h="520876" fill="none">
                <a:moveTo>
                  <a:pt x="0" y="290629"/>
                </a:moveTo>
                <a:cubicBezTo>
                  <a:pt x="244589" y="75174"/>
                  <a:pt x="636962" y="-24021"/>
                  <a:pt x="981934" y="17490"/>
                </a:cubicBezTo>
              </a:path>
            </a:pathLst>
          </a:custGeom>
          <a:noFill/>
          <a:ln w="19050" cap="rnd" cmpd="sng" algn="ctr">
            <a:solidFill>
              <a:srgbClr val="92D05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10" name="Bogen 945"/>
          <p:cNvSpPr/>
          <p:nvPr/>
        </p:nvSpPr>
        <p:spPr bwMode="auto">
          <a:xfrm rot="12103717">
            <a:off x="4812178" y="2432498"/>
            <a:ext cx="1156149" cy="468035"/>
          </a:xfrm>
          <a:custGeom>
            <a:avLst/>
            <a:gdLst>
              <a:gd name="connsiteX0" fmla="*/ 16628 w 1947351"/>
              <a:gd name="connsiteY0" fmla="*/ 425329 h 1042497"/>
              <a:gd name="connsiteX1" fmla="*/ 936842 w 1947351"/>
              <a:gd name="connsiteY1" fmla="*/ 373 h 1042497"/>
              <a:gd name="connsiteX2" fmla="*/ 973676 w 1947351"/>
              <a:gd name="connsiteY2" fmla="*/ 521249 h 1042497"/>
              <a:gd name="connsiteX3" fmla="*/ 16628 w 1947351"/>
              <a:gd name="connsiteY3" fmla="*/ 425329 h 1042497"/>
              <a:gd name="connsiteX0" fmla="*/ 16628 w 1947351"/>
              <a:gd name="connsiteY0" fmla="*/ 425329 h 1042497"/>
              <a:gd name="connsiteX1" fmla="*/ 936842 w 1947351"/>
              <a:gd name="connsiteY1" fmla="*/ 373 h 1042497"/>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7153 h 523073"/>
              <a:gd name="connsiteX1" fmla="*/ 995773 w 1032607"/>
              <a:gd name="connsiteY1" fmla="*/ 2197 h 523073"/>
              <a:gd name="connsiteX2" fmla="*/ 1032607 w 1032607"/>
              <a:gd name="connsiteY2" fmla="*/ 523073 h 523073"/>
              <a:gd name="connsiteX3" fmla="*/ 75559 w 1032607"/>
              <a:gd name="connsiteY3" fmla="*/ 427153 h 523073"/>
              <a:gd name="connsiteX0" fmla="*/ 0 w 1032607"/>
              <a:gd name="connsiteY0" fmla="*/ 243269 h 523073"/>
              <a:gd name="connsiteX1" fmla="*/ 995773 w 1032607"/>
              <a:gd name="connsiteY1" fmla="*/ 2197 h 523073"/>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62000 w 1019048"/>
              <a:gd name="connsiteY0" fmla="*/ 430742 h 526662"/>
              <a:gd name="connsiteX1" fmla="*/ 982214 w 1019048"/>
              <a:gd name="connsiteY1" fmla="*/ 5786 h 526662"/>
              <a:gd name="connsiteX2" fmla="*/ 1019048 w 1019048"/>
              <a:gd name="connsiteY2" fmla="*/ 526662 h 526662"/>
              <a:gd name="connsiteX3" fmla="*/ 62000 w 1019048"/>
              <a:gd name="connsiteY3" fmla="*/ 430742 h 526662"/>
              <a:gd name="connsiteX0" fmla="*/ 0 w 1019048"/>
              <a:gd name="connsiteY0" fmla="*/ 297461 h 526662"/>
              <a:gd name="connsiteX1" fmla="*/ 982214 w 1019048"/>
              <a:gd name="connsiteY1" fmla="*/ 5786 h 526662"/>
              <a:gd name="connsiteX0" fmla="*/ 77319 w 1034367"/>
              <a:gd name="connsiteY0" fmla="*/ 430742 h 526662"/>
              <a:gd name="connsiteX1" fmla="*/ 997533 w 1034367"/>
              <a:gd name="connsiteY1" fmla="*/ 5786 h 526662"/>
              <a:gd name="connsiteX2" fmla="*/ 1034367 w 1034367"/>
              <a:gd name="connsiteY2" fmla="*/ 526662 h 526662"/>
              <a:gd name="connsiteX3" fmla="*/ 77319 w 1034367"/>
              <a:gd name="connsiteY3" fmla="*/ 430742 h 526662"/>
              <a:gd name="connsiteX0" fmla="*/ 0 w 1034367"/>
              <a:gd name="connsiteY0" fmla="*/ 313892 h 526662"/>
              <a:gd name="connsiteX1" fmla="*/ 997533 w 1034367"/>
              <a:gd name="connsiteY1" fmla="*/ 5786 h 526662"/>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97533 w 1034367"/>
              <a:gd name="connsiteY1" fmla="*/ 3328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97533 w 1034367"/>
              <a:gd name="connsiteY1" fmla="*/ 3328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97533 w 1034367"/>
              <a:gd name="connsiteY1" fmla="*/ 3328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72232 w 1034367"/>
              <a:gd name="connsiteY1" fmla="*/ 10107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72232 w 1034367"/>
              <a:gd name="connsiteY1" fmla="*/ 10107 h 524204"/>
              <a:gd name="connsiteX0" fmla="*/ 77319 w 1034367"/>
              <a:gd name="connsiteY0" fmla="*/ 428284 h 524204"/>
              <a:gd name="connsiteX1" fmla="*/ 997533 w 1034367"/>
              <a:gd name="connsiteY1" fmla="*/ 3328 h 524204"/>
              <a:gd name="connsiteX2" fmla="*/ 1034367 w 1034367"/>
              <a:gd name="connsiteY2" fmla="*/ 524204 h 524204"/>
              <a:gd name="connsiteX3" fmla="*/ 77319 w 1034367"/>
              <a:gd name="connsiteY3" fmla="*/ 428284 h 524204"/>
              <a:gd name="connsiteX0" fmla="*/ 0 w 1034367"/>
              <a:gd name="connsiteY0" fmla="*/ 311434 h 524204"/>
              <a:gd name="connsiteX1" fmla="*/ 972232 w 1034367"/>
              <a:gd name="connsiteY1" fmla="*/ 10107 h 524204"/>
              <a:gd name="connsiteX0" fmla="*/ 1034367 w 1034367"/>
              <a:gd name="connsiteY0" fmla="*/ 520876 h 520876"/>
              <a:gd name="connsiteX1" fmla="*/ 997533 w 1034367"/>
              <a:gd name="connsiteY1" fmla="*/ 0 h 520876"/>
              <a:gd name="connsiteX2" fmla="*/ 1034367 w 1034367"/>
              <a:gd name="connsiteY2" fmla="*/ 520876 h 520876"/>
              <a:gd name="connsiteX0" fmla="*/ 0 w 1034367"/>
              <a:gd name="connsiteY0" fmla="*/ 308106 h 520876"/>
              <a:gd name="connsiteX1" fmla="*/ 972232 w 1034367"/>
              <a:gd name="connsiteY1" fmla="*/ 6779 h 520876"/>
              <a:gd name="connsiteX0" fmla="*/ 1034367 w 1156149"/>
              <a:gd name="connsiteY0" fmla="*/ 515099 h 515099"/>
              <a:gd name="connsiteX1" fmla="*/ 1156149 w 1156149"/>
              <a:gd name="connsiteY1" fmla="*/ 443687 h 515099"/>
              <a:gd name="connsiteX2" fmla="*/ 1034367 w 1156149"/>
              <a:gd name="connsiteY2" fmla="*/ 515099 h 515099"/>
              <a:gd name="connsiteX0" fmla="*/ 0 w 1156149"/>
              <a:gd name="connsiteY0" fmla="*/ 302329 h 515099"/>
              <a:gd name="connsiteX1" fmla="*/ 972232 w 1156149"/>
              <a:gd name="connsiteY1" fmla="*/ 1002 h 515099"/>
              <a:gd name="connsiteX0" fmla="*/ 1034367 w 1156149"/>
              <a:gd name="connsiteY0" fmla="*/ 484914 h 484914"/>
              <a:gd name="connsiteX1" fmla="*/ 1156149 w 1156149"/>
              <a:gd name="connsiteY1" fmla="*/ 413502 h 484914"/>
              <a:gd name="connsiteX2" fmla="*/ 1034367 w 1156149"/>
              <a:gd name="connsiteY2" fmla="*/ 484914 h 484914"/>
              <a:gd name="connsiteX0" fmla="*/ 0 w 1156149"/>
              <a:gd name="connsiteY0" fmla="*/ 272144 h 484914"/>
              <a:gd name="connsiteX1" fmla="*/ 929743 w 1156149"/>
              <a:gd name="connsiteY1" fmla="*/ 1421 h 484914"/>
              <a:gd name="connsiteX0" fmla="*/ 1034367 w 1156149"/>
              <a:gd name="connsiteY0" fmla="*/ 460264 h 460264"/>
              <a:gd name="connsiteX1" fmla="*/ 1156149 w 1156149"/>
              <a:gd name="connsiteY1" fmla="*/ 388852 h 460264"/>
              <a:gd name="connsiteX2" fmla="*/ 1034367 w 1156149"/>
              <a:gd name="connsiteY2" fmla="*/ 460264 h 460264"/>
              <a:gd name="connsiteX0" fmla="*/ 0 w 1156149"/>
              <a:gd name="connsiteY0" fmla="*/ 247494 h 460264"/>
              <a:gd name="connsiteX1" fmla="*/ 909075 w 1156149"/>
              <a:gd name="connsiteY1" fmla="*/ 2097 h 460264"/>
              <a:gd name="connsiteX0" fmla="*/ 1034367 w 1156149"/>
              <a:gd name="connsiteY0" fmla="*/ 468035 h 468035"/>
              <a:gd name="connsiteX1" fmla="*/ 1156149 w 1156149"/>
              <a:gd name="connsiteY1" fmla="*/ 396623 h 468035"/>
              <a:gd name="connsiteX2" fmla="*/ 1034367 w 1156149"/>
              <a:gd name="connsiteY2" fmla="*/ 468035 h 468035"/>
              <a:gd name="connsiteX0" fmla="*/ 0 w 1156149"/>
              <a:gd name="connsiteY0" fmla="*/ 255265 h 468035"/>
              <a:gd name="connsiteX1" fmla="*/ 909075 w 1156149"/>
              <a:gd name="connsiteY1" fmla="*/ 9868 h 468035"/>
            </a:gdLst>
            <a:ahLst/>
            <a:cxnLst>
              <a:cxn ang="0">
                <a:pos x="connsiteX0" y="connsiteY0"/>
              </a:cxn>
              <a:cxn ang="0">
                <a:pos x="connsiteX1" y="connsiteY1"/>
              </a:cxn>
            </a:cxnLst>
            <a:rect l="l" t="t" r="r" b="b"/>
            <a:pathLst>
              <a:path w="1156149" h="468035" stroke="0" extrusionOk="0">
                <a:moveTo>
                  <a:pt x="1034367" y="468035"/>
                </a:moveTo>
                <a:lnTo>
                  <a:pt x="1156149" y="396623"/>
                </a:lnTo>
                <a:lnTo>
                  <a:pt x="1034367" y="468035"/>
                </a:lnTo>
                <a:close/>
              </a:path>
              <a:path w="1156149" h="468035" fill="none">
                <a:moveTo>
                  <a:pt x="0" y="255265"/>
                </a:moveTo>
                <a:cubicBezTo>
                  <a:pt x="325130" y="27039"/>
                  <a:pt x="535180" y="-25011"/>
                  <a:pt x="909075" y="9868"/>
                </a:cubicBezTo>
              </a:path>
            </a:pathLst>
          </a:custGeom>
          <a:noFill/>
          <a:ln w="19050" cap="rnd" cmpd="sng" algn="ctr">
            <a:solidFill>
              <a:srgbClr val="92D05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811" name="Gruppieren 1810"/>
          <p:cNvGrpSpPr/>
          <p:nvPr/>
        </p:nvGrpSpPr>
        <p:grpSpPr>
          <a:xfrm>
            <a:off x="6743861" y="1935106"/>
            <a:ext cx="1106017" cy="817684"/>
            <a:chOff x="10346283" y="2113012"/>
            <a:chExt cx="1106017" cy="817684"/>
          </a:xfrm>
        </p:grpSpPr>
        <p:sp>
          <p:nvSpPr>
            <p:cNvPr id="1812" name="Bogen 945"/>
            <p:cNvSpPr/>
            <p:nvPr/>
          </p:nvSpPr>
          <p:spPr bwMode="auto">
            <a:xfrm rot="10228132">
              <a:off x="10346283" y="2399350"/>
              <a:ext cx="548448" cy="520876"/>
            </a:xfrm>
            <a:custGeom>
              <a:avLst/>
              <a:gdLst>
                <a:gd name="connsiteX0" fmla="*/ 16628 w 1947351"/>
                <a:gd name="connsiteY0" fmla="*/ 425329 h 1042497"/>
                <a:gd name="connsiteX1" fmla="*/ 936842 w 1947351"/>
                <a:gd name="connsiteY1" fmla="*/ 373 h 1042497"/>
                <a:gd name="connsiteX2" fmla="*/ 973676 w 1947351"/>
                <a:gd name="connsiteY2" fmla="*/ 521249 h 1042497"/>
                <a:gd name="connsiteX3" fmla="*/ 16628 w 1947351"/>
                <a:gd name="connsiteY3" fmla="*/ 425329 h 1042497"/>
                <a:gd name="connsiteX0" fmla="*/ 16628 w 1947351"/>
                <a:gd name="connsiteY0" fmla="*/ 425329 h 1042497"/>
                <a:gd name="connsiteX1" fmla="*/ 936842 w 1947351"/>
                <a:gd name="connsiteY1" fmla="*/ 373 h 1042497"/>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4956 h 520876"/>
                <a:gd name="connsiteX1" fmla="*/ 995773 w 1032607"/>
                <a:gd name="connsiteY1" fmla="*/ 0 h 520876"/>
                <a:gd name="connsiteX2" fmla="*/ 1032607 w 1032607"/>
                <a:gd name="connsiteY2" fmla="*/ 520876 h 520876"/>
                <a:gd name="connsiteX3" fmla="*/ 75559 w 1032607"/>
                <a:gd name="connsiteY3" fmla="*/ 424956 h 520876"/>
                <a:gd name="connsiteX0" fmla="*/ 0 w 1032607"/>
                <a:gd name="connsiteY0" fmla="*/ 241072 h 520876"/>
                <a:gd name="connsiteX1" fmla="*/ 995773 w 1032607"/>
                <a:gd name="connsiteY1" fmla="*/ 0 h 520876"/>
                <a:gd name="connsiteX0" fmla="*/ 75559 w 1032607"/>
                <a:gd name="connsiteY0" fmla="*/ 427153 h 523073"/>
                <a:gd name="connsiteX1" fmla="*/ 995773 w 1032607"/>
                <a:gd name="connsiteY1" fmla="*/ 2197 h 523073"/>
                <a:gd name="connsiteX2" fmla="*/ 1032607 w 1032607"/>
                <a:gd name="connsiteY2" fmla="*/ 523073 h 523073"/>
                <a:gd name="connsiteX3" fmla="*/ 75559 w 1032607"/>
                <a:gd name="connsiteY3" fmla="*/ 427153 h 523073"/>
                <a:gd name="connsiteX0" fmla="*/ 0 w 1032607"/>
                <a:gd name="connsiteY0" fmla="*/ 243269 h 523073"/>
                <a:gd name="connsiteX1" fmla="*/ 995773 w 1032607"/>
                <a:gd name="connsiteY1" fmla="*/ 2197 h 523073"/>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75559 w 1032607"/>
                <a:gd name="connsiteY0" fmla="*/ 430742 h 526662"/>
                <a:gd name="connsiteX1" fmla="*/ 995773 w 1032607"/>
                <a:gd name="connsiteY1" fmla="*/ 5786 h 526662"/>
                <a:gd name="connsiteX2" fmla="*/ 1032607 w 1032607"/>
                <a:gd name="connsiteY2" fmla="*/ 526662 h 526662"/>
                <a:gd name="connsiteX3" fmla="*/ 75559 w 1032607"/>
                <a:gd name="connsiteY3" fmla="*/ 430742 h 526662"/>
                <a:gd name="connsiteX0" fmla="*/ 0 w 1032607"/>
                <a:gd name="connsiteY0" fmla="*/ 246858 h 526662"/>
                <a:gd name="connsiteX1" fmla="*/ 995773 w 1032607"/>
                <a:gd name="connsiteY1" fmla="*/ 5786 h 526662"/>
                <a:gd name="connsiteX0" fmla="*/ 0 w 957048"/>
                <a:gd name="connsiteY0" fmla="*/ 430742 h 526662"/>
                <a:gd name="connsiteX1" fmla="*/ 920214 w 957048"/>
                <a:gd name="connsiteY1" fmla="*/ 5786 h 526662"/>
                <a:gd name="connsiteX2" fmla="*/ 957048 w 957048"/>
                <a:gd name="connsiteY2" fmla="*/ 526662 h 526662"/>
                <a:gd name="connsiteX3" fmla="*/ 0 w 957048"/>
                <a:gd name="connsiteY3" fmla="*/ 430742 h 526662"/>
                <a:gd name="connsiteX0" fmla="*/ 420754 w 957048"/>
                <a:gd name="connsiteY0" fmla="*/ 310873 h 526662"/>
                <a:gd name="connsiteX1" fmla="*/ 920214 w 957048"/>
                <a:gd name="connsiteY1" fmla="*/ 5786 h 526662"/>
                <a:gd name="connsiteX0" fmla="*/ 0 w 957048"/>
                <a:gd name="connsiteY0" fmla="*/ 430742 h 526662"/>
                <a:gd name="connsiteX1" fmla="*/ 920214 w 957048"/>
                <a:gd name="connsiteY1" fmla="*/ 5786 h 526662"/>
                <a:gd name="connsiteX2" fmla="*/ 957048 w 957048"/>
                <a:gd name="connsiteY2" fmla="*/ 526662 h 526662"/>
                <a:gd name="connsiteX3" fmla="*/ 0 w 957048"/>
                <a:gd name="connsiteY3" fmla="*/ 430742 h 526662"/>
                <a:gd name="connsiteX0" fmla="*/ 420754 w 957048"/>
                <a:gd name="connsiteY0" fmla="*/ 310873 h 526662"/>
                <a:gd name="connsiteX1" fmla="*/ 920214 w 957048"/>
                <a:gd name="connsiteY1" fmla="*/ 5786 h 526662"/>
                <a:gd name="connsiteX0" fmla="*/ 0 w 957048"/>
                <a:gd name="connsiteY0" fmla="*/ 430742 h 526662"/>
                <a:gd name="connsiteX1" fmla="*/ 920214 w 957048"/>
                <a:gd name="connsiteY1" fmla="*/ 5786 h 526662"/>
                <a:gd name="connsiteX2" fmla="*/ 957048 w 957048"/>
                <a:gd name="connsiteY2" fmla="*/ 526662 h 526662"/>
                <a:gd name="connsiteX3" fmla="*/ 0 w 957048"/>
                <a:gd name="connsiteY3" fmla="*/ 430742 h 526662"/>
                <a:gd name="connsiteX0" fmla="*/ 420754 w 957048"/>
                <a:gd name="connsiteY0" fmla="*/ 310873 h 526662"/>
                <a:gd name="connsiteX1" fmla="*/ 920214 w 957048"/>
                <a:gd name="connsiteY1" fmla="*/ 5786 h 526662"/>
                <a:gd name="connsiteX0" fmla="*/ 0 w 957048"/>
                <a:gd name="connsiteY0" fmla="*/ 429357 h 525277"/>
                <a:gd name="connsiteX1" fmla="*/ 920214 w 957048"/>
                <a:gd name="connsiteY1" fmla="*/ 4401 h 525277"/>
                <a:gd name="connsiteX2" fmla="*/ 957048 w 957048"/>
                <a:gd name="connsiteY2" fmla="*/ 525277 h 525277"/>
                <a:gd name="connsiteX3" fmla="*/ 0 w 957048"/>
                <a:gd name="connsiteY3" fmla="*/ 429357 h 525277"/>
                <a:gd name="connsiteX0" fmla="*/ 420754 w 957048"/>
                <a:gd name="connsiteY0" fmla="*/ 309488 h 525277"/>
                <a:gd name="connsiteX1" fmla="*/ 920214 w 957048"/>
                <a:gd name="connsiteY1" fmla="*/ 4401 h 525277"/>
                <a:gd name="connsiteX0" fmla="*/ 536294 w 536294"/>
                <a:gd name="connsiteY0" fmla="*/ 520876 h 520876"/>
                <a:gd name="connsiteX1" fmla="*/ 499460 w 536294"/>
                <a:gd name="connsiteY1" fmla="*/ 0 h 520876"/>
                <a:gd name="connsiteX2" fmla="*/ 536294 w 536294"/>
                <a:gd name="connsiteY2" fmla="*/ 520876 h 520876"/>
                <a:gd name="connsiteX0" fmla="*/ 0 w 536294"/>
                <a:gd name="connsiteY0" fmla="*/ 305087 h 520876"/>
                <a:gd name="connsiteX1" fmla="*/ 499460 w 536294"/>
                <a:gd name="connsiteY1" fmla="*/ 0 h 520876"/>
                <a:gd name="connsiteX0" fmla="*/ 536294 w 536294"/>
                <a:gd name="connsiteY0" fmla="*/ 520876 h 520876"/>
                <a:gd name="connsiteX1" fmla="*/ 499460 w 536294"/>
                <a:gd name="connsiteY1" fmla="*/ 0 h 520876"/>
                <a:gd name="connsiteX2" fmla="*/ 536294 w 536294"/>
                <a:gd name="connsiteY2" fmla="*/ 520876 h 520876"/>
                <a:gd name="connsiteX0" fmla="*/ 0 w 536294"/>
                <a:gd name="connsiteY0" fmla="*/ 305087 h 520876"/>
                <a:gd name="connsiteX1" fmla="*/ 499460 w 536294"/>
                <a:gd name="connsiteY1" fmla="*/ 0 h 520876"/>
                <a:gd name="connsiteX0" fmla="*/ 548448 w 548448"/>
                <a:gd name="connsiteY0" fmla="*/ 520876 h 520876"/>
                <a:gd name="connsiteX1" fmla="*/ 511614 w 548448"/>
                <a:gd name="connsiteY1" fmla="*/ 0 h 520876"/>
                <a:gd name="connsiteX2" fmla="*/ 548448 w 548448"/>
                <a:gd name="connsiteY2" fmla="*/ 520876 h 520876"/>
                <a:gd name="connsiteX0" fmla="*/ 0 w 548448"/>
                <a:gd name="connsiteY0" fmla="*/ 319949 h 520876"/>
                <a:gd name="connsiteX1" fmla="*/ 511614 w 548448"/>
                <a:gd name="connsiteY1" fmla="*/ 0 h 520876"/>
                <a:gd name="connsiteX0" fmla="*/ 548448 w 548448"/>
                <a:gd name="connsiteY0" fmla="*/ 520876 h 520876"/>
                <a:gd name="connsiteX1" fmla="*/ 511614 w 548448"/>
                <a:gd name="connsiteY1" fmla="*/ 0 h 520876"/>
                <a:gd name="connsiteX2" fmla="*/ 548448 w 548448"/>
                <a:gd name="connsiteY2" fmla="*/ 520876 h 520876"/>
                <a:gd name="connsiteX0" fmla="*/ 0 w 548448"/>
                <a:gd name="connsiteY0" fmla="*/ 319949 h 520876"/>
                <a:gd name="connsiteX1" fmla="*/ 511614 w 548448"/>
                <a:gd name="connsiteY1" fmla="*/ 0 h 520876"/>
              </a:gdLst>
              <a:ahLst/>
              <a:cxnLst>
                <a:cxn ang="0">
                  <a:pos x="connsiteX0" y="connsiteY0"/>
                </a:cxn>
                <a:cxn ang="0">
                  <a:pos x="connsiteX1" y="connsiteY1"/>
                </a:cxn>
              </a:cxnLst>
              <a:rect l="l" t="t" r="r" b="b"/>
              <a:pathLst>
                <a:path w="548448" h="520876" stroke="0" extrusionOk="0">
                  <a:moveTo>
                    <a:pt x="548448" y="520876"/>
                  </a:moveTo>
                  <a:lnTo>
                    <a:pt x="511614" y="0"/>
                  </a:lnTo>
                  <a:lnTo>
                    <a:pt x="548448" y="520876"/>
                  </a:lnTo>
                  <a:close/>
                </a:path>
                <a:path w="548448" h="520876" fill="none">
                  <a:moveTo>
                    <a:pt x="0" y="319949"/>
                  </a:moveTo>
                  <a:cubicBezTo>
                    <a:pt x="34265" y="219740"/>
                    <a:pt x="57126" y="9211"/>
                    <a:pt x="511614" y="0"/>
                  </a:cubicBezTo>
                </a:path>
              </a:pathLst>
            </a:custGeom>
            <a:noFill/>
            <a:ln w="19050" cap="rnd" cmpd="sng" algn="ctr">
              <a:solidFill>
                <a:srgbClr val="92D050"/>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813" name="Grafik 18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9045" y="2113012"/>
              <a:ext cx="231731" cy="377636"/>
            </a:xfrm>
            <a:prstGeom prst="rect">
              <a:avLst/>
            </a:prstGeom>
          </p:spPr>
        </p:pic>
        <p:pic>
          <p:nvPicPr>
            <p:cNvPr id="1814" name="Grafik 18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1811" y="2322102"/>
              <a:ext cx="450489" cy="608594"/>
            </a:xfrm>
            <a:prstGeom prst="rect">
              <a:avLst/>
            </a:prstGeom>
          </p:spPr>
        </p:pic>
      </p:grpSp>
      <p:sp>
        <p:nvSpPr>
          <p:cNvPr id="1815" name="Textfeld 1814"/>
          <p:cNvSpPr txBox="1"/>
          <p:nvPr/>
        </p:nvSpPr>
        <p:spPr>
          <a:xfrm>
            <a:off x="5564749" y="2581299"/>
            <a:ext cx="766557" cy="400110"/>
          </a:xfrm>
          <a:prstGeom prst="rect">
            <a:avLst/>
          </a:prstGeom>
          <a:noFill/>
        </p:spPr>
        <p:txBody>
          <a:bodyPr wrap="non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  Operating-</a:t>
            </a:r>
            <a:br>
              <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err="1">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rPr>
              <a:t>management level</a:t>
            </a:r>
            <a:endParaRPr kumimoji="0" lang="en-US" sz="10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grpSp>
        <p:nvGrpSpPr>
          <p:cNvPr id="1816" name="Gruppieren 1815"/>
          <p:cNvGrpSpPr/>
          <p:nvPr/>
        </p:nvGrpSpPr>
        <p:grpSpPr>
          <a:xfrm>
            <a:off x="4429908" y="2110640"/>
            <a:ext cx="590158" cy="559605"/>
            <a:chOff x="1032357" y="2288546"/>
            <a:chExt cx="590158" cy="559605"/>
          </a:xfrm>
        </p:grpSpPr>
        <p:sp>
          <p:nvSpPr>
            <p:cNvPr id="1817" name="Freeform 3"/>
            <p:cNvSpPr>
              <a:spLocks/>
            </p:cNvSpPr>
            <p:nvPr/>
          </p:nvSpPr>
          <p:spPr bwMode="auto">
            <a:xfrm>
              <a:off x="1256989" y="2716557"/>
              <a:ext cx="139564" cy="45194"/>
            </a:xfrm>
            <a:custGeom>
              <a:avLst/>
              <a:gdLst>
                <a:gd name="T0" fmla="*/ 57 w 730"/>
                <a:gd name="T1" fmla="*/ 0 h 240"/>
                <a:gd name="T2" fmla="*/ 673 w 730"/>
                <a:gd name="T3" fmla="*/ 0 h 240"/>
                <a:gd name="T4" fmla="*/ 730 w 730"/>
                <a:gd name="T5" fmla="*/ 240 h 240"/>
                <a:gd name="T6" fmla="*/ 0 w 730"/>
                <a:gd name="T7" fmla="*/ 240 h 240"/>
                <a:gd name="T8" fmla="*/ 57 w 730"/>
                <a:gd name="T9" fmla="*/ 0 h 240"/>
              </a:gdLst>
              <a:ahLst/>
              <a:cxnLst>
                <a:cxn ang="0">
                  <a:pos x="T0" y="T1"/>
                </a:cxn>
                <a:cxn ang="0">
                  <a:pos x="T2" y="T3"/>
                </a:cxn>
                <a:cxn ang="0">
                  <a:pos x="T4" y="T5"/>
                </a:cxn>
                <a:cxn ang="0">
                  <a:pos x="T6" y="T7"/>
                </a:cxn>
                <a:cxn ang="0">
                  <a:pos x="T8" y="T9"/>
                </a:cxn>
              </a:cxnLst>
              <a:rect l="0" t="0" r="r" b="b"/>
              <a:pathLst>
                <a:path w="730" h="240">
                  <a:moveTo>
                    <a:pt x="57" y="0"/>
                  </a:moveTo>
                  <a:lnTo>
                    <a:pt x="673" y="0"/>
                  </a:lnTo>
                  <a:lnTo>
                    <a:pt x="730" y="240"/>
                  </a:lnTo>
                  <a:lnTo>
                    <a:pt x="0" y="240"/>
                  </a:lnTo>
                  <a:lnTo>
                    <a:pt x="57" y="0"/>
                  </a:lnTo>
                  <a:close/>
                </a:path>
              </a:pathLst>
            </a:custGeom>
            <a:solidFill>
              <a:srgbClr val="CEE8F7">
                <a:alpha val="50196"/>
              </a:srgbClr>
            </a:solidFill>
            <a:ln w="12700"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1818" name="Gruppieren 1817"/>
            <p:cNvGrpSpPr/>
            <p:nvPr/>
          </p:nvGrpSpPr>
          <p:grpSpPr>
            <a:xfrm>
              <a:off x="1032357" y="2288546"/>
              <a:ext cx="590158" cy="435987"/>
              <a:chOff x="1032357" y="2288546"/>
              <a:chExt cx="590158" cy="435987"/>
            </a:xfrm>
          </p:grpSpPr>
          <p:sp>
            <p:nvSpPr>
              <p:cNvPr id="1843" name="Freeform 4"/>
              <p:cNvSpPr>
                <a:spLocks/>
              </p:cNvSpPr>
              <p:nvPr/>
            </p:nvSpPr>
            <p:spPr bwMode="auto">
              <a:xfrm>
                <a:off x="1032357" y="2288546"/>
                <a:ext cx="590158" cy="435987"/>
              </a:xfrm>
              <a:custGeom>
                <a:avLst/>
                <a:gdLst>
                  <a:gd name="T0" fmla="*/ 130 w 3110"/>
                  <a:gd name="T1" fmla="*/ 0 h 2295"/>
                  <a:gd name="T2" fmla="*/ 2980 w 3110"/>
                  <a:gd name="T3" fmla="*/ 0 h 2295"/>
                  <a:gd name="T4" fmla="*/ 3007 w 3110"/>
                  <a:gd name="T5" fmla="*/ 3 h 2295"/>
                  <a:gd name="T6" fmla="*/ 3031 w 3110"/>
                  <a:gd name="T7" fmla="*/ 10 h 2295"/>
                  <a:gd name="T8" fmla="*/ 3053 w 3110"/>
                  <a:gd name="T9" fmla="*/ 23 h 2295"/>
                  <a:gd name="T10" fmla="*/ 3072 w 3110"/>
                  <a:gd name="T11" fmla="*/ 39 h 2295"/>
                  <a:gd name="T12" fmla="*/ 3088 w 3110"/>
                  <a:gd name="T13" fmla="*/ 58 h 2295"/>
                  <a:gd name="T14" fmla="*/ 3100 w 3110"/>
                  <a:gd name="T15" fmla="*/ 81 h 2295"/>
                  <a:gd name="T16" fmla="*/ 3107 w 3110"/>
                  <a:gd name="T17" fmla="*/ 105 h 2295"/>
                  <a:gd name="T18" fmla="*/ 3110 w 3110"/>
                  <a:gd name="T19" fmla="*/ 132 h 2295"/>
                  <a:gd name="T20" fmla="*/ 3110 w 3110"/>
                  <a:gd name="T21" fmla="*/ 2164 h 2295"/>
                  <a:gd name="T22" fmla="*/ 3107 w 3110"/>
                  <a:gd name="T23" fmla="*/ 2191 h 2295"/>
                  <a:gd name="T24" fmla="*/ 3100 w 3110"/>
                  <a:gd name="T25" fmla="*/ 2215 h 2295"/>
                  <a:gd name="T26" fmla="*/ 3088 w 3110"/>
                  <a:gd name="T27" fmla="*/ 2238 h 2295"/>
                  <a:gd name="T28" fmla="*/ 3072 w 3110"/>
                  <a:gd name="T29" fmla="*/ 2257 h 2295"/>
                  <a:gd name="T30" fmla="*/ 3053 w 3110"/>
                  <a:gd name="T31" fmla="*/ 2273 h 2295"/>
                  <a:gd name="T32" fmla="*/ 3031 w 3110"/>
                  <a:gd name="T33" fmla="*/ 2285 h 2295"/>
                  <a:gd name="T34" fmla="*/ 3007 w 3110"/>
                  <a:gd name="T35" fmla="*/ 2292 h 2295"/>
                  <a:gd name="T36" fmla="*/ 2980 w 3110"/>
                  <a:gd name="T37" fmla="*/ 2295 h 2295"/>
                  <a:gd name="T38" fmla="*/ 130 w 3110"/>
                  <a:gd name="T39" fmla="*/ 2295 h 2295"/>
                  <a:gd name="T40" fmla="*/ 103 w 3110"/>
                  <a:gd name="T41" fmla="*/ 2292 h 2295"/>
                  <a:gd name="T42" fmla="*/ 80 w 3110"/>
                  <a:gd name="T43" fmla="*/ 2285 h 2295"/>
                  <a:gd name="T44" fmla="*/ 57 w 3110"/>
                  <a:gd name="T45" fmla="*/ 2273 h 2295"/>
                  <a:gd name="T46" fmla="*/ 38 w 3110"/>
                  <a:gd name="T47" fmla="*/ 2257 h 2295"/>
                  <a:gd name="T48" fmla="*/ 23 w 3110"/>
                  <a:gd name="T49" fmla="*/ 2238 h 2295"/>
                  <a:gd name="T50" fmla="*/ 10 w 3110"/>
                  <a:gd name="T51" fmla="*/ 2215 h 2295"/>
                  <a:gd name="T52" fmla="*/ 3 w 3110"/>
                  <a:gd name="T53" fmla="*/ 2191 h 2295"/>
                  <a:gd name="T54" fmla="*/ 0 w 3110"/>
                  <a:gd name="T55" fmla="*/ 2164 h 2295"/>
                  <a:gd name="T56" fmla="*/ 0 w 3110"/>
                  <a:gd name="T57" fmla="*/ 132 h 2295"/>
                  <a:gd name="T58" fmla="*/ 3 w 3110"/>
                  <a:gd name="T59" fmla="*/ 105 h 2295"/>
                  <a:gd name="T60" fmla="*/ 10 w 3110"/>
                  <a:gd name="T61" fmla="*/ 81 h 2295"/>
                  <a:gd name="T62" fmla="*/ 23 w 3110"/>
                  <a:gd name="T63" fmla="*/ 58 h 2295"/>
                  <a:gd name="T64" fmla="*/ 38 w 3110"/>
                  <a:gd name="T65" fmla="*/ 39 h 2295"/>
                  <a:gd name="T66" fmla="*/ 57 w 3110"/>
                  <a:gd name="T67" fmla="*/ 23 h 2295"/>
                  <a:gd name="T68" fmla="*/ 80 w 3110"/>
                  <a:gd name="T69" fmla="*/ 10 h 2295"/>
                  <a:gd name="T70" fmla="*/ 103 w 3110"/>
                  <a:gd name="T71" fmla="*/ 3 h 2295"/>
                  <a:gd name="T72" fmla="*/ 130 w 3110"/>
                  <a:gd name="T73" fmla="*/ 0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10" h="2295">
                    <a:moveTo>
                      <a:pt x="130" y="0"/>
                    </a:moveTo>
                    <a:lnTo>
                      <a:pt x="2980" y="0"/>
                    </a:lnTo>
                    <a:lnTo>
                      <a:pt x="3007" y="3"/>
                    </a:lnTo>
                    <a:lnTo>
                      <a:pt x="3031" y="10"/>
                    </a:lnTo>
                    <a:lnTo>
                      <a:pt x="3053" y="23"/>
                    </a:lnTo>
                    <a:lnTo>
                      <a:pt x="3072" y="39"/>
                    </a:lnTo>
                    <a:lnTo>
                      <a:pt x="3088" y="58"/>
                    </a:lnTo>
                    <a:lnTo>
                      <a:pt x="3100" y="81"/>
                    </a:lnTo>
                    <a:lnTo>
                      <a:pt x="3107" y="105"/>
                    </a:lnTo>
                    <a:lnTo>
                      <a:pt x="3110" y="132"/>
                    </a:lnTo>
                    <a:lnTo>
                      <a:pt x="3110" y="2164"/>
                    </a:lnTo>
                    <a:lnTo>
                      <a:pt x="3107" y="2191"/>
                    </a:lnTo>
                    <a:lnTo>
                      <a:pt x="3100" y="2215"/>
                    </a:lnTo>
                    <a:lnTo>
                      <a:pt x="3088" y="2238"/>
                    </a:lnTo>
                    <a:lnTo>
                      <a:pt x="3072" y="2257"/>
                    </a:lnTo>
                    <a:lnTo>
                      <a:pt x="3053" y="2273"/>
                    </a:lnTo>
                    <a:lnTo>
                      <a:pt x="3031" y="2285"/>
                    </a:lnTo>
                    <a:lnTo>
                      <a:pt x="3007" y="2292"/>
                    </a:lnTo>
                    <a:lnTo>
                      <a:pt x="2980" y="2295"/>
                    </a:lnTo>
                    <a:lnTo>
                      <a:pt x="130" y="2295"/>
                    </a:lnTo>
                    <a:lnTo>
                      <a:pt x="103" y="2292"/>
                    </a:lnTo>
                    <a:lnTo>
                      <a:pt x="80" y="2285"/>
                    </a:lnTo>
                    <a:lnTo>
                      <a:pt x="57" y="2273"/>
                    </a:lnTo>
                    <a:lnTo>
                      <a:pt x="38" y="2257"/>
                    </a:lnTo>
                    <a:lnTo>
                      <a:pt x="23" y="2238"/>
                    </a:lnTo>
                    <a:lnTo>
                      <a:pt x="10" y="2215"/>
                    </a:lnTo>
                    <a:lnTo>
                      <a:pt x="3" y="2191"/>
                    </a:lnTo>
                    <a:lnTo>
                      <a:pt x="0" y="2164"/>
                    </a:lnTo>
                    <a:lnTo>
                      <a:pt x="0" y="132"/>
                    </a:lnTo>
                    <a:lnTo>
                      <a:pt x="3" y="105"/>
                    </a:lnTo>
                    <a:lnTo>
                      <a:pt x="10" y="81"/>
                    </a:lnTo>
                    <a:lnTo>
                      <a:pt x="23" y="58"/>
                    </a:lnTo>
                    <a:lnTo>
                      <a:pt x="38" y="39"/>
                    </a:lnTo>
                    <a:lnTo>
                      <a:pt x="57" y="23"/>
                    </a:lnTo>
                    <a:lnTo>
                      <a:pt x="80" y="10"/>
                    </a:lnTo>
                    <a:lnTo>
                      <a:pt x="103" y="3"/>
                    </a:lnTo>
                    <a:lnTo>
                      <a:pt x="130" y="0"/>
                    </a:lnTo>
                    <a:close/>
                  </a:path>
                </a:pathLst>
              </a:custGeom>
              <a:solidFill>
                <a:srgbClr val="FFFFFF"/>
              </a:solidFill>
              <a:ln w="9525"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44" name="Freeform 4"/>
              <p:cNvSpPr>
                <a:spLocks/>
              </p:cNvSpPr>
              <p:nvPr/>
            </p:nvSpPr>
            <p:spPr bwMode="auto">
              <a:xfrm>
                <a:off x="1032357" y="2288546"/>
                <a:ext cx="590158" cy="435987"/>
              </a:xfrm>
              <a:custGeom>
                <a:avLst/>
                <a:gdLst>
                  <a:gd name="T0" fmla="*/ 130 w 3110"/>
                  <a:gd name="T1" fmla="*/ 0 h 2295"/>
                  <a:gd name="T2" fmla="*/ 2980 w 3110"/>
                  <a:gd name="T3" fmla="*/ 0 h 2295"/>
                  <a:gd name="T4" fmla="*/ 3007 w 3110"/>
                  <a:gd name="T5" fmla="*/ 3 h 2295"/>
                  <a:gd name="T6" fmla="*/ 3031 w 3110"/>
                  <a:gd name="T7" fmla="*/ 10 h 2295"/>
                  <a:gd name="T8" fmla="*/ 3053 w 3110"/>
                  <a:gd name="T9" fmla="*/ 23 h 2295"/>
                  <a:gd name="T10" fmla="*/ 3072 w 3110"/>
                  <a:gd name="T11" fmla="*/ 39 h 2295"/>
                  <a:gd name="T12" fmla="*/ 3088 w 3110"/>
                  <a:gd name="T13" fmla="*/ 58 h 2295"/>
                  <a:gd name="T14" fmla="*/ 3100 w 3110"/>
                  <a:gd name="T15" fmla="*/ 81 h 2295"/>
                  <a:gd name="T16" fmla="*/ 3107 w 3110"/>
                  <a:gd name="T17" fmla="*/ 105 h 2295"/>
                  <a:gd name="T18" fmla="*/ 3110 w 3110"/>
                  <a:gd name="T19" fmla="*/ 132 h 2295"/>
                  <a:gd name="T20" fmla="*/ 3110 w 3110"/>
                  <a:gd name="T21" fmla="*/ 2164 h 2295"/>
                  <a:gd name="T22" fmla="*/ 3107 w 3110"/>
                  <a:gd name="T23" fmla="*/ 2191 h 2295"/>
                  <a:gd name="T24" fmla="*/ 3100 w 3110"/>
                  <a:gd name="T25" fmla="*/ 2215 h 2295"/>
                  <a:gd name="T26" fmla="*/ 3088 w 3110"/>
                  <a:gd name="T27" fmla="*/ 2238 h 2295"/>
                  <a:gd name="T28" fmla="*/ 3072 w 3110"/>
                  <a:gd name="T29" fmla="*/ 2257 h 2295"/>
                  <a:gd name="T30" fmla="*/ 3053 w 3110"/>
                  <a:gd name="T31" fmla="*/ 2273 h 2295"/>
                  <a:gd name="T32" fmla="*/ 3031 w 3110"/>
                  <a:gd name="T33" fmla="*/ 2285 h 2295"/>
                  <a:gd name="T34" fmla="*/ 3007 w 3110"/>
                  <a:gd name="T35" fmla="*/ 2292 h 2295"/>
                  <a:gd name="T36" fmla="*/ 2980 w 3110"/>
                  <a:gd name="T37" fmla="*/ 2295 h 2295"/>
                  <a:gd name="T38" fmla="*/ 130 w 3110"/>
                  <a:gd name="T39" fmla="*/ 2295 h 2295"/>
                  <a:gd name="T40" fmla="*/ 103 w 3110"/>
                  <a:gd name="T41" fmla="*/ 2292 h 2295"/>
                  <a:gd name="T42" fmla="*/ 80 w 3110"/>
                  <a:gd name="T43" fmla="*/ 2285 h 2295"/>
                  <a:gd name="T44" fmla="*/ 57 w 3110"/>
                  <a:gd name="T45" fmla="*/ 2273 h 2295"/>
                  <a:gd name="T46" fmla="*/ 38 w 3110"/>
                  <a:gd name="T47" fmla="*/ 2257 h 2295"/>
                  <a:gd name="T48" fmla="*/ 23 w 3110"/>
                  <a:gd name="T49" fmla="*/ 2238 h 2295"/>
                  <a:gd name="T50" fmla="*/ 10 w 3110"/>
                  <a:gd name="T51" fmla="*/ 2215 h 2295"/>
                  <a:gd name="T52" fmla="*/ 3 w 3110"/>
                  <a:gd name="T53" fmla="*/ 2191 h 2295"/>
                  <a:gd name="T54" fmla="*/ 0 w 3110"/>
                  <a:gd name="T55" fmla="*/ 2164 h 2295"/>
                  <a:gd name="T56" fmla="*/ 0 w 3110"/>
                  <a:gd name="T57" fmla="*/ 132 h 2295"/>
                  <a:gd name="T58" fmla="*/ 3 w 3110"/>
                  <a:gd name="T59" fmla="*/ 105 h 2295"/>
                  <a:gd name="T60" fmla="*/ 10 w 3110"/>
                  <a:gd name="T61" fmla="*/ 81 h 2295"/>
                  <a:gd name="T62" fmla="*/ 23 w 3110"/>
                  <a:gd name="T63" fmla="*/ 58 h 2295"/>
                  <a:gd name="T64" fmla="*/ 38 w 3110"/>
                  <a:gd name="T65" fmla="*/ 39 h 2295"/>
                  <a:gd name="T66" fmla="*/ 57 w 3110"/>
                  <a:gd name="T67" fmla="*/ 23 h 2295"/>
                  <a:gd name="T68" fmla="*/ 80 w 3110"/>
                  <a:gd name="T69" fmla="*/ 10 h 2295"/>
                  <a:gd name="T70" fmla="*/ 103 w 3110"/>
                  <a:gd name="T71" fmla="*/ 3 h 2295"/>
                  <a:gd name="T72" fmla="*/ 130 w 3110"/>
                  <a:gd name="T73" fmla="*/ 0 h 2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10" h="2295">
                    <a:moveTo>
                      <a:pt x="130" y="0"/>
                    </a:moveTo>
                    <a:lnTo>
                      <a:pt x="2980" y="0"/>
                    </a:lnTo>
                    <a:lnTo>
                      <a:pt x="3007" y="3"/>
                    </a:lnTo>
                    <a:lnTo>
                      <a:pt x="3031" y="10"/>
                    </a:lnTo>
                    <a:lnTo>
                      <a:pt x="3053" y="23"/>
                    </a:lnTo>
                    <a:lnTo>
                      <a:pt x="3072" y="39"/>
                    </a:lnTo>
                    <a:lnTo>
                      <a:pt x="3088" y="58"/>
                    </a:lnTo>
                    <a:lnTo>
                      <a:pt x="3100" y="81"/>
                    </a:lnTo>
                    <a:lnTo>
                      <a:pt x="3107" y="105"/>
                    </a:lnTo>
                    <a:lnTo>
                      <a:pt x="3110" y="132"/>
                    </a:lnTo>
                    <a:lnTo>
                      <a:pt x="3110" y="2164"/>
                    </a:lnTo>
                    <a:lnTo>
                      <a:pt x="3107" y="2191"/>
                    </a:lnTo>
                    <a:lnTo>
                      <a:pt x="3100" y="2215"/>
                    </a:lnTo>
                    <a:lnTo>
                      <a:pt x="3088" y="2238"/>
                    </a:lnTo>
                    <a:lnTo>
                      <a:pt x="3072" y="2257"/>
                    </a:lnTo>
                    <a:lnTo>
                      <a:pt x="3053" y="2273"/>
                    </a:lnTo>
                    <a:lnTo>
                      <a:pt x="3031" y="2285"/>
                    </a:lnTo>
                    <a:lnTo>
                      <a:pt x="3007" y="2292"/>
                    </a:lnTo>
                    <a:lnTo>
                      <a:pt x="2980" y="2295"/>
                    </a:lnTo>
                    <a:lnTo>
                      <a:pt x="130" y="2295"/>
                    </a:lnTo>
                    <a:lnTo>
                      <a:pt x="103" y="2292"/>
                    </a:lnTo>
                    <a:lnTo>
                      <a:pt x="80" y="2285"/>
                    </a:lnTo>
                    <a:lnTo>
                      <a:pt x="57" y="2273"/>
                    </a:lnTo>
                    <a:lnTo>
                      <a:pt x="38" y="2257"/>
                    </a:lnTo>
                    <a:lnTo>
                      <a:pt x="23" y="2238"/>
                    </a:lnTo>
                    <a:lnTo>
                      <a:pt x="10" y="2215"/>
                    </a:lnTo>
                    <a:lnTo>
                      <a:pt x="3" y="2191"/>
                    </a:lnTo>
                    <a:lnTo>
                      <a:pt x="0" y="2164"/>
                    </a:lnTo>
                    <a:lnTo>
                      <a:pt x="0" y="132"/>
                    </a:lnTo>
                    <a:lnTo>
                      <a:pt x="3" y="105"/>
                    </a:lnTo>
                    <a:lnTo>
                      <a:pt x="10" y="81"/>
                    </a:lnTo>
                    <a:lnTo>
                      <a:pt x="23" y="58"/>
                    </a:lnTo>
                    <a:lnTo>
                      <a:pt x="38" y="39"/>
                    </a:lnTo>
                    <a:lnTo>
                      <a:pt x="57" y="23"/>
                    </a:lnTo>
                    <a:lnTo>
                      <a:pt x="80" y="10"/>
                    </a:lnTo>
                    <a:lnTo>
                      <a:pt x="103" y="3"/>
                    </a:lnTo>
                    <a:lnTo>
                      <a:pt x="130" y="0"/>
                    </a:lnTo>
                    <a:close/>
                  </a:path>
                </a:pathLst>
              </a:custGeom>
              <a:solidFill>
                <a:srgbClr val="CEE8F7">
                  <a:alpha val="50196"/>
                </a:srgbClr>
              </a:solidFill>
              <a:ln w="9525"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45" name="Rectangle 5"/>
              <p:cNvSpPr>
                <a:spLocks noChangeArrowheads="1"/>
              </p:cNvSpPr>
              <p:nvPr/>
            </p:nvSpPr>
            <p:spPr bwMode="auto">
              <a:xfrm>
                <a:off x="1060270" y="2317789"/>
                <a:ext cx="534332" cy="378830"/>
              </a:xfrm>
              <a:prstGeom prst="rect">
                <a:avLst/>
              </a:prstGeom>
              <a:solidFill>
                <a:srgbClr val="FFFFFF"/>
              </a:solidFill>
              <a:ln w="9525">
                <a:solidFill>
                  <a:srgbClr val="67AED9"/>
                </a:solid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prstClr val="black"/>
                    </a:solidFill>
                    <a:effectLst/>
                    <a:uLnTx/>
                    <a:uFillTx/>
                    <a:latin typeface="Arial" charset="0"/>
                    <a:ea typeface="+mn-ea"/>
                    <a:cs typeface="Arial" charset="0"/>
                  </a:rPr>
                  <a:t> </a:t>
                </a:r>
              </a:p>
            </p:txBody>
          </p:sp>
        </p:grpSp>
        <p:grpSp>
          <p:nvGrpSpPr>
            <p:cNvPr id="1819" name="Gruppieren 1818"/>
            <p:cNvGrpSpPr/>
            <p:nvPr/>
          </p:nvGrpSpPr>
          <p:grpSpPr>
            <a:xfrm>
              <a:off x="1066916" y="2755105"/>
              <a:ext cx="522369" cy="93046"/>
              <a:chOff x="1066916" y="2755105"/>
              <a:chExt cx="522369" cy="93046"/>
            </a:xfrm>
          </p:grpSpPr>
          <p:sp>
            <p:nvSpPr>
              <p:cNvPr id="1820" name="Freeform 6"/>
              <p:cNvSpPr>
                <a:spLocks/>
              </p:cNvSpPr>
              <p:nvPr/>
            </p:nvSpPr>
            <p:spPr bwMode="auto">
              <a:xfrm>
                <a:off x="1066916" y="2755105"/>
                <a:ext cx="522369" cy="93046"/>
              </a:xfrm>
              <a:custGeom>
                <a:avLst/>
                <a:gdLst>
                  <a:gd name="T0" fmla="*/ 223 w 2750"/>
                  <a:gd name="T1" fmla="*/ 0 h 490"/>
                  <a:gd name="T2" fmla="*/ 2522 w 2750"/>
                  <a:gd name="T3" fmla="*/ 0 h 490"/>
                  <a:gd name="T4" fmla="*/ 2750 w 2750"/>
                  <a:gd name="T5" fmla="*/ 490 h 490"/>
                  <a:gd name="T6" fmla="*/ 0 w 2750"/>
                  <a:gd name="T7" fmla="*/ 490 h 490"/>
                  <a:gd name="T8" fmla="*/ 223 w 2750"/>
                  <a:gd name="T9" fmla="*/ 0 h 490"/>
                </a:gdLst>
                <a:ahLst/>
                <a:cxnLst>
                  <a:cxn ang="0">
                    <a:pos x="T0" y="T1"/>
                  </a:cxn>
                  <a:cxn ang="0">
                    <a:pos x="T2" y="T3"/>
                  </a:cxn>
                  <a:cxn ang="0">
                    <a:pos x="T4" y="T5"/>
                  </a:cxn>
                  <a:cxn ang="0">
                    <a:pos x="T6" y="T7"/>
                  </a:cxn>
                  <a:cxn ang="0">
                    <a:pos x="T8" y="T9"/>
                  </a:cxn>
                </a:cxnLst>
                <a:rect l="0" t="0" r="r" b="b"/>
                <a:pathLst>
                  <a:path w="2750" h="490">
                    <a:moveTo>
                      <a:pt x="223" y="0"/>
                    </a:moveTo>
                    <a:lnTo>
                      <a:pt x="2522" y="0"/>
                    </a:lnTo>
                    <a:lnTo>
                      <a:pt x="2750" y="490"/>
                    </a:lnTo>
                    <a:lnTo>
                      <a:pt x="0" y="490"/>
                    </a:lnTo>
                    <a:lnTo>
                      <a:pt x="223" y="0"/>
                    </a:lnTo>
                    <a:close/>
                  </a:path>
                </a:pathLst>
              </a:custGeom>
              <a:solidFill>
                <a:srgbClr val="FFFFFF"/>
              </a:solidFill>
              <a:ln w="9525"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1821" name="Gruppieren 1820"/>
              <p:cNvGrpSpPr/>
              <p:nvPr/>
            </p:nvGrpSpPr>
            <p:grpSpPr>
              <a:xfrm>
                <a:off x="1066916" y="2755105"/>
                <a:ext cx="522369" cy="93046"/>
                <a:chOff x="1066916" y="2755105"/>
                <a:chExt cx="522369" cy="93046"/>
              </a:xfrm>
            </p:grpSpPr>
            <p:sp>
              <p:nvSpPr>
                <p:cNvPr id="1822" name="Freeform 6"/>
                <p:cNvSpPr>
                  <a:spLocks/>
                </p:cNvSpPr>
                <p:nvPr/>
              </p:nvSpPr>
              <p:spPr bwMode="auto">
                <a:xfrm>
                  <a:off x="1066916" y="2755105"/>
                  <a:ext cx="522369" cy="93046"/>
                </a:xfrm>
                <a:custGeom>
                  <a:avLst/>
                  <a:gdLst>
                    <a:gd name="T0" fmla="*/ 223 w 2750"/>
                    <a:gd name="T1" fmla="*/ 0 h 490"/>
                    <a:gd name="T2" fmla="*/ 2522 w 2750"/>
                    <a:gd name="T3" fmla="*/ 0 h 490"/>
                    <a:gd name="T4" fmla="*/ 2750 w 2750"/>
                    <a:gd name="T5" fmla="*/ 490 h 490"/>
                    <a:gd name="T6" fmla="*/ 0 w 2750"/>
                    <a:gd name="T7" fmla="*/ 490 h 490"/>
                    <a:gd name="T8" fmla="*/ 223 w 2750"/>
                    <a:gd name="T9" fmla="*/ 0 h 490"/>
                  </a:gdLst>
                  <a:ahLst/>
                  <a:cxnLst>
                    <a:cxn ang="0">
                      <a:pos x="T0" y="T1"/>
                    </a:cxn>
                    <a:cxn ang="0">
                      <a:pos x="T2" y="T3"/>
                    </a:cxn>
                    <a:cxn ang="0">
                      <a:pos x="T4" y="T5"/>
                    </a:cxn>
                    <a:cxn ang="0">
                      <a:pos x="T6" y="T7"/>
                    </a:cxn>
                    <a:cxn ang="0">
                      <a:pos x="T8" y="T9"/>
                    </a:cxn>
                  </a:cxnLst>
                  <a:rect l="0" t="0" r="r" b="b"/>
                  <a:pathLst>
                    <a:path w="2750" h="490">
                      <a:moveTo>
                        <a:pt x="223" y="0"/>
                      </a:moveTo>
                      <a:lnTo>
                        <a:pt x="2522" y="0"/>
                      </a:lnTo>
                      <a:lnTo>
                        <a:pt x="2750" y="490"/>
                      </a:lnTo>
                      <a:lnTo>
                        <a:pt x="0" y="490"/>
                      </a:lnTo>
                      <a:lnTo>
                        <a:pt x="223" y="0"/>
                      </a:lnTo>
                      <a:close/>
                    </a:path>
                  </a:pathLst>
                </a:custGeom>
                <a:solidFill>
                  <a:srgbClr val="CEE8F7">
                    <a:alpha val="50196"/>
                  </a:srgbClr>
                </a:solidFill>
                <a:ln w="9525" cmpd="sng">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1823" name="Group 7"/>
                <p:cNvGrpSpPr>
                  <a:grpSpLocks/>
                </p:cNvGrpSpPr>
                <p:nvPr/>
              </p:nvGrpSpPr>
              <p:grpSpPr bwMode="auto">
                <a:xfrm>
                  <a:off x="1094829" y="2768397"/>
                  <a:ext cx="465214" cy="67791"/>
                  <a:chOff x="4412" y="3875"/>
                  <a:chExt cx="350" cy="51"/>
                </a:xfrm>
              </p:grpSpPr>
              <p:sp>
                <p:nvSpPr>
                  <p:cNvPr id="1824" name="Freeform 8"/>
                  <p:cNvSpPr>
                    <a:spLocks/>
                  </p:cNvSpPr>
                  <p:nvPr/>
                </p:nvSpPr>
                <p:spPr bwMode="auto">
                  <a:xfrm>
                    <a:off x="4412" y="3875"/>
                    <a:ext cx="350" cy="51"/>
                  </a:xfrm>
                  <a:custGeom>
                    <a:avLst/>
                    <a:gdLst>
                      <a:gd name="T0" fmla="*/ 2290 w 2450"/>
                      <a:gd name="T1" fmla="*/ 0 h 355"/>
                      <a:gd name="T2" fmla="*/ 2450 w 2450"/>
                      <a:gd name="T3" fmla="*/ 355 h 355"/>
                      <a:gd name="T4" fmla="*/ 0 w 2450"/>
                      <a:gd name="T5" fmla="*/ 353 h 355"/>
                      <a:gd name="T6" fmla="*/ 155 w 2450"/>
                      <a:gd name="T7" fmla="*/ 4 h 355"/>
                      <a:gd name="T8" fmla="*/ 2290 w 2450"/>
                      <a:gd name="T9" fmla="*/ 0 h 355"/>
                    </a:gdLst>
                    <a:ahLst/>
                    <a:cxnLst>
                      <a:cxn ang="0">
                        <a:pos x="T0" y="T1"/>
                      </a:cxn>
                      <a:cxn ang="0">
                        <a:pos x="T2" y="T3"/>
                      </a:cxn>
                      <a:cxn ang="0">
                        <a:pos x="T4" y="T5"/>
                      </a:cxn>
                      <a:cxn ang="0">
                        <a:pos x="T6" y="T7"/>
                      </a:cxn>
                      <a:cxn ang="0">
                        <a:pos x="T8" y="T9"/>
                      </a:cxn>
                    </a:cxnLst>
                    <a:rect l="0" t="0" r="r" b="b"/>
                    <a:pathLst>
                      <a:path w="2450" h="355">
                        <a:moveTo>
                          <a:pt x="2290" y="0"/>
                        </a:moveTo>
                        <a:lnTo>
                          <a:pt x="2450" y="355"/>
                        </a:lnTo>
                        <a:lnTo>
                          <a:pt x="0" y="353"/>
                        </a:lnTo>
                        <a:lnTo>
                          <a:pt x="155" y="4"/>
                        </a:lnTo>
                        <a:lnTo>
                          <a:pt x="2290" y="0"/>
                        </a:lnTo>
                        <a:close/>
                      </a:path>
                    </a:pathLst>
                  </a:custGeom>
                  <a:solidFill>
                    <a:schemeClr val="bg1">
                      <a:lumMod val="95000"/>
                    </a:schemeClr>
                  </a:solidFill>
                  <a:ln w="0">
                    <a:solidFill>
                      <a:srgbClr val="67AED9"/>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25" name="Line 9"/>
                  <p:cNvSpPr>
                    <a:spLocks noChangeShapeType="1"/>
                  </p:cNvSpPr>
                  <p:nvPr/>
                </p:nvSpPr>
                <p:spPr bwMode="auto">
                  <a:xfrm>
                    <a:off x="4739" y="3875"/>
                    <a:ext cx="23" cy="51"/>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26" name="Line 10"/>
                  <p:cNvSpPr>
                    <a:spLocks noChangeShapeType="1"/>
                  </p:cNvSpPr>
                  <p:nvPr/>
                </p:nvSpPr>
                <p:spPr bwMode="auto">
                  <a:xfrm flipH="1" flipV="1">
                    <a:off x="4412" y="3926"/>
                    <a:ext cx="350" cy="0"/>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27" name="Line 12"/>
                  <p:cNvSpPr>
                    <a:spLocks noChangeShapeType="1"/>
                  </p:cNvSpPr>
                  <p:nvPr/>
                </p:nvSpPr>
                <p:spPr bwMode="auto">
                  <a:xfrm flipV="1">
                    <a:off x="4434" y="3875"/>
                    <a:ext cx="305" cy="1"/>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28" name="Line 13"/>
                  <p:cNvSpPr>
                    <a:spLocks noChangeShapeType="1"/>
                  </p:cNvSpPr>
                  <p:nvPr/>
                </p:nvSpPr>
                <p:spPr bwMode="auto">
                  <a:xfrm>
                    <a:off x="4420" y="3911"/>
                    <a:ext cx="334" cy="1"/>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29" name="Line 14"/>
                  <p:cNvSpPr>
                    <a:spLocks noChangeShapeType="1"/>
                  </p:cNvSpPr>
                  <p:nvPr/>
                </p:nvSpPr>
                <p:spPr bwMode="auto">
                  <a:xfrm flipH="1">
                    <a:off x="4427" y="3893"/>
                    <a:ext cx="319" cy="0"/>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0" name="Line 15"/>
                  <p:cNvSpPr>
                    <a:spLocks noChangeShapeType="1"/>
                  </p:cNvSpPr>
                  <p:nvPr/>
                </p:nvSpPr>
                <p:spPr bwMode="auto">
                  <a:xfrm flipH="1">
                    <a:off x="4529" y="3876"/>
                    <a:ext cx="10" cy="48"/>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1" name="Line 16"/>
                  <p:cNvSpPr>
                    <a:spLocks noChangeShapeType="1"/>
                  </p:cNvSpPr>
                  <p:nvPr/>
                </p:nvSpPr>
                <p:spPr bwMode="auto">
                  <a:xfrm flipH="1">
                    <a:off x="4505" y="3877"/>
                    <a:ext cx="10" cy="47"/>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2" name="Line 17"/>
                  <p:cNvSpPr>
                    <a:spLocks noChangeShapeType="1"/>
                  </p:cNvSpPr>
                  <p:nvPr/>
                </p:nvSpPr>
                <p:spPr bwMode="auto">
                  <a:xfrm flipH="1">
                    <a:off x="4482" y="3876"/>
                    <a:ext cx="13" cy="48"/>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3" name="Line 18"/>
                  <p:cNvSpPr>
                    <a:spLocks noChangeShapeType="1"/>
                  </p:cNvSpPr>
                  <p:nvPr/>
                </p:nvSpPr>
                <p:spPr bwMode="auto">
                  <a:xfrm flipH="1">
                    <a:off x="4459" y="3876"/>
                    <a:ext cx="14" cy="48"/>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4" name="Line 19"/>
                  <p:cNvSpPr>
                    <a:spLocks noChangeShapeType="1"/>
                  </p:cNvSpPr>
                  <p:nvPr/>
                </p:nvSpPr>
                <p:spPr bwMode="auto">
                  <a:xfrm flipH="1">
                    <a:off x="4435" y="3876"/>
                    <a:ext cx="16" cy="47"/>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5" name="Line 20"/>
                  <p:cNvSpPr>
                    <a:spLocks noChangeShapeType="1"/>
                  </p:cNvSpPr>
                  <p:nvPr/>
                </p:nvSpPr>
                <p:spPr bwMode="auto">
                  <a:xfrm flipH="1">
                    <a:off x="4554" y="3876"/>
                    <a:ext cx="6" cy="35"/>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6" name="Line 21"/>
                  <p:cNvSpPr>
                    <a:spLocks noChangeShapeType="1"/>
                  </p:cNvSpPr>
                  <p:nvPr/>
                </p:nvSpPr>
                <p:spPr bwMode="auto">
                  <a:xfrm>
                    <a:off x="4627" y="3878"/>
                    <a:ext cx="9" cy="45"/>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7" name="Line 22"/>
                  <p:cNvSpPr>
                    <a:spLocks noChangeShapeType="1"/>
                  </p:cNvSpPr>
                  <p:nvPr/>
                </p:nvSpPr>
                <p:spPr bwMode="auto">
                  <a:xfrm>
                    <a:off x="4649" y="3876"/>
                    <a:ext cx="12" cy="49"/>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8" name="Line 23"/>
                  <p:cNvSpPr>
                    <a:spLocks noChangeShapeType="1"/>
                  </p:cNvSpPr>
                  <p:nvPr/>
                </p:nvSpPr>
                <p:spPr bwMode="auto">
                  <a:xfrm>
                    <a:off x="4671" y="3876"/>
                    <a:ext cx="13" cy="49"/>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39" name="Line 24"/>
                  <p:cNvSpPr>
                    <a:spLocks noChangeShapeType="1"/>
                  </p:cNvSpPr>
                  <p:nvPr/>
                </p:nvSpPr>
                <p:spPr bwMode="auto">
                  <a:xfrm>
                    <a:off x="4693" y="3876"/>
                    <a:ext cx="15" cy="49"/>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40" name="Line 25"/>
                  <p:cNvSpPr>
                    <a:spLocks noChangeShapeType="1"/>
                  </p:cNvSpPr>
                  <p:nvPr/>
                </p:nvSpPr>
                <p:spPr bwMode="auto">
                  <a:xfrm>
                    <a:off x="4715" y="3876"/>
                    <a:ext cx="18" cy="50"/>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41" name="Line 26"/>
                  <p:cNvSpPr>
                    <a:spLocks noChangeShapeType="1"/>
                  </p:cNvSpPr>
                  <p:nvPr/>
                </p:nvSpPr>
                <p:spPr bwMode="auto">
                  <a:xfrm>
                    <a:off x="4606" y="3876"/>
                    <a:ext cx="4" cy="35"/>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842" name="Line 27"/>
                  <p:cNvSpPr>
                    <a:spLocks noChangeShapeType="1"/>
                  </p:cNvSpPr>
                  <p:nvPr/>
                </p:nvSpPr>
                <p:spPr bwMode="auto">
                  <a:xfrm>
                    <a:off x="4584" y="3876"/>
                    <a:ext cx="2" cy="35"/>
                  </a:xfrm>
                  <a:prstGeom prst="line">
                    <a:avLst/>
                  </a:prstGeom>
                  <a:noFill/>
                  <a:ln w="1588">
                    <a:solidFill>
                      <a:srgbClr val="67AED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grpSp>
      </p:grpSp>
      <p:sp>
        <p:nvSpPr>
          <p:cNvPr id="1846" name="Textfeld 1845"/>
          <p:cNvSpPr txBox="1"/>
          <p:nvPr/>
        </p:nvSpPr>
        <p:spPr>
          <a:xfrm>
            <a:off x="1037428" y="6165304"/>
            <a:ext cx="205819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According to</a:t>
            </a:r>
            <a:r>
              <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800" b="0" i="0" u="none" strike="noStrike" kern="1200" cap="sm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Dumitrescu et al. </a:t>
            </a:r>
            <a:r>
              <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2015</a:t>
            </a:r>
          </a:p>
        </p:txBody>
      </p:sp>
      <p:sp>
        <p:nvSpPr>
          <p:cNvPr id="1849" name="Rechteck 1848"/>
          <p:cNvSpPr/>
          <p:nvPr/>
        </p:nvSpPr>
        <p:spPr bwMode="auto">
          <a:xfrm>
            <a:off x="530618" y="5518154"/>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PLC</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Programmable</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Logic</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Controllers</a:t>
            </a:r>
          </a:p>
        </p:txBody>
      </p:sp>
      <p:sp>
        <p:nvSpPr>
          <p:cNvPr id="1850" name="Rechteck 1849"/>
          <p:cNvSpPr/>
          <p:nvPr/>
        </p:nvSpPr>
        <p:spPr bwMode="auto">
          <a:xfrm>
            <a:off x="530618" y="4924092"/>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DNC</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Direct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Numerical</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Control</a:t>
            </a:r>
          </a:p>
        </p:txBody>
      </p:sp>
      <p:sp>
        <p:nvSpPr>
          <p:cNvPr id="1851" name="Rechteck 1850"/>
          <p:cNvSpPr/>
          <p:nvPr/>
        </p:nvSpPr>
        <p:spPr bwMode="auto">
          <a:xfrm>
            <a:off x="9520334" y="4042801"/>
            <a:ext cx="1879200" cy="608467"/>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CRM</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Customer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Relationship</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Management</a:t>
            </a:r>
          </a:p>
        </p:txBody>
      </p:sp>
      <p:sp>
        <p:nvSpPr>
          <p:cNvPr id="1852" name="Rechteck 1851"/>
          <p:cNvSpPr/>
          <p:nvPr/>
        </p:nvSpPr>
        <p:spPr bwMode="auto">
          <a:xfrm>
            <a:off x="9520334" y="1580461"/>
            <a:ext cx="1879200" cy="60840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CAD</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Computer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Aided</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Design</a:t>
            </a:r>
          </a:p>
        </p:txBody>
      </p:sp>
      <p:sp>
        <p:nvSpPr>
          <p:cNvPr id="1853" name="Rechteck 1852"/>
          <p:cNvSpPr/>
          <p:nvPr/>
        </p:nvSpPr>
        <p:spPr bwMode="auto">
          <a:xfrm>
            <a:off x="9520334" y="2962595"/>
            <a:ext cx="1879200" cy="60840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PLM</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Product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Lifecycle Management</a:t>
            </a:r>
          </a:p>
        </p:txBody>
      </p:sp>
      <p:sp>
        <p:nvSpPr>
          <p:cNvPr id="1854" name="Rechteck 1853"/>
          <p:cNvSpPr/>
          <p:nvPr/>
        </p:nvSpPr>
        <p:spPr bwMode="auto">
          <a:xfrm>
            <a:off x="9520334" y="2271528"/>
            <a:ext cx="1879200" cy="60840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DMS</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Document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Management System</a:t>
            </a:r>
          </a:p>
        </p:txBody>
      </p:sp>
      <p:grpSp>
        <p:nvGrpSpPr>
          <p:cNvPr id="1855" name="Gruppieren 1854"/>
          <p:cNvGrpSpPr/>
          <p:nvPr/>
        </p:nvGrpSpPr>
        <p:grpSpPr>
          <a:xfrm>
            <a:off x="3968194" y="1981186"/>
            <a:ext cx="4833552" cy="3711610"/>
            <a:chOff x="356144" y="2165593"/>
            <a:chExt cx="4833552" cy="3711610"/>
          </a:xfrm>
        </p:grpSpPr>
        <p:grpSp>
          <p:nvGrpSpPr>
            <p:cNvPr id="1856" name="Group 19"/>
            <p:cNvGrpSpPr>
              <a:grpSpLocks/>
            </p:cNvGrpSpPr>
            <p:nvPr/>
          </p:nvGrpSpPr>
          <p:grpSpPr bwMode="auto">
            <a:xfrm>
              <a:off x="1294895" y="5397067"/>
              <a:ext cx="462467" cy="212342"/>
              <a:chOff x="2322" y="598"/>
              <a:chExt cx="1380" cy="546"/>
            </a:xfrm>
          </p:grpSpPr>
          <p:sp>
            <p:nvSpPr>
              <p:cNvPr id="1873" name="Rectangle 21"/>
              <p:cNvSpPr>
                <a:spLocks noChangeArrowheads="1"/>
              </p:cNvSpPr>
              <p:nvPr/>
            </p:nvSpPr>
            <p:spPr bwMode="auto">
              <a:xfrm>
                <a:off x="2622" y="988"/>
                <a:ext cx="384" cy="108"/>
              </a:xfrm>
              <a:prstGeom prst="rect">
                <a:avLst/>
              </a:prstGeom>
              <a:solidFill>
                <a:schemeClr val="bg2"/>
              </a:solidFill>
              <a:ln w="9525">
                <a:solidFill>
                  <a:schemeClr val="bg2"/>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74" name="Oval 22"/>
              <p:cNvSpPr>
                <a:spLocks noChangeArrowheads="1"/>
              </p:cNvSpPr>
              <p:nvPr/>
            </p:nvSpPr>
            <p:spPr bwMode="auto">
              <a:xfrm>
                <a:off x="2430"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75" name="Oval 23"/>
              <p:cNvSpPr>
                <a:spLocks noChangeArrowheads="1"/>
              </p:cNvSpPr>
              <p:nvPr/>
            </p:nvSpPr>
            <p:spPr bwMode="auto">
              <a:xfrm>
                <a:off x="3072"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76" name="Freeform 20"/>
              <p:cNvSpPr>
                <a:spLocks/>
              </p:cNvSpPr>
              <p:nvPr/>
            </p:nvSpPr>
            <p:spPr bwMode="auto">
              <a:xfrm>
                <a:off x="2688" y="598"/>
                <a:ext cx="1014" cy="432"/>
              </a:xfrm>
              <a:custGeom>
                <a:avLst/>
                <a:gdLst>
                  <a:gd name="T0" fmla="*/ 0 w 169"/>
                  <a:gd name="T1" fmla="*/ 0 h 72"/>
                  <a:gd name="T2" fmla="*/ 169 w 169"/>
                  <a:gd name="T3" fmla="*/ 0 h 72"/>
                  <a:gd name="T4" fmla="*/ 169 w 169"/>
                  <a:gd name="T5" fmla="*/ 72 h 72"/>
                  <a:gd name="T6" fmla="*/ 124 w 169"/>
                  <a:gd name="T7" fmla="*/ 72 h 72"/>
                  <a:gd name="T8" fmla="*/ 109 w 169"/>
                  <a:gd name="T9" fmla="*/ 63 h 72"/>
                  <a:gd name="T10" fmla="*/ 94 w 169"/>
                  <a:gd name="T11" fmla="*/ 72 h 72"/>
                  <a:gd name="T12" fmla="*/ 91 w 169"/>
                  <a:gd name="T13" fmla="*/ 72 h 72"/>
                  <a:gd name="T14" fmla="*/ 76 w 169"/>
                  <a:gd name="T15" fmla="*/ 63 h 72"/>
                  <a:gd name="T16" fmla="*/ 61 w 169"/>
                  <a:gd name="T17" fmla="*/ 72 h 72"/>
                  <a:gd name="T18" fmla="*/ 0 w 169"/>
                  <a:gd name="T19" fmla="*/ 72 h 72"/>
                  <a:gd name="T20" fmla="*/ 0 w 169"/>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72">
                    <a:moveTo>
                      <a:pt x="0" y="0"/>
                    </a:moveTo>
                    <a:lnTo>
                      <a:pt x="169" y="0"/>
                    </a:lnTo>
                    <a:lnTo>
                      <a:pt x="169" y="72"/>
                    </a:lnTo>
                    <a:lnTo>
                      <a:pt x="124" y="72"/>
                    </a:lnTo>
                    <a:cubicBezTo>
                      <a:pt x="121" y="66"/>
                      <a:pt x="115" y="63"/>
                      <a:pt x="109" y="63"/>
                    </a:cubicBezTo>
                    <a:cubicBezTo>
                      <a:pt x="102" y="63"/>
                      <a:pt x="97" y="66"/>
                      <a:pt x="94" y="72"/>
                    </a:cubicBezTo>
                    <a:lnTo>
                      <a:pt x="91" y="72"/>
                    </a:lnTo>
                    <a:cubicBezTo>
                      <a:pt x="88" y="66"/>
                      <a:pt x="83" y="63"/>
                      <a:pt x="76" y="63"/>
                    </a:cubicBezTo>
                    <a:cubicBezTo>
                      <a:pt x="70" y="63"/>
                      <a:pt x="64" y="66"/>
                      <a:pt x="61" y="72"/>
                    </a:cubicBezTo>
                    <a:lnTo>
                      <a:pt x="0" y="72"/>
                    </a:lnTo>
                    <a:lnTo>
                      <a:pt x="0" y="0"/>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77" name="Oval 24"/>
              <p:cNvSpPr>
                <a:spLocks noChangeArrowheads="1"/>
              </p:cNvSpPr>
              <p:nvPr/>
            </p:nvSpPr>
            <p:spPr bwMode="auto">
              <a:xfrm>
                <a:off x="3264" y="1000"/>
                <a:ext cx="150" cy="144"/>
              </a:xfrm>
              <a:prstGeom prst="ellipse">
                <a:avLst/>
              </a:pr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78" name="Freeform 26"/>
              <p:cNvSpPr>
                <a:spLocks noEditPoints="1"/>
              </p:cNvSpPr>
              <p:nvPr/>
            </p:nvSpPr>
            <p:spPr bwMode="auto">
              <a:xfrm flipH="1">
                <a:off x="2322" y="622"/>
                <a:ext cx="306" cy="474"/>
              </a:xfrm>
              <a:custGeom>
                <a:avLst/>
                <a:gdLst>
                  <a:gd name="T0" fmla="*/ 51 w 51"/>
                  <a:gd name="T1" fmla="*/ 79 h 79"/>
                  <a:gd name="T2" fmla="*/ 37 w 51"/>
                  <a:gd name="T3" fmla="*/ 79 h 79"/>
                  <a:gd name="T4" fmla="*/ 37 w 51"/>
                  <a:gd name="T5" fmla="*/ 75 h 79"/>
                  <a:gd name="T6" fmla="*/ 20 w 51"/>
                  <a:gd name="T7" fmla="*/ 59 h 79"/>
                  <a:gd name="T8" fmla="*/ 4 w 51"/>
                  <a:gd name="T9" fmla="*/ 75 h 79"/>
                  <a:gd name="T10" fmla="*/ 4 w 51"/>
                  <a:gd name="T11" fmla="*/ 79 h 79"/>
                  <a:gd name="T12" fmla="*/ 0 w 51"/>
                  <a:gd name="T13" fmla="*/ 79 h 79"/>
                  <a:gd name="T14" fmla="*/ 0 w 51"/>
                  <a:gd name="T15" fmla="*/ 0 h 79"/>
                  <a:gd name="T16" fmla="*/ 28 w 51"/>
                  <a:gd name="T17" fmla="*/ 9 h 79"/>
                  <a:gd name="T18" fmla="*/ 46 w 51"/>
                  <a:gd name="T19" fmla="*/ 25 h 79"/>
                  <a:gd name="T20" fmla="*/ 51 w 51"/>
                  <a:gd name="T21" fmla="*/ 44 h 79"/>
                  <a:gd name="T22" fmla="*/ 51 w 51"/>
                  <a:gd name="T23" fmla="*/ 44 h 79"/>
                  <a:gd name="T24" fmla="*/ 51 w 51"/>
                  <a:gd name="T25" fmla="*/ 79 h 79"/>
                  <a:gd name="T26" fmla="*/ 42 w 51"/>
                  <a:gd name="T27" fmla="*/ 41 h 79"/>
                  <a:gd name="T28" fmla="*/ 39 w 51"/>
                  <a:gd name="T29" fmla="*/ 26 h 79"/>
                  <a:gd name="T30" fmla="*/ 21 w 51"/>
                  <a:gd name="T31" fmla="*/ 26 h 79"/>
                  <a:gd name="T32" fmla="*/ 21 w 51"/>
                  <a:gd name="T33" fmla="*/ 41 h 79"/>
                  <a:gd name="T34" fmla="*/ 42 w 51"/>
                  <a:gd name="T35"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9">
                    <a:moveTo>
                      <a:pt x="51" y="79"/>
                    </a:moveTo>
                    <a:lnTo>
                      <a:pt x="37" y="79"/>
                    </a:lnTo>
                    <a:cubicBezTo>
                      <a:pt x="37" y="78"/>
                      <a:pt x="37" y="77"/>
                      <a:pt x="37" y="75"/>
                    </a:cubicBezTo>
                    <a:cubicBezTo>
                      <a:pt x="37" y="66"/>
                      <a:pt x="30" y="59"/>
                      <a:pt x="20" y="59"/>
                    </a:cubicBezTo>
                    <a:cubicBezTo>
                      <a:pt x="11" y="59"/>
                      <a:pt x="4" y="66"/>
                      <a:pt x="4" y="75"/>
                    </a:cubicBezTo>
                    <a:cubicBezTo>
                      <a:pt x="4" y="77"/>
                      <a:pt x="4" y="78"/>
                      <a:pt x="4" y="79"/>
                    </a:cubicBezTo>
                    <a:lnTo>
                      <a:pt x="0" y="79"/>
                    </a:lnTo>
                    <a:lnTo>
                      <a:pt x="0" y="0"/>
                    </a:lnTo>
                    <a:cubicBezTo>
                      <a:pt x="10" y="1"/>
                      <a:pt x="18" y="1"/>
                      <a:pt x="28" y="9"/>
                    </a:cubicBezTo>
                    <a:cubicBezTo>
                      <a:pt x="36" y="9"/>
                      <a:pt x="44" y="15"/>
                      <a:pt x="46" y="25"/>
                    </a:cubicBezTo>
                    <a:cubicBezTo>
                      <a:pt x="48" y="31"/>
                      <a:pt x="49" y="37"/>
                      <a:pt x="51" y="44"/>
                    </a:cubicBezTo>
                    <a:lnTo>
                      <a:pt x="51" y="44"/>
                    </a:lnTo>
                    <a:lnTo>
                      <a:pt x="51" y="79"/>
                    </a:lnTo>
                    <a:close/>
                    <a:moveTo>
                      <a:pt x="42" y="41"/>
                    </a:moveTo>
                    <a:lnTo>
                      <a:pt x="39" y="26"/>
                    </a:lnTo>
                    <a:lnTo>
                      <a:pt x="21" y="26"/>
                    </a:lnTo>
                    <a:lnTo>
                      <a:pt x="21" y="41"/>
                    </a:lnTo>
                    <a:lnTo>
                      <a:pt x="42" y="41"/>
                    </a:lnTo>
                    <a:close/>
                  </a:path>
                </a:pathLst>
              </a:custGeom>
              <a:solidFill>
                <a:schemeClr val="bg2"/>
              </a:solidFill>
              <a:ln w="9525">
                <a:solidFill>
                  <a:schemeClr val="bg2"/>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857" name="Rechteck 2"/>
            <p:cNvSpPr/>
            <p:nvPr/>
          </p:nvSpPr>
          <p:spPr bwMode="auto">
            <a:xfrm>
              <a:off x="356144" y="2165593"/>
              <a:ext cx="4780819" cy="3711610"/>
            </a:xfrm>
            <a:custGeom>
              <a:avLst/>
              <a:gdLst>
                <a:gd name="connsiteX0" fmla="*/ 0 w 4184594"/>
                <a:gd name="connsiteY0" fmla="*/ 0 h 447582"/>
                <a:gd name="connsiteX1" fmla="*/ 4184594 w 4184594"/>
                <a:gd name="connsiteY1" fmla="*/ 0 h 447582"/>
                <a:gd name="connsiteX2" fmla="*/ 4184594 w 4184594"/>
                <a:gd name="connsiteY2" fmla="*/ 447582 h 447582"/>
                <a:gd name="connsiteX3" fmla="*/ 0 w 4184594"/>
                <a:gd name="connsiteY3" fmla="*/ 447582 h 447582"/>
                <a:gd name="connsiteX4" fmla="*/ 0 w 4184594"/>
                <a:gd name="connsiteY4" fmla="*/ 0 h 447582"/>
                <a:gd name="connsiteX0" fmla="*/ 0 w 4184594"/>
                <a:gd name="connsiteY0" fmla="*/ 3028950 h 3476532"/>
                <a:gd name="connsiteX1" fmla="*/ 3841694 w 4184594"/>
                <a:gd name="connsiteY1" fmla="*/ 0 h 3476532"/>
                <a:gd name="connsiteX2" fmla="*/ 4184594 w 4184594"/>
                <a:gd name="connsiteY2" fmla="*/ 3476532 h 3476532"/>
                <a:gd name="connsiteX3" fmla="*/ 0 w 4184594"/>
                <a:gd name="connsiteY3" fmla="*/ 3476532 h 3476532"/>
                <a:gd name="connsiteX4" fmla="*/ 0 w 4184594"/>
                <a:gd name="connsiteY4" fmla="*/ 3028950 h 3476532"/>
                <a:gd name="connsiteX0" fmla="*/ 0 w 4108394"/>
                <a:gd name="connsiteY0" fmla="*/ 3028950 h 3476532"/>
                <a:gd name="connsiteX1" fmla="*/ 3841694 w 4108394"/>
                <a:gd name="connsiteY1" fmla="*/ 0 h 3476532"/>
                <a:gd name="connsiteX2" fmla="*/ 4108394 w 4108394"/>
                <a:gd name="connsiteY2" fmla="*/ 14195 h 3476532"/>
                <a:gd name="connsiteX3" fmla="*/ 0 w 4108394"/>
                <a:gd name="connsiteY3" fmla="*/ 3476532 h 3476532"/>
                <a:gd name="connsiteX4" fmla="*/ 0 w 4108394"/>
                <a:gd name="connsiteY4" fmla="*/ 3028950 h 3476532"/>
                <a:gd name="connsiteX0" fmla="*/ 0 w 4108394"/>
                <a:gd name="connsiteY0" fmla="*/ 3014755 h 3462337"/>
                <a:gd name="connsiteX1" fmla="*/ 3903607 w 4108394"/>
                <a:gd name="connsiteY1" fmla="*/ 81055 h 3462337"/>
                <a:gd name="connsiteX2" fmla="*/ 4108394 w 4108394"/>
                <a:gd name="connsiteY2" fmla="*/ 0 h 3462337"/>
                <a:gd name="connsiteX3" fmla="*/ 0 w 4108394"/>
                <a:gd name="connsiteY3" fmla="*/ 3462337 h 3462337"/>
                <a:gd name="connsiteX4" fmla="*/ 0 w 4108394"/>
                <a:gd name="connsiteY4"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532222"/>
                <a:gd name="connsiteX1" fmla="*/ 3903607 w 4287079"/>
                <a:gd name="connsiteY1" fmla="*/ 81055 h 3532222"/>
                <a:gd name="connsiteX2" fmla="*/ 4108394 w 4287079"/>
                <a:gd name="connsiteY2" fmla="*/ 0 h 3532222"/>
                <a:gd name="connsiteX3" fmla="*/ 3442247 w 4287079"/>
                <a:gd name="connsiteY3" fmla="*/ 2218396 h 3532222"/>
                <a:gd name="connsiteX4" fmla="*/ 0 w 4287079"/>
                <a:gd name="connsiteY4" fmla="*/ 3462337 h 3532222"/>
                <a:gd name="connsiteX5" fmla="*/ 0 w 4287079"/>
                <a:gd name="connsiteY5" fmla="*/ 3014755 h 3532222"/>
                <a:gd name="connsiteX0" fmla="*/ 0 w 4287079"/>
                <a:gd name="connsiteY0" fmla="*/ 3014755 h 3529159"/>
                <a:gd name="connsiteX1" fmla="*/ 3903607 w 4287079"/>
                <a:gd name="connsiteY1" fmla="*/ 81055 h 3529159"/>
                <a:gd name="connsiteX2" fmla="*/ 4108394 w 4287079"/>
                <a:gd name="connsiteY2" fmla="*/ 0 h 3529159"/>
                <a:gd name="connsiteX3" fmla="*/ 3442247 w 4287079"/>
                <a:gd name="connsiteY3" fmla="*/ 2218396 h 3529159"/>
                <a:gd name="connsiteX4" fmla="*/ 0 w 4287079"/>
                <a:gd name="connsiteY4" fmla="*/ 3462337 h 3529159"/>
                <a:gd name="connsiteX5" fmla="*/ 0 w 4287079"/>
                <a:gd name="connsiteY5"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291916 w 4498033"/>
                <a:gd name="connsiteY0" fmla="*/ 3014755 h 3529159"/>
                <a:gd name="connsiteX1" fmla="*/ 3348400 w 4498033"/>
                <a:gd name="connsiteY1" fmla="*/ 1937409 h 3529159"/>
                <a:gd name="connsiteX2" fmla="*/ 4114561 w 4498033"/>
                <a:gd name="connsiteY2" fmla="*/ 81055 h 3529159"/>
                <a:gd name="connsiteX3" fmla="*/ 4319348 w 4498033"/>
                <a:gd name="connsiteY3" fmla="*/ 0 h 3529159"/>
                <a:gd name="connsiteX4" fmla="*/ 3653201 w 4498033"/>
                <a:gd name="connsiteY4" fmla="*/ 2218396 h 3529159"/>
                <a:gd name="connsiteX5" fmla="*/ 210954 w 4498033"/>
                <a:gd name="connsiteY5" fmla="*/ 3462337 h 3529159"/>
                <a:gd name="connsiteX6" fmla="*/ 363 w 4498033"/>
                <a:gd name="connsiteY6" fmla="*/ 3370921 h 3529159"/>
                <a:gd name="connsiteX7" fmla="*/ 291916 w 4498033"/>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70921 h 3529159"/>
                <a:gd name="connsiteX7" fmla="*/ 292115 w 4498232"/>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66159 h 3529159"/>
                <a:gd name="connsiteX7" fmla="*/ 292115 w 4498232"/>
                <a:gd name="connsiteY7" fmla="*/ 3014755 h 3529159"/>
                <a:gd name="connsiteX0" fmla="*/ 292133 w 4498250"/>
                <a:gd name="connsiteY0" fmla="*/ 3014755 h 3529159"/>
                <a:gd name="connsiteX1" fmla="*/ 3348617 w 4498250"/>
                <a:gd name="connsiteY1" fmla="*/ 1937409 h 3529159"/>
                <a:gd name="connsiteX2" fmla="*/ 4114778 w 4498250"/>
                <a:gd name="connsiteY2" fmla="*/ 81055 h 3529159"/>
                <a:gd name="connsiteX3" fmla="*/ 4319565 w 4498250"/>
                <a:gd name="connsiteY3" fmla="*/ 0 h 3529159"/>
                <a:gd name="connsiteX4" fmla="*/ 3653418 w 4498250"/>
                <a:gd name="connsiteY4" fmla="*/ 2218396 h 3529159"/>
                <a:gd name="connsiteX5" fmla="*/ 206408 w 4498250"/>
                <a:gd name="connsiteY5" fmla="*/ 3462337 h 3529159"/>
                <a:gd name="connsiteX6" fmla="*/ 580 w 4498250"/>
                <a:gd name="connsiteY6" fmla="*/ 3366159 h 3529159"/>
                <a:gd name="connsiteX7" fmla="*/ 292133 w 4498250"/>
                <a:gd name="connsiteY7" fmla="*/ 3014755 h 3529159"/>
                <a:gd name="connsiteX0" fmla="*/ 292062 w 4498179"/>
                <a:gd name="connsiteY0" fmla="*/ 3014755 h 3541861"/>
                <a:gd name="connsiteX1" fmla="*/ 3348546 w 4498179"/>
                <a:gd name="connsiteY1" fmla="*/ 1937409 h 3541861"/>
                <a:gd name="connsiteX2" fmla="*/ 4114707 w 4498179"/>
                <a:gd name="connsiteY2" fmla="*/ 81055 h 3541861"/>
                <a:gd name="connsiteX3" fmla="*/ 4319494 w 4498179"/>
                <a:gd name="connsiteY3" fmla="*/ 0 h 3541861"/>
                <a:gd name="connsiteX4" fmla="*/ 3653347 w 4498179"/>
                <a:gd name="connsiteY4" fmla="*/ 2218396 h 3541861"/>
                <a:gd name="connsiteX5" fmla="*/ 227768 w 4498179"/>
                <a:gd name="connsiteY5" fmla="*/ 3476625 h 3541861"/>
                <a:gd name="connsiteX6" fmla="*/ 509 w 4498179"/>
                <a:gd name="connsiteY6" fmla="*/ 3366159 h 3541861"/>
                <a:gd name="connsiteX7" fmla="*/ 292062 w 4498179"/>
                <a:gd name="connsiteY7" fmla="*/ 3014755 h 3541861"/>
                <a:gd name="connsiteX0" fmla="*/ 292191 w 4498308"/>
                <a:gd name="connsiteY0" fmla="*/ 3014755 h 3541861"/>
                <a:gd name="connsiteX1" fmla="*/ 3348675 w 4498308"/>
                <a:gd name="connsiteY1" fmla="*/ 1937409 h 3541861"/>
                <a:gd name="connsiteX2" fmla="*/ 4114836 w 4498308"/>
                <a:gd name="connsiteY2" fmla="*/ 81055 h 3541861"/>
                <a:gd name="connsiteX3" fmla="*/ 4319623 w 4498308"/>
                <a:gd name="connsiteY3" fmla="*/ 0 h 3541861"/>
                <a:gd name="connsiteX4" fmla="*/ 3653476 w 4498308"/>
                <a:gd name="connsiteY4" fmla="*/ 2218396 h 3541861"/>
                <a:gd name="connsiteX5" fmla="*/ 227897 w 4498308"/>
                <a:gd name="connsiteY5" fmla="*/ 3476625 h 3541861"/>
                <a:gd name="connsiteX6" fmla="*/ 638 w 4498308"/>
                <a:gd name="connsiteY6" fmla="*/ 3366159 h 3541861"/>
                <a:gd name="connsiteX7" fmla="*/ 292191 w 4498308"/>
                <a:gd name="connsiteY7" fmla="*/ 3014755 h 3541861"/>
                <a:gd name="connsiteX0" fmla="*/ 291553 w 4497670"/>
                <a:gd name="connsiteY0" fmla="*/ 3014755 h 3541861"/>
                <a:gd name="connsiteX1" fmla="*/ 3348037 w 4497670"/>
                <a:gd name="connsiteY1" fmla="*/ 1937409 h 3541861"/>
                <a:gd name="connsiteX2" fmla="*/ 4114198 w 4497670"/>
                <a:gd name="connsiteY2" fmla="*/ 81055 h 3541861"/>
                <a:gd name="connsiteX3" fmla="*/ 4318985 w 4497670"/>
                <a:gd name="connsiteY3" fmla="*/ 0 h 3541861"/>
                <a:gd name="connsiteX4" fmla="*/ 3652838 w 4497670"/>
                <a:gd name="connsiteY4" fmla="*/ 2218396 h 3541861"/>
                <a:gd name="connsiteX5" fmla="*/ 227259 w 4497670"/>
                <a:gd name="connsiteY5" fmla="*/ 3476625 h 3541861"/>
                <a:gd name="connsiteX6" fmla="*/ 0 w 4497670"/>
                <a:gd name="connsiteY6" fmla="*/ 3366159 h 3541861"/>
                <a:gd name="connsiteX7" fmla="*/ 291553 w 449767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403183"/>
                <a:gd name="connsiteY0" fmla="*/ 3188587 h 3715693"/>
                <a:gd name="connsiteX1" fmla="*/ 3367087 w 4403183"/>
                <a:gd name="connsiteY1" fmla="*/ 2111241 h 3715693"/>
                <a:gd name="connsiteX2" fmla="*/ 4059429 w 4403183"/>
                <a:gd name="connsiteY2" fmla="*/ 169162 h 3715693"/>
                <a:gd name="connsiteX3" fmla="*/ 4168966 w 4403183"/>
                <a:gd name="connsiteY3" fmla="*/ 0 h 3715693"/>
                <a:gd name="connsiteX4" fmla="*/ 3671888 w 4403183"/>
                <a:gd name="connsiteY4" fmla="*/ 2392228 h 3715693"/>
                <a:gd name="connsiteX5" fmla="*/ 246309 w 4403183"/>
                <a:gd name="connsiteY5" fmla="*/ 3650457 h 3715693"/>
                <a:gd name="connsiteX6" fmla="*/ 0 w 4403183"/>
                <a:gd name="connsiteY6" fmla="*/ 3559041 h 3715693"/>
                <a:gd name="connsiteX7" fmla="*/ 310603 w 4403183"/>
                <a:gd name="connsiteY7"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2286 w 4403183"/>
                <a:gd name="connsiteY2" fmla="*/ 162019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577706 w 4785985"/>
                <a:gd name="connsiteY0" fmla="*/ 3188587 h 3715693"/>
                <a:gd name="connsiteX1" fmla="*/ 3634190 w 4785985"/>
                <a:gd name="connsiteY1" fmla="*/ 2111241 h 3715693"/>
                <a:gd name="connsiteX2" fmla="*/ 4319389 w 4785985"/>
                <a:gd name="connsiteY2" fmla="*/ 162019 h 3715693"/>
                <a:gd name="connsiteX3" fmla="*/ 4486679 w 4785985"/>
                <a:gd name="connsiteY3" fmla="*/ 187191 h 3715693"/>
                <a:gd name="connsiteX4" fmla="*/ 4436069 w 4785985"/>
                <a:gd name="connsiteY4" fmla="*/ 0 h 3715693"/>
                <a:gd name="connsiteX5" fmla="*/ 3938991 w 4785985"/>
                <a:gd name="connsiteY5" fmla="*/ 2392228 h 3715693"/>
                <a:gd name="connsiteX6" fmla="*/ 513412 w 4785985"/>
                <a:gd name="connsiteY6" fmla="*/ 3650457 h 3715693"/>
                <a:gd name="connsiteX7" fmla="*/ 136135 w 4785985"/>
                <a:gd name="connsiteY7" fmla="*/ 3706679 h 3715693"/>
                <a:gd name="connsiteX8" fmla="*/ 5166 w 4785985"/>
                <a:gd name="connsiteY8" fmla="*/ 2970872 h 3715693"/>
                <a:gd name="connsiteX9" fmla="*/ 577706 w 4785985"/>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572540 w 4780819"/>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06679"/>
                <a:gd name="connsiteX1" fmla="*/ 3629024 w 4780819"/>
                <a:gd name="connsiteY1" fmla="*/ 2111241 h 3706679"/>
                <a:gd name="connsiteX2" fmla="*/ 4314223 w 4780819"/>
                <a:gd name="connsiteY2" fmla="*/ 162019 h 3706679"/>
                <a:gd name="connsiteX3" fmla="*/ 4481513 w 4780819"/>
                <a:gd name="connsiteY3" fmla="*/ 187191 h 3706679"/>
                <a:gd name="connsiteX4" fmla="*/ 4430903 w 4780819"/>
                <a:gd name="connsiteY4" fmla="*/ 0 h 3706679"/>
                <a:gd name="connsiteX5" fmla="*/ 3933825 w 4780819"/>
                <a:gd name="connsiteY5" fmla="*/ 2392228 h 3706679"/>
                <a:gd name="connsiteX6" fmla="*/ 262977 w 4780819"/>
                <a:gd name="connsiteY6" fmla="*/ 3557588 h 3706679"/>
                <a:gd name="connsiteX7" fmla="*/ 130969 w 4780819"/>
                <a:gd name="connsiteY7" fmla="*/ 3706679 h 3706679"/>
                <a:gd name="connsiteX8" fmla="*/ 0 w 4780819"/>
                <a:gd name="connsiteY8" fmla="*/ 2970872 h 3706679"/>
                <a:gd name="connsiteX9" fmla="*/ 707232 w 4780819"/>
                <a:gd name="connsiteY9" fmla="*/ 3025641 h 3706679"/>
                <a:gd name="connsiteX10" fmla="*/ 572540 w 4780819"/>
                <a:gd name="connsiteY10" fmla="*/ 3188587 h 3706679"/>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8112 w 4780819"/>
                <a:gd name="connsiteY7" fmla="*/ 3704297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0819" h="3711610">
                  <a:moveTo>
                    <a:pt x="572540" y="3188587"/>
                  </a:moveTo>
                  <a:cubicBezTo>
                    <a:pt x="1720750" y="3473996"/>
                    <a:pt x="3121371" y="2578306"/>
                    <a:pt x="3629024" y="2111241"/>
                  </a:cubicBezTo>
                  <a:cubicBezTo>
                    <a:pt x="3861391" y="1878218"/>
                    <a:pt x="4884335" y="885580"/>
                    <a:pt x="4314223" y="162019"/>
                  </a:cubicBezTo>
                  <a:cubicBezTo>
                    <a:pt x="4354111" y="168823"/>
                    <a:pt x="4415431" y="178006"/>
                    <a:pt x="4481513" y="187191"/>
                  </a:cubicBezTo>
                  <a:lnTo>
                    <a:pt x="4430903" y="0"/>
                  </a:lnTo>
                  <a:cubicBezTo>
                    <a:pt x="5022447" y="510071"/>
                    <a:pt x="4868662" y="1413051"/>
                    <a:pt x="3933825" y="2392228"/>
                  </a:cubicBezTo>
                  <a:cubicBezTo>
                    <a:pt x="2629246" y="3616500"/>
                    <a:pt x="1105593" y="3945422"/>
                    <a:pt x="262977" y="3557588"/>
                  </a:cubicBezTo>
                  <a:cubicBezTo>
                    <a:pt x="214213" y="3619985"/>
                    <a:pt x="205927" y="3632375"/>
                    <a:pt x="142875" y="3709060"/>
                  </a:cubicBezTo>
                  <a:cubicBezTo>
                    <a:pt x="130969" y="3625717"/>
                    <a:pt x="7144" y="3039928"/>
                    <a:pt x="0" y="2970872"/>
                  </a:cubicBezTo>
                  <a:cubicBezTo>
                    <a:pt x="80170" y="2978809"/>
                    <a:pt x="577056" y="3010559"/>
                    <a:pt x="707232" y="3025641"/>
                  </a:cubicBezTo>
                  <a:lnTo>
                    <a:pt x="572540" y="3188587"/>
                  </a:lnTo>
                  <a:close/>
                </a:path>
              </a:pathLst>
            </a:custGeom>
            <a:gradFill>
              <a:gsLst>
                <a:gs pos="0">
                  <a:srgbClr val="006E92"/>
                </a:gs>
                <a:gs pos="74000">
                  <a:schemeClr val="accent2"/>
                </a:gs>
                <a:gs pos="100000">
                  <a:srgbClr val="90C4E7"/>
                </a:gs>
              </a:gsLst>
              <a:lin ang="6600000" scaled="0"/>
            </a:gradFill>
            <a:ln w="3175">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58" name="Freihandform 1857"/>
            <p:cNvSpPr/>
            <p:nvPr/>
          </p:nvSpPr>
          <p:spPr bwMode="auto">
            <a:xfrm rot="10221894">
              <a:off x="1419941" y="5177813"/>
              <a:ext cx="1601894" cy="563005"/>
            </a:xfrm>
            <a:custGeom>
              <a:avLst/>
              <a:gdLst>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8042 w 2232397"/>
                <a:gd name="connsiteY6" fmla="*/ 1 h 613294"/>
                <a:gd name="connsiteX7" fmla="*/ 0 w 2232397"/>
                <a:gd name="connsiteY7" fmla="*/ 1 h 613294"/>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7" fmla="*/ 0 w 2232397"/>
                <a:gd name="connsiteY7" fmla="*/ 0 h 613294"/>
                <a:gd name="connsiteX0" fmla="*/ 0 w 2232397"/>
                <a:gd name="connsiteY0" fmla="*/ 1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0" fmla="*/ 0 w 2264030"/>
                <a:gd name="connsiteY0" fmla="*/ 246464 h 613294"/>
                <a:gd name="connsiteX1" fmla="*/ 2084574 w 2264030"/>
                <a:gd name="connsiteY1" fmla="*/ 0 h 613294"/>
                <a:gd name="connsiteX2" fmla="*/ 2264030 w 2264030"/>
                <a:gd name="connsiteY2" fmla="*/ 306647 h 613294"/>
                <a:gd name="connsiteX3" fmla="*/ 2084574 w 2264030"/>
                <a:gd name="connsiteY3" fmla="*/ 613294 h 613294"/>
                <a:gd name="connsiteX4" fmla="*/ 39674 w 2264030"/>
                <a:gd name="connsiteY4" fmla="*/ 613294 h 613294"/>
                <a:gd name="connsiteX5" fmla="*/ 219130 w 2264030"/>
                <a:gd name="connsiteY5" fmla="*/ 306647 h 613294"/>
                <a:gd name="connsiteX6" fmla="*/ 0 w 2264030"/>
                <a:gd name="connsiteY6" fmla="*/ 246464 h 613294"/>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219130 w 2264030"/>
                <a:gd name="connsiteY5" fmla="*/ 30664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8246 w 2264030"/>
                <a:gd name="connsiteY5" fmla="*/ 48857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89369 w 2267961"/>
                <a:gd name="connsiteY5" fmla="*/ 516394 h 867729"/>
                <a:gd name="connsiteX6" fmla="*/ 0 w 2267961"/>
                <a:gd name="connsiteY6" fmla="*/ 280898 h 867729"/>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76138 w 2267961"/>
                <a:gd name="connsiteY5" fmla="*/ 514148 h 867729"/>
                <a:gd name="connsiteX6" fmla="*/ 0 w 2267961"/>
                <a:gd name="connsiteY6" fmla="*/ 280898 h 867729"/>
                <a:gd name="connsiteX0" fmla="*/ 0 w 2267961"/>
                <a:gd name="connsiteY0" fmla="*/ 280898 h 842574"/>
                <a:gd name="connsiteX1" fmla="*/ 2088505 w 2267961"/>
                <a:gd name="connsiteY1" fmla="*/ 11279 h 842574"/>
                <a:gd name="connsiteX2" fmla="*/ 2267961 w 2267961"/>
                <a:gd name="connsiteY2" fmla="*/ 317926 h 842574"/>
                <a:gd name="connsiteX3" fmla="*/ 2088505 w 2267961"/>
                <a:gd name="connsiteY3" fmla="*/ 624573 h 842574"/>
                <a:gd name="connsiteX4" fmla="*/ 84867 w 2267961"/>
                <a:gd name="connsiteY4" fmla="*/ 842574 h 842574"/>
                <a:gd name="connsiteX5" fmla="*/ 176138 w 2267961"/>
                <a:gd name="connsiteY5" fmla="*/ 514148 h 842574"/>
                <a:gd name="connsiteX6" fmla="*/ 0 w 2267961"/>
                <a:gd name="connsiteY6" fmla="*/ 280898 h 842574"/>
                <a:gd name="connsiteX0" fmla="*/ 1 w 2293364"/>
                <a:gd name="connsiteY0" fmla="*/ 289478 h 841853"/>
                <a:gd name="connsiteX1" fmla="*/ 2113908 w 2293364"/>
                <a:gd name="connsiteY1" fmla="*/ 10558 h 841853"/>
                <a:gd name="connsiteX2" fmla="*/ 2293364 w 2293364"/>
                <a:gd name="connsiteY2" fmla="*/ 317205 h 841853"/>
                <a:gd name="connsiteX3" fmla="*/ 2113908 w 2293364"/>
                <a:gd name="connsiteY3" fmla="*/ 623852 h 841853"/>
                <a:gd name="connsiteX4" fmla="*/ 110270 w 2293364"/>
                <a:gd name="connsiteY4" fmla="*/ 841853 h 841853"/>
                <a:gd name="connsiteX5" fmla="*/ 201541 w 2293364"/>
                <a:gd name="connsiteY5" fmla="*/ 513427 h 841853"/>
                <a:gd name="connsiteX6" fmla="*/ 1 w 2293364"/>
                <a:gd name="connsiteY6" fmla="*/ 289478 h 841853"/>
                <a:gd name="connsiteX0" fmla="*/ 0 w 2293363"/>
                <a:gd name="connsiteY0" fmla="*/ 289478 h 841853"/>
                <a:gd name="connsiteX1" fmla="*/ 2113907 w 2293363"/>
                <a:gd name="connsiteY1" fmla="*/ 10558 h 841853"/>
                <a:gd name="connsiteX2" fmla="*/ 2293363 w 2293363"/>
                <a:gd name="connsiteY2" fmla="*/ 317205 h 841853"/>
                <a:gd name="connsiteX3" fmla="*/ 2120084 w 2293363"/>
                <a:gd name="connsiteY3" fmla="*/ 587464 h 841853"/>
                <a:gd name="connsiteX4" fmla="*/ 110269 w 2293363"/>
                <a:gd name="connsiteY4" fmla="*/ 841853 h 841853"/>
                <a:gd name="connsiteX5" fmla="*/ 201540 w 2293363"/>
                <a:gd name="connsiteY5" fmla="*/ 513427 h 841853"/>
                <a:gd name="connsiteX6" fmla="*/ 0 w 2293363"/>
                <a:gd name="connsiteY6" fmla="*/ 289478 h 841853"/>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73316 h 792612"/>
                <a:gd name="connsiteX1" fmla="*/ 2097305 w 2293363"/>
                <a:gd name="connsiteY1" fmla="*/ 11996 h 792612"/>
                <a:gd name="connsiteX2" fmla="*/ 2293363 w 2293363"/>
                <a:gd name="connsiteY2" fmla="*/ 301043 h 792612"/>
                <a:gd name="connsiteX3" fmla="*/ 2120084 w 2293363"/>
                <a:gd name="connsiteY3" fmla="*/ 571302 h 792612"/>
                <a:gd name="connsiteX4" fmla="*/ 115883 w 2293363"/>
                <a:gd name="connsiteY4" fmla="*/ 792612 h 792612"/>
                <a:gd name="connsiteX5" fmla="*/ 201540 w 2293363"/>
                <a:gd name="connsiteY5" fmla="*/ 497265 h 792612"/>
                <a:gd name="connsiteX6" fmla="*/ 0 w 2293363"/>
                <a:gd name="connsiteY6" fmla="*/ 273316 h 792612"/>
                <a:gd name="connsiteX0" fmla="*/ 0 w 2259161"/>
                <a:gd name="connsiteY0" fmla="*/ 272404 h 792702"/>
                <a:gd name="connsiteX1" fmla="*/ 2063103 w 2259161"/>
                <a:gd name="connsiteY1" fmla="*/ 12086 h 792702"/>
                <a:gd name="connsiteX2" fmla="*/ 2259161 w 2259161"/>
                <a:gd name="connsiteY2" fmla="*/ 301133 h 792702"/>
                <a:gd name="connsiteX3" fmla="*/ 2085882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792702"/>
                <a:gd name="connsiteX1" fmla="*/ 2063103 w 2259161"/>
                <a:gd name="connsiteY1" fmla="*/ 12086 h 792702"/>
                <a:gd name="connsiteX2" fmla="*/ 2259161 w 2259161"/>
                <a:gd name="connsiteY2" fmla="*/ 301133 h 792702"/>
                <a:gd name="connsiteX3" fmla="*/ 2085881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792702"/>
                <a:gd name="connsiteX1" fmla="*/ 2063103 w 2259161"/>
                <a:gd name="connsiteY1" fmla="*/ 12086 h 792702"/>
                <a:gd name="connsiteX2" fmla="*/ 2259161 w 2259161"/>
                <a:gd name="connsiteY2" fmla="*/ 301133 h 792702"/>
                <a:gd name="connsiteX3" fmla="*/ 2085881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792702"/>
                <a:gd name="connsiteX1" fmla="*/ 2063103 w 2259161"/>
                <a:gd name="connsiteY1" fmla="*/ 12086 h 792702"/>
                <a:gd name="connsiteX2" fmla="*/ 2259161 w 2259161"/>
                <a:gd name="connsiteY2" fmla="*/ 301133 h 792702"/>
                <a:gd name="connsiteX3" fmla="*/ 2085881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1 w 2260285"/>
                <a:gd name="connsiteY0" fmla="*/ 278436 h 792119"/>
                <a:gd name="connsiteX1" fmla="*/ 2064227 w 2260285"/>
                <a:gd name="connsiteY1" fmla="*/ 11503 h 792119"/>
                <a:gd name="connsiteX2" fmla="*/ 2260285 w 2260285"/>
                <a:gd name="connsiteY2" fmla="*/ 300550 h 792119"/>
                <a:gd name="connsiteX3" fmla="*/ 2087005 w 2260285"/>
                <a:gd name="connsiteY3" fmla="*/ 570809 h 792119"/>
                <a:gd name="connsiteX4" fmla="*/ 82805 w 2260285"/>
                <a:gd name="connsiteY4" fmla="*/ 792119 h 792119"/>
                <a:gd name="connsiteX5" fmla="*/ 168462 w 2260285"/>
                <a:gd name="connsiteY5" fmla="*/ 496772 h 792119"/>
                <a:gd name="connsiteX6" fmla="*/ -1 w 2260285"/>
                <a:gd name="connsiteY6" fmla="*/ 278436 h 792119"/>
                <a:gd name="connsiteX0" fmla="*/ 0 w 2260286"/>
                <a:gd name="connsiteY0" fmla="*/ 287993 h 801676"/>
                <a:gd name="connsiteX1" fmla="*/ 2064228 w 2260286"/>
                <a:gd name="connsiteY1" fmla="*/ 21060 h 801676"/>
                <a:gd name="connsiteX2" fmla="*/ 2260286 w 2260286"/>
                <a:gd name="connsiteY2" fmla="*/ 310107 h 801676"/>
                <a:gd name="connsiteX3" fmla="*/ 2087006 w 2260286"/>
                <a:gd name="connsiteY3" fmla="*/ 580366 h 801676"/>
                <a:gd name="connsiteX4" fmla="*/ 82806 w 2260286"/>
                <a:gd name="connsiteY4" fmla="*/ 801676 h 801676"/>
                <a:gd name="connsiteX5" fmla="*/ 168463 w 2260286"/>
                <a:gd name="connsiteY5" fmla="*/ 506329 h 801676"/>
                <a:gd name="connsiteX6" fmla="*/ 0 w 2260286"/>
                <a:gd name="connsiteY6" fmla="*/ 287993 h 801676"/>
                <a:gd name="connsiteX0" fmla="*/ 0 w 2260286"/>
                <a:gd name="connsiteY0" fmla="*/ 280401 h 794084"/>
                <a:gd name="connsiteX1" fmla="*/ 2064228 w 2260286"/>
                <a:gd name="connsiteY1" fmla="*/ 13468 h 794084"/>
                <a:gd name="connsiteX2" fmla="*/ 2260286 w 2260286"/>
                <a:gd name="connsiteY2" fmla="*/ 302515 h 794084"/>
                <a:gd name="connsiteX3" fmla="*/ 2087006 w 2260286"/>
                <a:gd name="connsiteY3" fmla="*/ 572774 h 794084"/>
                <a:gd name="connsiteX4" fmla="*/ 82806 w 2260286"/>
                <a:gd name="connsiteY4" fmla="*/ 794084 h 794084"/>
                <a:gd name="connsiteX5" fmla="*/ 168463 w 2260286"/>
                <a:gd name="connsiteY5" fmla="*/ 498737 h 794084"/>
                <a:gd name="connsiteX6" fmla="*/ 0 w 2260286"/>
                <a:gd name="connsiteY6" fmla="*/ 280401 h 794084"/>
                <a:gd name="connsiteX0" fmla="*/ 0 w 2260286"/>
                <a:gd name="connsiteY0" fmla="*/ 276793 h 790476"/>
                <a:gd name="connsiteX1" fmla="*/ 2064228 w 2260286"/>
                <a:gd name="connsiteY1" fmla="*/ 9860 h 790476"/>
                <a:gd name="connsiteX2" fmla="*/ 2260286 w 2260286"/>
                <a:gd name="connsiteY2" fmla="*/ 298907 h 790476"/>
                <a:gd name="connsiteX3" fmla="*/ 2087006 w 2260286"/>
                <a:gd name="connsiteY3" fmla="*/ 569166 h 790476"/>
                <a:gd name="connsiteX4" fmla="*/ 82806 w 2260286"/>
                <a:gd name="connsiteY4" fmla="*/ 790476 h 790476"/>
                <a:gd name="connsiteX5" fmla="*/ 168463 w 2260286"/>
                <a:gd name="connsiteY5" fmla="*/ 495129 h 790476"/>
                <a:gd name="connsiteX6" fmla="*/ 0 w 2260286"/>
                <a:gd name="connsiteY6" fmla="*/ 276793 h 790476"/>
                <a:gd name="connsiteX0" fmla="*/ 0 w 2260286"/>
                <a:gd name="connsiteY0" fmla="*/ 283109 h 796792"/>
                <a:gd name="connsiteX1" fmla="*/ 2064228 w 2260286"/>
                <a:gd name="connsiteY1" fmla="*/ 16176 h 796792"/>
                <a:gd name="connsiteX2" fmla="*/ 2260286 w 2260286"/>
                <a:gd name="connsiteY2" fmla="*/ 305223 h 796792"/>
                <a:gd name="connsiteX3" fmla="*/ 2087006 w 2260286"/>
                <a:gd name="connsiteY3" fmla="*/ 575482 h 796792"/>
                <a:gd name="connsiteX4" fmla="*/ 82806 w 2260286"/>
                <a:gd name="connsiteY4" fmla="*/ 796792 h 796792"/>
                <a:gd name="connsiteX5" fmla="*/ 168463 w 2260286"/>
                <a:gd name="connsiteY5" fmla="*/ 501445 h 796792"/>
                <a:gd name="connsiteX6" fmla="*/ 0 w 2260286"/>
                <a:gd name="connsiteY6" fmla="*/ 283109 h 796792"/>
                <a:gd name="connsiteX0" fmla="*/ 0 w 2260286"/>
                <a:gd name="connsiteY0" fmla="*/ 279513 h 793196"/>
                <a:gd name="connsiteX1" fmla="*/ 2064228 w 2260286"/>
                <a:gd name="connsiteY1" fmla="*/ 12580 h 793196"/>
                <a:gd name="connsiteX2" fmla="*/ 2260286 w 2260286"/>
                <a:gd name="connsiteY2" fmla="*/ 301627 h 793196"/>
                <a:gd name="connsiteX3" fmla="*/ 2087006 w 2260286"/>
                <a:gd name="connsiteY3" fmla="*/ 571886 h 793196"/>
                <a:gd name="connsiteX4" fmla="*/ 82806 w 2260286"/>
                <a:gd name="connsiteY4" fmla="*/ 793196 h 793196"/>
                <a:gd name="connsiteX5" fmla="*/ 168463 w 2260286"/>
                <a:gd name="connsiteY5" fmla="*/ 497849 h 793196"/>
                <a:gd name="connsiteX6" fmla="*/ 0 w 2260286"/>
                <a:gd name="connsiteY6" fmla="*/ 279513 h 793196"/>
                <a:gd name="connsiteX0" fmla="*/ 0 w 2260286"/>
                <a:gd name="connsiteY0" fmla="*/ 280133 h 793816"/>
                <a:gd name="connsiteX1" fmla="*/ 2064228 w 2260286"/>
                <a:gd name="connsiteY1" fmla="*/ 13200 h 793816"/>
                <a:gd name="connsiteX2" fmla="*/ 2260286 w 2260286"/>
                <a:gd name="connsiteY2" fmla="*/ 302247 h 793816"/>
                <a:gd name="connsiteX3" fmla="*/ 2087006 w 2260286"/>
                <a:gd name="connsiteY3" fmla="*/ 572506 h 793816"/>
                <a:gd name="connsiteX4" fmla="*/ 82806 w 2260286"/>
                <a:gd name="connsiteY4" fmla="*/ 793816 h 793816"/>
                <a:gd name="connsiteX5" fmla="*/ 168463 w 2260286"/>
                <a:gd name="connsiteY5" fmla="*/ 498469 h 793816"/>
                <a:gd name="connsiteX6" fmla="*/ 0 w 2260286"/>
                <a:gd name="connsiteY6" fmla="*/ 280133 h 793816"/>
                <a:gd name="connsiteX0" fmla="*/ 0 w 2260286"/>
                <a:gd name="connsiteY0" fmla="*/ 278957 h 792640"/>
                <a:gd name="connsiteX1" fmla="*/ 2064228 w 2260286"/>
                <a:gd name="connsiteY1" fmla="*/ 12024 h 792640"/>
                <a:gd name="connsiteX2" fmla="*/ 2260286 w 2260286"/>
                <a:gd name="connsiteY2" fmla="*/ 301071 h 792640"/>
                <a:gd name="connsiteX3" fmla="*/ 2087006 w 2260286"/>
                <a:gd name="connsiteY3" fmla="*/ 571330 h 792640"/>
                <a:gd name="connsiteX4" fmla="*/ 82806 w 2260286"/>
                <a:gd name="connsiteY4" fmla="*/ 792640 h 792640"/>
                <a:gd name="connsiteX5" fmla="*/ 168463 w 2260286"/>
                <a:gd name="connsiteY5" fmla="*/ 497293 h 792640"/>
                <a:gd name="connsiteX6" fmla="*/ 0 w 2260286"/>
                <a:gd name="connsiteY6" fmla="*/ 278957 h 792640"/>
                <a:gd name="connsiteX0" fmla="*/ 0 w 2260286"/>
                <a:gd name="connsiteY0" fmla="*/ 279780 h 793463"/>
                <a:gd name="connsiteX1" fmla="*/ 2064228 w 2260286"/>
                <a:gd name="connsiteY1" fmla="*/ 12847 h 793463"/>
                <a:gd name="connsiteX2" fmla="*/ 2260286 w 2260286"/>
                <a:gd name="connsiteY2" fmla="*/ 301894 h 793463"/>
                <a:gd name="connsiteX3" fmla="*/ 2087006 w 2260286"/>
                <a:gd name="connsiteY3" fmla="*/ 572153 h 793463"/>
                <a:gd name="connsiteX4" fmla="*/ 82806 w 2260286"/>
                <a:gd name="connsiteY4" fmla="*/ 793463 h 793463"/>
                <a:gd name="connsiteX5" fmla="*/ 168463 w 2260286"/>
                <a:gd name="connsiteY5" fmla="*/ 498116 h 793463"/>
                <a:gd name="connsiteX6" fmla="*/ 0 w 2260286"/>
                <a:gd name="connsiteY6" fmla="*/ 279780 h 793463"/>
                <a:gd name="connsiteX0" fmla="*/ 0 w 2260286"/>
                <a:gd name="connsiteY0" fmla="*/ 282916 h 796599"/>
                <a:gd name="connsiteX1" fmla="*/ 2064228 w 2260286"/>
                <a:gd name="connsiteY1" fmla="*/ 15983 h 796599"/>
                <a:gd name="connsiteX2" fmla="*/ 2260286 w 2260286"/>
                <a:gd name="connsiteY2" fmla="*/ 305030 h 796599"/>
                <a:gd name="connsiteX3" fmla="*/ 2087006 w 2260286"/>
                <a:gd name="connsiteY3" fmla="*/ 575289 h 796599"/>
                <a:gd name="connsiteX4" fmla="*/ 82806 w 2260286"/>
                <a:gd name="connsiteY4" fmla="*/ 796599 h 796599"/>
                <a:gd name="connsiteX5" fmla="*/ 168463 w 2260286"/>
                <a:gd name="connsiteY5" fmla="*/ 501252 h 796599"/>
                <a:gd name="connsiteX6" fmla="*/ 0 w 2260286"/>
                <a:gd name="connsiteY6" fmla="*/ 282916 h 796599"/>
                <a:gd name="connsiteX0" fmla="*/ 0 w 2260286"/>
                <a:gd name="connsiteY0" fmla="*/ 280898 h 794581"/>
                <a:gd name="connsiteX1" fmla="*/ 2064228 w 2260286"/>
                <a:gd name="connsiteY1" fmla="*/ 13965 h 794581"/>
                <a:gd name="connsiteX2" fmla="*/ 2260286 w 2260286"/>
                <a:gd name="connsiteY2" fmla="*/ 303012 h 794581"/>
                <a:gd name="connsiteX3" fmla="*/ 2087006 w 2260286"/>
                <a:gd name="connsiteY3" fmla="*/ 573271 h 794581"/>
                <a:gd name="connsiteX4" fmla="*/ 82806 w 2260286"/>
                <a:gd name="connsiteY4" fmla="*/ 794581 h 794581"/>
                <a:gd name="connsiteX5" fmla="*/ 168463 w 2260286"/>
                <a:gd name="connsiteY5" fmla="*/ 499234 h 794581"/>
                <a:gd name="connsiteX6" fmla="*/ 0 w 2260286"/>
                <a:gd name="connsiteY6" fmla="*/ 280898 h 794581"/>
                <a:gd name="connsiteX0" fmla="*/ 0 w 2260286"/>
                <a:gd name="connsiteY0" fmla="*/ 280222 h 793905"/>
                <a:gd name="connsiteX1" fmla="*/ 2064228 w 2260286"/>
                <a:gd name="connsiteY1" fmla="*/ 13289 h 793905"/>
                <a:gd name="connsiteX2" fmla="*/ 2260286 w 2260286"/>
                <a:gd name="connsiteY2" fmla="*/ 302336 h 793905"/>
                <a:gd name="connsiteX3" fmla="*/ 2087006 w 2260286"/>
                <a:gd name="connsiteY3" fmla="*/ 572595 h 793905"/>
                <a:gd name="connsiteX4" fmla="*/ 82806 w 2260286"/>
                <a:gd name="connsiteY4" fmla="*/ 793905 h 793905"/>
                <a:gd name="connsiteX5" fmla="*/ 168463 w 2260286"/>
                <a:gd name="connsiteY5" fmla="*/ 498558 h 793905"/>
                <a:gd name="connsiteX6" fmla="*/ 0 w 2260286"/>
                <a:gd name="connsiteY6" fmla="*/ 280222 h 793905"/>
                <a:gd name="connsiteX0" fmla="*/ 0 w 2260286"/>
                <a:gd name="connsiteY0" fmla="*/ 280001 h 793684"/>
                <a:gd name="connsiteX1" fmla="*/ 2064228 w 2260286"/>
                <a:gd name="connsiteY1" fmla="*/ 13068 h 793684"/>
                <a:gd name="connsiteX2" fmla="*/ 2260286 w 2260286"/>
                <a:gd name="connsiteY2" fmla="*/ 302115 h 793684"/>
                <a:gd name="connsiteX3" fmla="*/ 2087006 w 2260286"/>
                <a:gd name="connsiteY3" fmla="*/ 572374 h 793684"/>
                <a:gd name="connsiteX4" fmla="*/ 82806 w 2260286"/>
                <a:gd name="connsiteY4" fmla="*/ 793684 h 793684"/>
                <a:gd name="connsiteX5" fmla="*/ 168463 w 2260286"/>
                <a:gd name="connsiteY5" fmla="*/ 498337 h 793684"/>
                <a:gd name="connsiteX6" fmla="*/ 0 w 2260286"/>
                <a:gd name="connsiteY6" fmla="*/ 280001 h 793684"/>
                <a:gd name="connsiteX0" fmla="*/ 0 w 2260286"/>
                <a:gd name="connsiteY0" fmla="*/ 276869 h 790552"/>
                <a:gd name="connsiteX1" fmla="*/ 2064228 w 2260286"/>
                <a:gd name="connsiteY1" fmla="*/ 9936 h 790552"/>
                <a:gd name="connsiteX2" fmla="*/ 2260286 w 2260286"/>
                <a:gd name="connsiteY2" fmla="*/ 298983 h 790552"/>
                <a:gd name="connsiteX3" fmla="*/ 2087006 w 2260286"/>
                <a:gd name="connsiteY3" fmla="*/ 569242 h 790552"/>
                <a:gd name="connsiteX4" fmla="*/ 82806 w 2260286"/>
                <a:gd name="connsiteY4" fmla="*/ 790552 h 790552"/>
                <a:gd name="connsiteX5" fmla="*/ 168463 w 2260286"/>
                <a:gd name="connsiteY5" fmla="*/ 495205 h 790552"/>
                <a:gd name="connsiteX6" fmla="*/ 0 w 2260286"/>
                <a:gd name="connsiteY6" fmla="*/ 276869 h 790552"/>
                <a:gd name="connsiteX0" fmla="*/ 0 w 2260286"/>
                <a:gd name="connsiteY0" fmla="*/ 280019 h 793702"/>
                <a:gd name="connsiteX1" fmla="*/ 2064228 w 2260286"/>
                <a:gd name="connsiteY1" fmla="*/ 13086 h 793702"/>
                <a:gd name="connsiteX2" fmla="*/ 2260286 w 2260286"/>
                <a:gd name="connsiteY2" fmla="*/ 302133 h 793702"/>
                <a:gd name="connsiteX3" fmla="*/ 2087006 w 2260286"/>
                <a:gd name="connsiteY3" fmla="*/ 572392 h 793702"/>
                <a:gd name="connsiteX4" fmla="*/ 82806 w 2260286"/>
                <a:gd name="connsiteY4" fmla="*/ 793702 h 793702"/>
                <a:gd name="connsiteX5" fmla="*/ 168463 w 2260286"/>
                <a:gd name="connsiteY5" fmla="*/ 498355 h 793702"/>
                <a:gd name="connsiteX6" fmla="*/ 0 w 2260286"/>
                <a:gd name="connsiteY6" fmla="*/ 280019 h 793702"/>
                <a:gd name="connsiteX0" fmla="*/ 0 w 2260286"/>
                <a:gd name="connsiteY0" fmla="*/ 279579 h 793262"/>
                <a:gd name="connsiteX1" fmla="*/ 2064228 w 2260286"/>
                <a:gd name="connsiteY1" fmla="*/ 12646 h 793262"/>
                <a:gd name="connsiteX2" fmla="*/ 2260286 w 2260286"/>
                <a:gd name="connsiteY2" fmla="*/ 301693 h 793262"/>
                <a:gd name="connsiteX3" fmla="*/ 2087006 w 2260286"/>
                <a:gd name="connsiteY3" fmla="*/ 571952 h 793262"/>
                <a:gd name="connsiteX4" fmla="*/ 82806 w 2260286"/>
                <a:gd name="connsiteY4" fmla="*/ 793262 h 793262"/>
                <a:gd name="connsiteX5" fmla="*/ 168463 w 2260286"/>
                <a:gd name="connsiteY5" fmla="*/ 497915 h 793262"/>
                <a:gd name="connsiteX6" fmla="*/ 0 w 2260286"/>
                <a:gd name="connsiteY6" fmla="*/ 279579 h 793262"/>
                <a:gd name="connsiteX0" fmla="*/ 0 w 2260286"/>
                <a:gd name="connsiteY0" fmla="*/ 279579 h 793262"/>
                <a:gd name="connsiteX1" fmla="*/ 2064228 w 2260286"/>
                <a:gd name="connsiteY1" fmla="*/ 12646 h 793262"/>
                <a:gd name="connsiteX2" fmla="*/ 2260286 w 2260286"/>
                <a:gd name="connsiteY2" fmla="*/ 301693 h 793262"/>
                <a:gd name="connsiteX3" fmla="*/ 2085946 w 2260286"/>
                <a:gd name="connsiteY3" fmla="*/ 558158 h 793262"/>
                <a:gd name="connsiteX4" fmla="*/ 82806 w 2260286"/>
                <a:gd name="connsiteY4" fmla="*/ 793262 h 793262"/>
                <a:gd name="connsiteX5" fmla="*/ 168463 w 2260286"/>
                <a:gd name="connsiteY5" fmla="*/ 497915 h 793262"/>
                <a:gd name="connsiteX6" fmla="*/ 0 w 2260286"/>
                <a:gd name="connsiteY6" fmla="*/ 279579 h 793262"/>
                <a:gd name="connsiteX0" fmla="*/ 0 w 2257041"/>
                <a:gd name="connsiteY0" fmla="*/ 279579 h 793262"/>
                <a:gd name="connsiteX1" fmla="*/ 2064228 w 2257041"/>
                <a:gd name="connsiteY1" fmla="*/ 12646 h 793262"/>
                <a:gd name="connsiteX2" fmla="*/ 2257041 w 2257041"/>
                <a:gd name="connsiteY2" fmla="*/ 280721 h 793262"/>
                <a:gd name="connsiteX3" fmla="*/ 2085946 w 2257041"/>
                <a:gd name="connsiteY3" fmla="*/ 558158 h 793262"/>
                <a:gd name="connsiteX4" fmla="*/ 82806 w 2257041"/>
                <a:gd name="connsiteY4" fmla="*/ 793262 h 793262"/>
                <a:gd name="connsiteX5" fmla="*/ 168463 w 2257041"/>
                <a:gd name="connsiteY5" fmla="*/ 497915 h 793262"/>
                <a:gd name="connsiteX6" fmla="*/ 0 w 2257041"/>
                <a:gd name="connsiteY6" fmla="*/ 279579 h 7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041" h="793262">
                  <a:moveTo>
                    <a:pt x="0" y="279579"/>
                  </a:moveTo>
                  <a:cubicBezTo>
                    <a:pt x="716253" y="51323"/>
                    <a:pt x="1326736" y="-34950"/>
                    <a:pt x="2064228" y="12646"/>
                  </a:cubicBezTo>
                  <a:lnTo>
                    <a:pt x="2257041" y="280721"/>
                  </a:lnTo>
                  <a:lnTo>
                    <a:pt x="2085946" y="558158"/>
                  </a:lnTo>
                  <a:cubicBezTo>
                    <a:pt x="1452929" y="472260"/>
                    <a:pt x="693470" y="609925"/>
                    <a:pt x="82806" y="793262"/>
                  </a:cubicBezTo>
                  <a:lnTo>
                    <a:pt x="168463" y="497915"/>
                  </a:lnTo>
                  <a:lnTo>
                    <a:pt x="0" y="279579"/>
                  </a:ln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59" name="Freihandform 1858"/>
            <p:cNvSpPr/>
            <p:nvPr/>
          </p:nvSpPr>
          <p:spPr bwMode="auto">
            <a:xfrm rot="9418113">
              <a:off x="2829918" y="4499363"/>
              <a:ext cx="1526273" cy="629706"/>
            </a:xfrm>
            <a:custGeom>
              <a:avLst/>
              <a:gdLst>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8042 w 2232397"/>
                <a:gd name="connsiteY6" fmla="*/ 1 h 613294"/>
                <a:gd name="connsiteX7" fmla="*/ 0 w 2232397"/>
                <a:gd name="connsiteY7" fmla="*/ 1 h 613294"/>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7" fmla="*/ 0 w 2232397"/>
                <a:gd name="connsiteY7" fmla="*/ 0 h 613294"/>
                <a:gd name="connsiteX0" fmla="*/ 0 w 2232397"/>
                <a:gd name="connsiteY0" fmla="*/ 1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0" fmla="*/ 0 w 2264030"/>
                <a:gd name="connsiteY0" fmla="*/ 246464 h 613294"/>
                <a:gd name="connsiteX1" fmla="*/ 2084574 w 2264030"/>
                <a:gd name="connsiteY1" fmla="*/ 0 h 613294"/>
                <a:gd name="connsiteX2" fmla="*/ 2264030 w 2264030"/>
                <a:gd name="connsiteY2" fmla="*/ 306647 h 613294"/>
                <a:gd name="connsiteX3" fmla="*/ 2084574 w 2264030"/>
                <a:gd name="connsiteY3" fmla="*/ 613294 h 613294"/>
                <a:gd name="connsiteX4" fmla="*/ 39674 w 2264030"/>
                <a:gd name="connsiteY4" fmla="*/ 613294 h 613294"/>
                <a:gd name="connsiteX5" fmla="*/ 219130 w 2264030"/>
                <a:gd name="connsiteY5" fmla="*/ 306647 h 613294"/>
                <a:gd name="connsiteX6" fmla="*/ 0 w 2264030"/>
                <a:gd name="connsiteY6" fmla="*/ 246464 h 613294"/>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219130 w 2264030"/>
                <a:gd name="connsiteY5" fmla="*/ 30664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8246 w 2264030"/>
                <a:gd name="connsiteY5" fmla="*/ 48857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89369 w 2267961"/>
                <a:gd name="connsiteY5" fmla="*/ 516394 h 867729"/>
                <a:gd name="connsiteX6" fmla="*/ 0 w 2267961"/>
                <a:gd name="connsiteY6" fmla="*/ 280898 h 867729"/>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76138 w 2267961"/>
                <a:gd name="connsiteY5" fmla="*/ 514148 h 867729"/>
                <a:gd name="connsiteX6" fmla="*/ 0 w 2267961"/>
                <a:gd name="connsiteY6" fmla="*/ 280898 h 867729"/>
                <a:gd name="connsiteX0" fmla="*/ 0 w 2267961"/>
                <a:gd name="connsiteY0" fmla="*/ 280898 h 842574"/>
                <a:gd name="connsiteX1" fmla="*/ 2088505 w 2267961"/>
                <a:gd name="connsiteY1" fmla="*/ 11279 h 842574"/>
                <a:gd name="connsiteX2" fmla="*/ 2267961 w 2267961"/>
                <a:gd name="connsiteY2" fmla="*/ 317926 h 842574"/>
                <a:gd name="connsiteX3" fmla="*/ 2088505 w 2267961"/>
                <a:gd name="connsiteY3" fmla="*/ 624573 h 842574"/>
                <a:gd name="connsiteX4" fmla="*/ 84867 w 2267961"/>
                <a:gd name="connsiteY4" fmla="*/ 842574 h 842574"/>
                <a:gd name="connsiteX5" fmla="*/ 176138 w 2267961"/>
                <a:gd name="connsiteY5" fmla="*/ 514148 h 842574"/>
                <a:gd name="connsiteX6" fmla="*/ 0 w 2267961"/>
                <a:gd name="connsiteY6" fmla="*/ 280898 h 842574"/>
                <a:gd name="connsiteX0" fmla="*/ 1 w 2293364"/>
                <a:gd name="connsiteY0" fmla="*/ 289478 h 841853"/>
                <a:gd name="connsiteX1" fmla="*/ 2113908 w 2293364"/>
                <a:gd name="connsiteY1" fmla="*/ 10558 h 841853"/>
                <a:gd name="connsiteX2" fmla="*/ 2293364 w 2293364"/>
                <a:gd name="connsiteY2" fmla="*/ 317205 h 841853"/>
                <a:gd name="connsiteX3" fmla="*/ 2113908 w 2293364"/>
                <a:gd name="connsiteY3" fmla="*/ 623852 h 841853"/>
                <a:gd name="connsiteX4" fmla="*/ 110270 w 2293364"/>
                <a:gd name="connsiteY4" fmla="*/ 841853 h 841853"/>
                <a:gd name="connsiteX5" fmla="*/ 201541 w 2293364"/>
                <a:gd name="connsiteY5" fmla="*/ 513427 h 841853"/>
                <a:gd name="connsiteX6" fmla="*/ 1 w 2293364"/>
                <a:gd name="connsiteY6" fmla="*/ 289478 h 841853"/>
                <a:gd name="connsiteX0" fmla="*/ 0 w 2293363"/>
                <a:gd name="connsiteY0" fmla="*/ 289478 h 841853"/>
                <a:gd name="connsiteX1" fmla="*/ 2113907 w 2293363"/>
                <a:gd name="connsiteY1" fmla="*/ 10558 h 841853"/>
                <a:gd name="connsiteX2" fmla="*/ 2293363 w 2293363"/>
                <a:gd name="connsiteY2" fmla="*/ 317205 h 841853"/>
                <a:gd name="connsiteX3" fmla="*/ 2120084 w 2293363"/>
                <a:gd name="connsiteY3" fmla="*/ 587464 h 841853"/>
                <a:gd name="connsiteX4" fmla="*/ 110269 w 2293363"/>
                <a:gd name="connsiteY4" fmla="*/ 841853 h 841853"/>
                <a:gd name="connsiteX5" fmla="*/ 201540 w 2293363"/>
                <a:gd name="connsiteY5" fmla="*/ 513427 h 841853"/>
                <a:gd name="connsiteX6" fmla="*/ 0 w 2293363"/>
                <a:gd name="connsiteY6" fmla="*/ 289478 h 841853"/>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73316 h 792612"/>
                <a:gd name="connsiteX1" fmla="*/ 2097305 w 2293363"/>
                <a:gd name="connsiteY1" fmla="*/ 11996 h 792612"/>
                <a:gd name="connsiteX2" fmla="*/ 2293363 w 2293363"/>
                <a:gd name="connsiteY2" fmla="*/ 301043 h 792612"/>
                <a:gd name="connsiteX3" fmla="*/ 2120084 w 2293363"/>
                <a:gd name="connsiteY3" fmla="*/ 571302 h 792612"/>
                <a:gd name="connsiteX4" fmla="*/ 115883 w 2293363"/>
                <a:gd name="connsiteY4" fmla="*/ 792612 h 792612"/>
                <a:gd name="connsiteX5" fmla="*/ 201540 w 2293363"/>
                <a:gd name="connsiteY5" fmla="*/ 497265 h 792612"/>
                <a:gd name="connsiteX6" fmla="*/ 0 w 2293363"/>
                <a:gd name="connsiteY6" fmla="*/ 273316 h 792612"/>
                <a:gd name="connsiteX0" fmla="*/ 0 w 2259161"/>
                <a:gd name="connsiteY0" fmla="*/ 272404 h 792702"/>
                <a:gd name="connsiteX1" fmla="*/ 2063103 w 2259161"/>
                <a:gd name="connsiteY1" fmla="*/ 12086 h 792702"/>
                <a:gd name="connsiteX2" fmla="*/ 2259161 w 2259161"/>
                <a:gd name="connsiteY2" fmla="*/ 301133 h 792702"/>
                <a:gd name="connsiteX3" fmla="*/ 2085882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1013794"/>
                <a:gd name="connsiteX1" fmla="*/ 2063103 w 2259161"/>
                <a:gd name="connsiteY1" fmla="*/ 12086 h 1013794"/>
                <a:gd name="connsiteX2" fmla="*/ 2259161 w 2259161"/>
                <a:gd name="connsiteY2" fmla="*/ 301133 h 1013794"/>
                <a:gd name="connsiteX3" fmla="*/ 2085882 w 2259161"/>
                <a:gd name="connsiteY3" fmla="*/ 571392 h 1013794"/>
                <a:gd name="connsiteX4" fmla="*/ 104354 w 2259161"/>
                <a:gd name="connsiteY4" fmla="*/ 1013793 h 1013794"/>
                <a:gd name="connsiteX5" fmla="*/ 167338 w 2259161"/>
                <a:gd name="connsiteY5" fmla="*/ 497355 h 1013794"/>
                <a:gd name="connsiteX6" fmla="*/ 0 w 2259161"/>
                <a:gd name="connsiteY6" fmla="*/ 272404 h 1013794"/>
                <a:gd name="connsiteX0" fmla="*/ 28791 w 2154807"/>
                <a:gd name="connsiteY0" fmla="*/ 449247 h 1006432"/>
                <a:gd name="connsiteX1" fmla="*/ 1958749 w 2154807"/>
                <a:gd name="connsiteY1" fmla="*/ 4725 h 1006432"/>
                <a:gd name="connsiteX2" fmla="*/ 2154807 w 2154807"/>
                <a:gd name="connsiteY2" fmla="*/ 293772 h 1006432"/>
                <a:gd name="connsiteX3" fmla="*/ 1981528 w 2154807"/>
                <a:gd name="connsiteY3" fmla="*/ 564031 h 1006432"/>
                <a:gd name="connsiteX4" fmla="*/ 0 w 2154807"/>
                <a:gd name="connsiteY4" fmla="*/ 1006432 h 1006432"/>
                <a:gd name="connsiteX5" fmla="*/ 62984 w 2154807"/>
                <a:gd name="connsiteY5" fmla="*/ 489994 h 1006432"/>
                <a:gd name="connsiteX6" fmla="*/ 28791 w 2154807"/>
                <a:gd name="connsiteY6" fmla="*/ 449247 h 1006432"/>
                <a:gd name="connsiteX0" fmla="*/ 28791 w 2154807"/>
                <a:gd name="connsiteY0" fmla="*/ 449247 h 1006432"/>
                <a:gd name="connsiteX1" fmla="*/ 1958749 w 2154807"/>
                <a:gd name="connsiteY1" fmla="*/ 4725 h 1006432"/>
                <a:gd name="connsiteX2" fmla="*/ 2154807 w 2154807"/>
                <a:gd name="connsiteY2" fmla="*/ 293772 h 1006432"/>
                <a:gd name="connsiteX3" fmla="*/ 1981528 w 2154807"/>
                <a:gd name="connsiteY3" fmla="*/ 564031 h 1006432"/>
                <a:gd name="connsiteX4" fmla="*/ 0 w 2154807"/>
                <a:gd name="connsiteY4" fmla="*/ 1006432 h 1006432"/>
                <a:gd name="connsiteX5" fmla="*/ 126886 w 2154807"/>
                <a:gd name="connsiteY5" fmla="*/ 648407 h 1006432"/>
                <a:gd name="connsiteX6" fmla="*/ 28791 w 2154807"/>
                <a:gd name="connsiteY6" fmla="*/ 449247 h 1006432"/>
                <a:gd name="connsiteX0" fmla="*/ 0 w 2126016"/>
                <a:gd name="connsiteY0" fmla="*/ 449247 h 957581"/>
                <a:gd name="connsiteX1" fmla="*/ 1929958 w 2126016"/>
                <a:gd name="connsiteY1" fmla="*/ 4725 h 957581"/>
                <a:gd name="connsiteX2" fmla="*/ 2126016 w 2126016"/>
                <a:gd name="connsiteY2" fmla="*/ 293772 h 957581"/>
                <a:gd name="connsiteX3" fmla="*/ 1952737 w 2126016"/>
                <a:gd name="connsiteY3" fmla="*/ 564031 h 957581"/>
                <a:gd name="connsiteX4" fmla="*/ 104995 w 2126016"/>
                <a:gd name="connsiteY4" fmla="*/ 957581 h 957581"/>
                <a:gd name="connsiteX5" fmla="*/ 98095 w 2126016"/>
                <a:gd name="connsiteY5" fmla="*/ 648407 h 957581"/>
                <a:gd name="connsiteX6" fmla="*/ 0 w 2126016"/>
                <a:gd name="connsiteY6" fmla="*/ 449247 h 957581"/>
                <a:gd name="connsiteX0" fmla="*/ 0 w 2142231"/>
                <a:gd name="connsiteY0" fmla="*/ 478376 h 957144"/>
                <a:gd name="connsiteX1" fmla="*/ 1946173 w 2142231"/>
                <a:gd name="connsiteY1" fmla="*/ 4288 h 957144"/>
                <a:gd name="connsiteX2" fmla="*/ 2142231 w 2142231"/>
                <a:gd name="connsiteY2" fmla="*/ 293335 h 957144"/>
                <a:gd name="connsiteX3" fmla="*/ 1968952 w 2142231"/>
                <a:gd name="connsiteY3" fmla="*/ 563594 h 957144"/>
                <a:gd name="connsiteX4" fmla="*/ 121210 w 2142231"/>
                <a:gd name="connsiteY4" fmla="*/ 957144 h 957144"/>
                <a:gd name="connsiteX5" fmla="*/ 114310 w 2142231"/>
                <a:gd name="connsiteY5" fmla="*/ 647970 h 957144"/>
                <a:gd name="connsiteX6" fmla="*/ 0 w 2142231"/>
                <a:gd name="connsiteY6" fmla="*/ 478376 h 957144"/>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39736 h 918504"/>
                <a:gd name="connsiteX1" fmla="*/ 1949799 w 2142231"/>
                <a:gd name="connsiteY1" fmla="*/ 0 h 918504"/>
                <a:gd name="connsiteX2" fmla="*/ 2142231 w 2142231"/>
                <a:gd name="connsiteY2" fmla="*/ 254695 h 918504"/>
                <a:gd name="connsiteX3" fmla="*/ 1968952 w 2142231"/>
                <a:gd name="connsiteY3" fmla="*/ 524954 h 918504"/>
                <a:gd name="connsiteX4" fmla="*/ 121210 w 2142231"/>
                <a:gd name="connsiteY4" fmla="*/ 918504 h 918504"/>
                <a:gd name="connsiteX5" fmla="*/ 114310 w 2142231"/>
                <a:gd name="connsiteY5" fmla="*/ 609330 h 918504"/>
                <a:gd name="connsiteX6" fmla="*/ 0 w 2142231"/>
                <a:gd name="connsiteY6" fmla="*/ 439736 h 918504"/>
                <a:gd name="connsiteX0" fmla="*/ 0 w 2142231"/>
                <a:gd name="connsiteY0" fmla="*/ 439736 h 918504"/>
                <a:gd name="connsiteX1" fmla="*/ 1949799 w 2142231"/>
                <a:gd name="connsiteY1" fmla="*/ 0 h 918504"/>
                <a:gd name="connsiteX2" fmla="*/ 2142231 w 2142231"/>
                <a:gd name="connsiteY2" fmla="*/ 254695 h 918504"/>
                <a:gd name="connsiteX3" fmla="*/ 1968952 w 2142231"/>
                <a:gd name="connsiteY3" fmla="*/ 524954 h 918504"/>
                <a:gd name="connsiteX4" fmla="*/ 121210 w 2142231"/>
                <a:gd name="connsiteY4" fmla="*/ 918504 h 918504"/>
                <a:gd name="connsiteX5" fmla="*/ 114310 w 2142231"/>
                <a:gd name="connsiteY5" fmla="*/ 609330 h 918504"/>
                <a:gd name="connsiteX6" fmla="*/ 0 w 2142231"/>
                <a:gd name="connsiteY6" fmla="*/ 439736 h 918504"/>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57537 w 2142231"/>
                <a:gd name="connsiteY5" fmla="*/ 614043 h 904840"/>
                <a:gd name="connsiteX6" fmla="*/ 0 w 2142231"/>
                <a:gd name="connsiteY6" fmla="*/ 426072 h 904840"/>
                <a:gd name="connsiteX0" fmla="*/ 0 w 2142231"/>
                <a:gd name="connsiteY0" fmla="*/ 426072 h 891953"/>
                <a:gd name="connsiteX1" fmla="*/ 1947635 w 2142231"/>
                <a:gd name="connsiteY1" fmla="*/ 0 h 891953"/>
                <a:gd name="connsiteX2" fmla="*/ 2142231 w 2142231"/>
                <a:gd name="connsiteY2" fmla="*/ 241031 h 891953"/>
                <a:gd name="connsiteX3" fmla="*/ 1968952 w 2142231"/>
                <a:gd name="connsiteY3" fmla="*/ 511290 h 891953"/>
                <a:gd name="connsiteX4" fmla="*/ 159501 w 2142231"/>
                <a:gd name="connsiteY4" fmla="*/ 891954 h 891953"/>
                <a:gd name="connsiteX5" fmla="*/ 157537 w 2142231"/>
                <a:gd name="connsiteY5" fmla="*/ 614043 h 891953"/>
                <a:gd name="connsiteX6" fmla="*/ 0 w 2142231"/>
                <a:gd name="connsiteY6" fmla="*/ 426072 h 891953"/>
                <a:gd name="connsiteX0" fmla="*/ 1 w 2159373"/>
                <a:gd name="connsiteY0" fmla="*/ 440661 h 891954"/>
                <a:gd name="connsiteX1" fmla="*/ 1964777 w 2159373"/>
                <a:gd name="connsiteY1" fmla="*/ 0 h 891954"/>
                <a:gd name="connsiteX2" fmla="*/ 2159373 w 2159373"/>
                <a:gd name="connsiteY2" fmla="*/ 241031 h 891954"/>
                <a:gd name="connsiteX3" fmla="*/ 1986094 w 2159373"/>
                <a:gd name="connsiteY3" fmla="*/ 511290 h 891954"/>
                <a:gd name="connsiteX4" fmla="*/ 176643 w 2159373"/>
                <a:gd name="connsiteY4" fmla="*/ 891954 h 891954"/>
                <a:gd name="connsiteX5" fmla="*/ 174679 w 2159373"/>
                <a:gd name="connsiteY5" fmla="*/ 614043 h 891954"/>
                <a:gd name="connsiteX6" fmla="*/ 1 w 2159373"/>
                <a:gd name="connsiteY6" fmla="*/ 440661 h 891954"/>
                <a:gd name="connsiteX0" fmla="*/ 0 w 2159372"/>
                <a:gd name="connsiteY0" fmla="*/ 440661 h 891954"/>
                <a:gd name="connsiteX1" fmla="*/ 1964776 w 2159372"/>
                <a:gd name="connsiteY1" fmla="*/ 0 h 891954"/>
                <a:gd name="connsiteX2" fmla="*/ 2159372 w 2159372"/>
                <a:gd name="connsiteY2" fmla="*/ 241031 h 891954"/>
                <a:gd name="connsiteX3" fmla="*/ 1986093 w 2159372"/>
                <a:gd name="connsiteY3" fmla="*/ 511290 h 891954"/>
                <a:gd name="connsiteX4" fmla="*/ 176642 w 2159372"/>
                <a:gd name="connsiteY4" fmla="*/ 891954 h 891954"/>
                <a:gd name="connsiteX5" fmla="*/ 174678 w 2159372"/>
                <a:gd name="connsiteY5" fmla="*/ 614043 h 891954"/>
                <a:gd name="connsiteX6" fmla="*/ 0 w 2159372"/>
                <a:gd name="connsiteY6" fmla="*/ 440661 h 891954"/>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43470"/>
                <a:gd name="connsiteY0" fmla="*/ 454711 h 868103"/>
                <a:gd name="connsiteX1" fmla="*/ 1948874 w 2143470"/>
                <a:gd name="connsiteY1" fmla="*/ 0 h 868103"/>
                <a:gd name="connsiteX2" fmla="*/ 2143470 w 2143470"/>
                <a:gd name="connsiteY2" fmla="*/ 241031 h 868103"/>
                <a:gd name="connsiteX3" fmla="*/ 1970191 w 2143470"/>
                <a:gd name="connsiteY3" fmla="*/ 511290 h 868103"/>
                <a:gd name="connsiteX4" fmla="*/ 181814 w 2143470"/>
                <a:gd name="connsiteY4" fmla="*/ 868103 h 868103"/>
                <a:gd name="connsiteX5" fmla="*/ 158776 w 2143470"/>
                <a:gd name="connsiteY5" fmla="*/ 614043 h 868103"/>
                <a:gd name="connsiteX6" fmla="*/ 0 w 2143470"/>
                <a:gd name="connsiteY6" fmla="*/ 454711 h 868103"/>
                <a:gd name="connsiteX0" fmla="*/ 0 w 2154970"/>
                <a:gd name="connsiteY0" fmla="*/ 438885 h 868103"/>
                <a:gd name="connsiteX1" fmla="*/ 1960374 w 2154970"/>
                <a:gd name="connsiteY1" fmla="*/ 0 h 868103"/>
                <a:gd name="connsiteX2" fmla="*/ 2154970 w 2154970"/>
                <a:gd name="connsiteY2" fmla="*/ 241031 h 868103"/>
                <a:gd name="connsiteX3" fmla="*/ 1981691 w 2154970"/>
                <a:gd name="connsiteY3" fmla="*/ 511290 h 868103"/>
                <a:gd name="connsiteX4" fmla="*/ 193314 w 2154970"/>
                <a:gd name="connsiteY4" fmla="*/ 868103 h 868103"/>
                <a:gd name="connsiteX5" fmla="*/ 170276 w 2154970"/>
                <a:gd name="connsiteY5" fmla="*/ 614043 h 868103"/>
                <a:gd name="connsiteX6" fmla="*/ 0 w 2154970"/>
                <a:gd name="connsiteY6" fmla="*/ 438885 h 868103"/>
                <a:gd name="connsiteX0" fmla="*/ 0 w 2154970"/>
                <a:gd name="connsiteY0" fmla="*/ 438885 h 868103"/>
                <a:gd name="connsiteX1" fmla="*/ 1960374 w 2154970"/>
                <a:gd name="connsiteY1" fmla="*/ 0 h 868103"/>
                <a:gd name="connsiteX2" fmla="*/ 2154970 w 2154970"/>
                <a:gd name="connsiteY2" fmla="*/ 241031 h 868103"/>
                <a:gd name="connsiteX3" fmla="*/ 1981691 w 2154970"/>
                <a:gd name="connsiteY3" fmla="*/ 511290 h 868103"/>
                <a:gd name="connsiteX4" fmla="*/ 193314 w 2154970"/>
                <a:gd name="connsiteY4" fmla="*/ 868103 h 868103"/>
                <a:gd name="connsiteX5" fmla="*/ 193201 w 2154970"/>
                <a:gd name="connsiteY5" fmla="*/ 620144 h 868103"/>
                <a:gd name="connsiteX6" fmla="*/ 0 w 2154970"/>
                <a:gd name="connsiteY6" fmla="*/ 438885 h 868103"/>
                <a:gd name="connsiteX0" fmla="*/ 0 w 2154970"/>
                <a:gd name="connsiteY0" fmla="*/ 446523 h 875741"/>
                <a:gd name="connsiteX1" fmla="*/ 2011015 w 2154970"/>
                <a:gd name="connsiteY1" fmla="*/ 0 h 875741"/>
                <a:gd name="connsiteX2" fmla="*/ 2154970 w 2154970"/>
                <a:gd name="connsiteY2" fmla="*/ 248669 h 875741"/>
                <a:gd name="connsiteX3" fmla="*/ 1981691 w 2154970"/>
                <a:gd name="connsiteY3" fmla="*/ 518928 h 875741"/>
                <a:gd name="connsiteX4" fmla="*/ 193314 w 2154970"/>
                <a:gd name="connsiteY4" fmla="*/ 875741 h 875741"/>
                <a:gd name="connsiteX5" fmla="*/ 193201 w 2154970"/>
                <a:gd name="connsiteY5" fmla="*/ 627782 h 875741"/>
                <a:gd name="connsiteX6" fmla="*/ 0 w 2154970"/>
                <a:gd name="connsiteY6" fmla="*/ 446523 h 875741"/>
                <a:gd name="connsiteX0" fmla="*/ 0 w 2154970"/>
                <a:gd name="connsiteY0" fmla="*/ 446523 h 875741"/>
                <a:gd name="connsiteX1" fmla="*/ 2011015 w 2154970"/>
                <a:gd name="connsiteY1" fmla="*/ 0 h 875741"/>
                <a:gd name="connsiteX2" fmla="*/ 2154970 w 2154970"/>
                <a:gd name="connsiteY2" fmla="*/ 248669 h 875741"/>
                <a:gd name="connsiteX3" fmla="*/ 1973280 w 2154970"/>
                <a:gd name="connsiteY3" fmla="*/ 504415 h 875741"/>
                <a:gd name="connsiteX4" fmla="*/ 193314 w 2154970"/>
                <a:gd name="connsiteY4" fmla="*/ 875741 h 875741"/>
                <a:gd name="connsiteX5" fmla="*/ 193201 w 2154970"/>
                <a:gd name="connsiteY5" fmla="*/ 627782 h 875741"/>
                <a:gd name="connsiteX6" fmla="*/ 0 w 2154970"/>
                <a:gd name="connsiteY6" fmla="*/ 446523 h 875741"/>
                <a:gd name="connsiteX0" fmla="*/ 0 w 2154970"/>
                <a:gd name="connsiteY0" fmla="*/ 435484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4 h 864702"/>
                <a:gd name="connsiteX0" fmla="*/ 0 w 2154970"/>
                <a:gd name="connsiteY0" fmla="*/ 435484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4 h 864702"/>
                <a:gd name="connsiteX0" fmla="*/ 0 w 2148332"/>
                <a:gd name="connsiteY0" fmla="*/ 445599 h 864702"/>
                <a:gd name="connsiteX1" fmla="*/ 1996040 w 2148332"/>
                <a:gd name="connsiteY1" fmla="*/ 0 h 864702"/>
                <a:gd name="connsiteX2" fmla="*/ 2148332 w 2148332"/>
                <a:gd name="connsiteY2" fmla="*/ 237630 h 864702"/>
                <a:gd name="connsiteX3" fmla="*/ 1966642 w 2148332"/>
                <a:gd name="connsiteY3" fmla="*/ 493376 h 864702"/>
                <a:gd name="connsiteX4" fmla="*/ 186676 w 2148332"/>
                <a:gd name="connsiteY4" fmla="*/ 864702 h 864702"/>
                <a:gd name="connsiteX5" fmla="*/ 186563 w 2148332"/>
                <a:gd name="connsiteY5" fmla="*/ 616743 h 864702"/>
                <a:gd name="connsiteX6" fmla="*/ 0 w 2148332"/>
                <a:gd name="connsiteY6" fmla="*/ 445599 h 864702"/>
                <a:gd name="connsiteX0" fmla="*/ 0 w 2154970"/>
                <a:gd name="connsiteY0" fmla="*/ 435485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5 h 864702"/>
                <a:gd name="connsiteX0" fmla="*/ 0 w 2154970"/>
                <a:gd name="connsiteY0" fmla="*/ 435485 h 864702"/>
                <a:gd name="connsiteX1" fmla="*/ 2002678 w 2154970"/>
                <a:gd name="connsiteY1" fmla="*/ 0 h 864702"/>
                <a:gd name="connsiteX2" fmla="*/ 2154970 w 2154970"/>
                <a:gd name="connsiteY2" fmla="*/ 237630 h 864702"/>
                <a:gd name="connsiteX3" fmla="*/ 1992657 w 2154970"/>
                <a:gd name="connsiteY3" fmla="*/ 490677 h 864702"/>
                <a:gd name="connsiteX4" fmla="*/ 193314 w 2154970"/>
                <a:gd name="connsiteY4" fmla="*/ 864702 h 864702"/>
                <a:gd name="connsiteX5" fmla="*/ 193201 w 2154970"/>
                <a:gd name="connsiteY5" fmla="*/ 616743 h 864702"/>
                <a:gd name="connsiteX6" fmla="*/ 0 w 2154970"/>
                <a:gd name="connsiteY6" fmla="*/ 435485 h 864702"/>
                <a:gd name="connsiteX0" fmla="*/ 0 w 2154970"/>
                <a:gd name="connsiteY0" fmla="*/ 446135 h 875352"/>
                <a:gd name="connsiteX1" fmla="*/ 2029082 w 2154970"/>
                <a:gd name="connsiteY1" fmla="*/ -1 h 875352"/>
                <a:gd name="connsiteX2" fmla="*/ 2154970 w 2154970"/>
                <a:gd name="connsiteY2" fmla="*/ 248280 h 875352"/>
                <a:gd name="connsiteX3" fmla="*/ 1992657 w 2154970"/>
                <a:gd name="connsiteY3" fmla="*/ 501327 h 875352"/>
                <a:gd name="connsiteX4" fmla="*/ 193314 w 2154970"/>
                <a:gd name="connsiteY4" fmla="*/ 875352 h 875352"/>
                <a:gd name="connsiteX5" fmla="*/ 193201 w 2154970"/>
                <a:gd name="connsiteY5" fmla="*/ 627393 h 875352"/>
                <a:gd name="connsiteX6" fmla="*/ 0 w 2154970"/>
                <a:gd name="connsiteY6" fmla="*/ 446135 h 87535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220917 w 2154970"/>
                <a:gd name="connsiteY5" fmla="*/ 625544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220917 w 2154970"/>
                <a:gd name="connsiteY5" fmla="*/ 625544 h 887242"/>
                <a:gd name="connsiteX6" fmla="*/ 0 w 2154970"/>
                <a:gd name="connsiteY6" fmla="*/ 458025 h 887242"/>
                <a:gd name="connsiteX0" fmla="*/ 0 w 2150494"/>
                <a:gd name="connsiteY0" fmla="*/ 458025 h 887242"/>
                <a:gd name="connsiteX1" fmla="*/ 2026845 w 2150494"/>
                <a:gd name="connsiteY1" fmla="*/ 0 h 887242"/>
                <a:gd name="connsiteX2" fmla="*/ 2150494 w 2150494"/>
                <a:gd name="connsiteY2" fmla="*/ 236394 h 887242"/>
                <a:gd name="connsiteX3" fmla="*/ 1992657 w 2150494"/>
                <a:gd name="connsiteY3" fmla="*/ 513217 h 887242"/>
                <a:gd name="connsiteX4" fmla="*/ 193314 w 2150494"/>
                <a:gd name="connsiteY4" fmla="*/ 887242 h 887242"/>
                <a:gd name="connsiteX5" fmla="*/ 220917 w 2150494"/>
                <a:gd name="connsiteY5" fmla="*/ 625544 h 887242"/>
                <a:gd name="connsiteX6" fmla="*/ 0 w 2150494"/>
                <a:gd name="connsiteY6" fmla="*/ 458025 h 887242"/>
                <a:gd name="connsiteX0" fmla="*/ 0 w 2155356"/>
                <a:gd name="connsiteY0" fmla="*/ 458025 h 887242"/>
                <a:gd name="connsiteX1" fmla="*/ 2026845 w 2155356"/>
                <a:gd name="connsiteY1" fmla="*/ 0 h 887242"/>
                <a:gd name="connsiteX2" fmla="*/ 2155356 w 2155356"/>
                <a:gd name="connsiteY2" fmla="*/ 242107 h 887242"/>
                <a:gd name="connsiteX3" fmla="*/ 1992657 w 2155356"/>
                <a:gd name="connsiteY3" fmla="*/ 513217 h 887242"/>
                <a:gd name="connsiteX4" fmla="*/ 193314 w 2155356"/>
                <a:gd name="connsiteY4" fmla="*/ 887242 h 887242"/>
                <a:gd name="connsiteX5" fmla="*/ 220917 w 2155356"/>
                <a:gd name="connsiteY5" fmla="*/ 625544 h 887242"/>
                <a:gd name="connsiteX6" fmla="*/ 0 w 2155356"/>
                <a:gd name="connsiteY6" fmla="*/ 458025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 name="connsiteX0" fmla="*/ 0 w 2150494"/>
                <a:gd name="connsiteY0" fmla="*/ 463739 h 887242"/>
                <a:gd name="connsiteX1" fmla="*/ 2021983 w 2150494"/>
                <a:gd name="connsiteY1" fmla="*/ 0 h 887242"/>
                <a:gd name="connsiteX2" fmla="*/ 2150494 w 2150494"/>
                <a:gd name="connsiteY2" fmla="*/ 242107 h 887242"/>
                <a:gd name="connsiteX3" fmla="*/ 1987795 w 2150494"/>
                <a:gd name="connsiteY3" fmla="*/ 513217 h 887242"/>
                <a:gd name="connsiteX4" fmla="*/ 188452 w 2150494"/>
                <a:gd name="connsiteY4" fmla="*/ 887242 h 887242"/>
                <a:gd name="connsiteX5" fmla="*/ 216055 w 2150494"/>
                <a:gd name="connsiteY5" fmla="*/ 625544 h 887242"/>
                <a:gd name="connsiteX6" fmla="*/ 0 w 2150494"/>
                <a:gd name="connsiteY6" fmla="*/ 463739 h 88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0494" h="887242">
                  <a:moveTo>
                    <a:pt x="0" y="463739"/>
                  </a:moveTo>
                  <a:cubicBezTo>
                    <a:pt x="452645" y="280673"/>
                    <a:pt x="1211262" y="45590"/>
                    <a:pt x="2021983" y="0"/>
                  </a:cubicBezTo>
                  <a:lnTo>
                    <a:pt x="2150494" y="242107"/>
                  </a:lnTo>
                  <a:lnTo>
                    <a:pt x="1987795" y="513217"/>
                  </a:lnTo>
                  <a:cubicBezTo>
                    <a:pt x="1359299" y="553404"/>
                    <a:pt x="758510" y="679352"/>
                    <a:pt x="188452" y="887242"/>
                  </a:cubicBezTo>
                  <a:cubicBezTo>
                    <a:pt x="187797" y="794605"/>
                    <a:pt x="216710" y="718181"/>
                    <a:pt x="216055" y="625544"/>
                  </a:cubicBezTo>
                  <a:lnTo>
                    <a:pt x="0" y="463739"/>
                  </a:ln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60" name="Freihandform 1859"/>
            <p:cNvSpPr/>
            <p:nvPr/>
          </p:nvSpPr>
          <p:spPr bwMode="auto">
            <a:xfrm rot="7849580">
              <a:off x="3893256" y="3707254"/>
              <a:ext cx="1282174" cy="414617"/>
            </a:xfrm>
            <a:custGeom>
              <a:avLst/>
              <a:gdLst>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8042 w 2232397"/>
                <a:gd name="connsiteY6" fmla="*/ 1 h 613294"/>
                <a:gd name="connsiteX7" fmla="*/ 0 w 2232397"/>
                <a:gd name="connsiteY7" fmla="*/ 1 h 613294"/>
                <a:gd name="connsiteX0" fmla="*/ 0 w 2232397"/>
                <a:gd name="connsiteY0" fmla="*/ 0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7" fmla="*/ 0 w 2232397"/>
                <a:gd name="connsiteY7" fmla="*/ 0 h 613294"/>
                <a:gd name="connsiteX0" fmla="*/ 0 w 2232397"/>
                <a:gd name="connsiteY0" fmla="*/ 1 h 613294"/>
                <a:gd name="connsiteX1" fmla="*/ 2052941 w 2232397"/>
                <a:gd name="connsiteY1" fmla="*/ 0 h 613294"/>
                <a:gd name="connsiteX2" fmla="*/ 2232397 w 2232397"/>
                <a:gd name="connsiteY2" fmla="*/ 306647 h 613294"/>
                <a:gd name="connsiteX3" fmla="*/ 2052941 w 2232397"/>
                <a:gd name="connsiteY3" fmla="*/ 613294 h 613294"/>
                <a:gd name="connsiteX4" fmla="*/ 8041 w 2232397"/>
                <a:gd name="connsiteY4" fmla="*/ 613294 h 613294"/>
                <a:gd name="connsiteX5" fmla="*/ 187497 w 2232397"/>
                <a:gd name="connsiteY5" fmla="*/ 306647 h 613294"/>
                <a:gd name="connsiteX6" fmla="*/ 0 w 2232397"/>
                <a:gd name="connsiteY6" fmla="*/ 1 h 613294"/>
                <a:gd name="connsiteX0" fmla="*/ 0 w 2264030"/>
                <a:gd name="connsiteY0" fmla="*/ 246464 h 613294"/>
                <a:gd name="connsiteX1" fmla="*/ 2084574 w 2264030"/>
                <a:gd name="connsiteY1" fmla="*/ 0 h 613294"/>
                <a:gd name="connsiteX2" fmla="*/ 2264030 w 2264030"/>
                <a:gd name="connsiteY2" fmla="*/ 306647 h 613294"/>
                <a:gd name="connsiteX3" fmla="*/ 2084574 w 2264030"/>
                <a:gd name="connsiteY3" fmla="*/ 613294 h 613294"/>
                <a:gd name="connsiteX4" fmla="*/ 39674 w 2264030"/>
                <a:gd name="connsiteY4" fmla="*/ 613294 h 613294"/>
                <a:gd name="connsiteX5" fmla="*/ 219130 w 2264030"/>
                <a:gd name="connsiteY5" fmla="*/ 306647 h 613294"/>
                <a:gd name="connsiteX6" fmla="*/ 0 w 2264030"/>
                <a:gd name="connsiteY6" fmla="*/ 246464 h 613294"/>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219130 w 2264030"/>
                <a:gd name="connsiteY5" fmla="*/ 30664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8246 w 2264030"/>
                <a:gd name="connsiteY5" fmla="*/ 488577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46464 h 856450"/>
                <a:gd name="connsiteX1" fmla="*/ 2084574 w 2264030"/>
                <a:gd name="connsiteY1" fmla="*/ 0 h 856450"/>
                <a:gd name="connsiteX2" fmla="*/ 2264030 w 2264030"/>
                <a:gd name="connsiteY2" fmla="*/ 306647 h 856450"/>
                <a:gd name="connsiteX3" fmla="*/ 2084574 w 2264030"/>
                <a:gd name="connsiteY3" fmla="*/ 613294 h 856450"/>
                <a:gd name="connsiteX4" fmla="*/ 8603 w 2264030"/>
                <a:gd name="connsiteY4" fmla="*/ 856450 h 856450"/>
                <a:gd name="connsiteX5" fmla="*/ 185438 w 2264030"/>
                <a:gd name="connsiteY5" fmla="*/ 505115 h 856450"/>
                <a:gd name="connsiteX6" fmla="*/ 0 w 2264030"/>
                <a:gd name="connsiteY6" fmla="*/ 246464 h 856450"/>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4030"/>
                <a:gd name="connsiteY0" fmla="*/ 259947 h 869933"/>
                <a:gd name="connsiteX1" fmla="*/ 2084574 w 2264030"/>
                <a:gd name="connsiteY1" fmla="*/ 13483 h 869933"/>
                <a:gd name="connsiteX2" fmla="*/ 2264030 w 2264030"/>
                <a:gd name="connsiteY2" fmla="*/ 320130 h 869933"/>
                <a:gd name="connsiteX3" fmla="*/ 2084574 w 2264030"/>
                <a:gd name="connsiteY3" fmla="*/ 626777 h 869933"/>
                <a:gd name="connsiteX4" fmla="*/ 8603 w 2264030"/>
                <a:gd name="connsiteY4" fmla="*/ 869933 h 869933"/>
                <a:gd name="connsiteX5" fmla="*/ 185438 w 2264030"/>
                <a:gd name="connsiteY5" fmla="*/ 518598 h 869933"/>
                <a:gd name="connsiteX6" fmla="*/ 0 w 2264030"/>
                <a:gd name="connsiteY6" fmla="*/ 259947 h 869933"/>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89369 w 2267961"/>
                <a:gd name="connsiteY5" fmla="*/ 516394 h 867729"/>
                <a:gd name="connsiteX6" fmla="*/ 0 w 2267961"/>
                <a:gd name="connsiteY6" fmla="*/ 280898 h 867729"/>
                <a:gd name="connsiteX0" fmla="*/ 0 w 2267961"/>
                <a:gd name="connsiteY0" fmla="*/ 280898 h 867729"/>
                <a:gd name="connsiteX1" fmla="*/ 2088505 w 2267961"/>
                <a:gd name="connsiteY1" fmla="*/ 11279 h 867729"/>
                <a:gd name="connsiteX2" fmla="*/ 2267961 w 2267961"/>
                <a:gd name="connsiteY2" fmla="*/ 317926 h 867729"/>
                <a:gd name="connsiteX3" fmla="*/ 2088505 w 2267961"/>
                <a:gd name="connsiteY3" fmla="*/ 624573 h 867729"/>
                <a:gd name="connsiteX4" fmla="*/ 12534 w 2267961"/>
                <a:gd name="connsiteY4" fmla="*/ 867729 h 867729"/>
                <a:gd name="connsiteX5" fmla="*/ 176138 w 2267961"/>
                <a:gd name="connsiteY5" fmla="*/ 514148 h 867729"/>
                <a:gd name="connsiteX6" fmla="*/ 0 w 2267961"/>
                <a:gd name="connsiteY6" fmla="*/ 280898 h 867729"/>
                <a:gd name="connsiteX0" fmla="*/ 0 w 2267961"/>
                <a:gd name="connsiteY0" fmla="*/ 280898 h 842574"/>
                <a:gd name="connsiteX1" fmla="*/ 2088505 w 2267961"/>
                <a:gd name="connsiteY1" fmla="*/ 11279 h 842574"/>
                <a:gd name="connsiteX2" fmla="*/ 2267961 w 2267961"/>
                <a:gd name="connsiteY2" fmla="*/ 317926 h 842574"/>
                <a:gd name="connsiteX3" fmla="*/ 2088505 w 2267961"/>
                <a:gd name="connsiteY3" fmla="*/ 624573 h 842574"/>
                <a:gd name="connsiteX4" fmla="*/ 84867 w 2267961"/>
                <a:gd name="connsiteY4" fmla="*/ 842574 h 842574"/>
                <a:gd name="connsiteX5" fmla="*/ 176138 w 2267961"/>
                <a:gd name="connsiteY5" fmla="*/ 514148 h 842574"/>
                <a:gd name="connsiteX6" fmla="*/ 0 w 2267961"/>
                <a:gd name="connsiteY6" fmla="*/ 280898 h 842574"/>
                <a:gd name="connsiteX0" fmla="*/ 1 w 2293364"/>
                <a:gd name="connsiteY0" fmla="*/ 289478 h 841853"/>
                <a:gd name="connsiteX1" fmla="*/ 2113908 w 2293364"/>
                <a:gd name="connsiteY1" fmla="*/ 10558 h 841853"/>
                <a:gd name="connsiteX2" fmla="*/ 2293364 w 2293364"/>
                <a:gd name="connsiteY2" fmla="*/ 317205 h 841853"/>
                <a:gd name="connsiteX3" fmla="*/ 2113908 w 2293364"/>
                <a:gd name="connsiteY3" fmla="*/ 623852 h 841853"/>
                <a:gd name="connsiteX4" fmla="*/ 110270 w 2293364"/>
                <a:gd name="connsiteY4" fmla="*/ 841853 h 841853"/>
                <a:gd name="connsiteX5" fmla="*/ 201541 w 2293364"/>
                <a:gd name="connsiteY5" fmla="*/ 513427 h 841853"/>
                <a:gd name="connsiteX6" fmla="*/ 1 w 2293364"/>
                <a:gd name="connsiteY6" fmla="*/ 289478 h 841853"/>
                <a:gd name="connsiteX0" fmla="*/ 0 w 2293363"/>
                <a:gd name="connsiteY0" fmla="*/ 289478 h 841853"/>
                <a:gd name="connsiteX1" fmla="*/ 2113907 w 2293363"/>
                <a:gd name="connsiteY1" fmla="*/ 10558 h 841853"/>
                <a:gd name="connsiteX2" fmla="*/ 2293363 w 2293363"/>
                <a:gd name="connsiteY2" fmla="*/ 317205 h 841853"/>
                <a:gd name="connsiteX3" fmla="*/ 2120084 w 2293363"/>
                <a:gd name="connsiteY3" fmla="*/ 587464 h 841853"/>
                <a:gd name="connsiteX4" fmla="*/ 110269 w 2293363"/>
                <a:gd name="connsiteY4" fmla="*/ 841853 h 841853"/>
                <a:gd name="connsiteX5" fmla="*/ 201540 w 2293363"/>
                <a:gd name="connsiteY5" fmla="*/ 513427 h 841853"/>
                <a:gd name="connsiteX6" fmla="*/ 0 w 2293363"/>
                <a:gd name="connsiteY6" fmla="*/ 289478 h 841853"/>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89478 h 808774"/>
                <a:gd name="connsiteX1" fmla="*/ 2113907 w 2293363"/>
                <a:gd name="connsiteY1" fmla="*/ 10558 h 808774"/>
                <a:gd name="connsiteX2" fmla="*/ 2293363 w 2293363"/>
                <a:gd name="connsiteY2" fmla="*/ 317205 h 808774"/>
                <a:gd name="connsiteX3" fmla="*/ 2120084 w 2293363"/>
                <a:gd name="connsiteY3" fmla="*/ 587464 h 808774"/>
                <a:gd name="connsiteX4" fmla="*/ 115883 w 2293363"/>
                <a:gd name="connsiteY4" fmla="*/ 808774 h 808774"/>
                <a:gd name="connsiteX5" fmla="*/ 201540 w 2293363"/>
                <a:gd name="connsiteY5" fmla="*/ 513427 h 808774"/>
                <a:gd name="connsiteX6" fmla="*/ 0 w 2293363"/>
                <a:gd name="connsiteY6" fmla="*/ 289478 h 808774"/>
                <a:gd name="connsiteX0" fmla="*/ 0 w 2293363"/>
                <a:gd name="connsiteY0" fmla="*/ 273316 h 792612"/>
                <a:gd name="connsiteX1" fmla="*/ 2097305 w 2293363"/>
                <a:gd name="connsiteY1" fmla="*/ 11996 h 792612"/>
                <a:gd name="connsiteX2" fmla="*/ 2293363 w 2293363"/>
                <a:gd name="connsiteY2" fmla="*/ 301043 h 792612"/>
                <a:gd name="connsiteX3" fmla="*/ 2120084 w 2293363"/>
                <a:gd name="connsiteY3" fmla="*/ 571302 h 792612"/>
                <a:gd name="connsiteX4" fmla="*/ 115883 w 2293363"/>
                <a:gd name="connsiteY4" fmla="*/ 792612 h 792612"/>
                <a:gd name="connsiteX5" fmla="*/ 201540 w 2293363"/>
                <a:gd name="connsiteY5" fmla="*/ 497265 h 792612"/>
                <a:gd name="connsiteX6" fmla="*/ 0 w 2293363"/>
                <a:gd name="connsiteY6" fmla="*/ 273316 h 792612"/>
                <a:gd name="connsiteX0" fmla="*/ 0 w 2259161"/>
                <a:gd name="connsiteY0" fmla="*/ 272404 h 792702"/>
                <a:gd name="connsiteX1" fmla="*/ 2063103 w 2259161"/>
                <a:gd name="connsiteY1" fmla="*/ 12086 h 792702"/>
                <a:gd name="connsiteX2" fmla="*/ 2259161 w 2259161"/>
                <a:gd name="connsiteY2" fmla="*/ 301133 h 792702"/>
                <a:gd name="connsiteX3" fmla="*/ 2085882 w 2259161"/>
                <a:gd name="connsiteY3" fmla="*/ 571392 h 792702"/>
                <a:gd name="connsiteX4" fmla="*/ 81681 w 2259161"/>
                <a:gd name="connsiteY4" fmla="*/ 792702 h 792702"/>
                <a:gd name="connsiteX5" fmla="*/ 167338 w 2259161"/>
                <a:gd name="connsiteY5" fmla="*/ 497355 h 792702"/>
                <a:gd name="connsiteX6" fmla="*/ 0 w 2259161"/>
                <a:gd name="connsiteY6" fmla="*/ 272404 h 792702"/>
                <a:gd name="connsiteX0" fmla="*/ 0 w 2259161"/>
                <a:gd name="connsiteY0" fmla="*/ 272404 h 1013794"/>
                <a:gd name="connsiteX1" fmla="*/ 2063103 w 2259161"/>
                <a:gd name="connsiteY1" fmla="*/ 12086 h 1013794"/>
                <a:gd name="connsiteX2" fmla="*/ 2259161 w 2259161"/>
                <a:gd name="connsiteY2" fmla="*/ 301133 h 1013794"/>
                <a:gd name="connsiteX3" fmla="*/ 2085882 w 2259161"/>
                <a:gd name="connsiteY3" fmla="*/ 571392 h 1013794"/>
                <a:gd name="connsiteX4" fmla="*/ 104354 w 2259161"/>
                <a:gd name="connsiteY4" fmla="*/ 1013793 h 1013794"/>
                <a:gd name="connsiteX5" fmla="*/ 167338 w 2259161"/>
                <a:gd name="connsiteY5" fmla="*/ 497355 h 1013794"/>
                <a:gd name="connsiteX6" fmla="*/ 0 w 2259161"/>
                <a:gd name="connsiteY6" fmla="*/ 272404 h 1013794"/>
                <a:gd name="connsiteX0" fmla="*/ 28791 w 2154807"/>
                <a:gd name="connsiteY0" fmla="*/ 449247 h 1006432"/>
                <a:gd name="connsiteX1" fmla="*/ 1958749 w 2154807"/>
                <a:gd name="connsiteY1" fmla="*/ 4725 h 1006432"/>
                <a:gd name="connsiteX2" fmla="*/ 2154807 w 2154807"/>
                <a:gd name="connsiteY2" fmla="*/ 293772 h 1006432"/>
                <a:gd name="connsiteX3" fmla="*/ 1981528 w 2154807"/>
                <a:gd name="connsiteY3" fmla="*/ 564031 h 1006432"/>
                <a:gd name="connsiteX4" fmla="*/ 0 w 2154807"/>
                <a:gd name="connsiteY4" fmla="*/ 1006432 h 1006432"/>
                <a:gd name="connsiteX5" fmla="*/ 62984 w 2154807"/>
                <a:gd name="connsiteY5" fmla="*/ 489994 h 1006432"/>
                <a:gd name="connsiteX6" fmla="*/ 28791 w 2154807"/>
                <a:gd name="connsiteY6" fmla="*/ 449247 h 1006432"/>
                <a:gd name="connsiteX0" fmla="*/ 28791 w 2154807"/>
                <a:gd name="connsiteY0" fmla="*/ 449247 h 1006432"/>
                <a:gd name="connsiteX1" fmla="*/ 1958749 w 2154807"/>
                <a:gd name="connsiteY1" fmla="*/ 4725 h 1006432"/>
                <a:gd name="connsiteX2" fmla="*/ 2154807 w 2154807"/>
                <a:gd name="connsiteY2" fmla="*/ 293772 h 1006432"/>
                <a:gd name="connsiteX3" fmla="*/ 1981528 w 2154807"/>
                <a:gd name="connsiteY3" fmla="*/ 564031 h 1006432"/>
                <a:gd name="connsiteX4" fmla="*/ 0 w 2154807"/>
                <a:gd name="connsiteY4" fmla="*/ 1006432 h 1006432"/>
                <a:gd name="connsiteX5" fmla="*/ 126886 w 2154807"/>
                <a:gd name="connsiteY5" fmla="*/ 648407 h 1006432"/>
                <a:gd name="connsiteX6" fmla="*/ 28791 w 2154807"/>
                <a:gd name="connsiteY6" fmla="*/ 449247 h 1006432"/>
                <a:gd name="connsiteX0" fmla="*/ 0 w 2126016"/>
                <a:gd name="connsiteY0" fmla="*/ 449247 h 957581"/>
                <a:gd name="connsiteX1" fmla="*/ 1929958 w 2126016"/>
                <a:gd name="connsiteY1" fmla="*/ 4725 h 957581"/>
                <a:gd name="connsiteX2" fmla="*/ 2126016 w 2126016"/>
                <a:gd name="connsiteY2" fmla="*/ 293772 h 957581"/>
                <a:gd name="connsiteX3" fmla="*/ 1952737 w 2126016"/>
                <a:gd name="connsiteY3" fmla="*/ 564031 h 957581"/>
                <a:gd name="connsiteX4" fmla="*/ 104995 w 2126016"/>
                <a:gd name="connsiteY4" fmla="*/ 957581 h 957581"/>
                <a:gd name="connsiteX5" fmla="*/ 98095 w 2126016"/>
                <a:gd name="connsiteY5" fmla="*/ 648407 h 957581"/>
                <a:gd name="connsiteX6" fmla="*/ 0 w 2126016"/>
                <a:gd name="connsiteY6" fmla="*/ 449247 h 957581"/>
                <a:gd name="connsiteX0" fmla="*/ 0 w 2142231"/>
                <a:gd name="connsiteY0" fmla="*/ 478376 h 957144"/>
                <a:gd name="connsiteX1" fmla="*/ 1946173 w 2142231"/>
                <a:gd name="connsiteY1" fmla="*/ 4288 h 957144"/>
                <a:gd name="connsiteX2" fmla="*/ 2142231 w 2142231"/>
                <a:gd name="connsiteY2" fmla="*/ 293335 h 957144"/>
                <a:gd name="connsiteX3" fmla="*/ 1968952 w 2142231"/>
                <a:gd name="connsiteY3" fmla="*/ 563594 h 957144"/>
                <a:gd name="connsiteX4" fmla="*/ 121210 w 2142231"/>
                <a:gd name="connsiteY4" fmla="*/ 957144 h 957144"/>
                <a:gd name="connsiteX5" fmla="*/ 114310 w 2142231"/>
                <a:gd name="connsiteY5" fmla="*/ 647970 h 957144"/>
                <a:gd name="connsiteX6" fmla="*/ 0 w 2142231"/>
                <a:gd name="connsiteY6" fmla="*/ 478376 h 957144"/>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44541 h 923309"/>
                <a:gd name="connsiteX1" fmla="*/ 1949799 w 2142231"/>
                <a:gd name="connsiteY1" fmla="*/ 4805 h 923309"/>
                <a:gd name="connsiteX2" fmla="*/ 2142231 w 2142231"/>
                <a:gd name="connsiteY2" fmla="*/ 259500 h 923309"/>
                <a:gd name="connsiteX3" fmla="*/ 1968952 w 2142231"/>
                <a:gd name="connsiteY3" fmla="*/ 529759 h 923309"/>
                <a:gd name="connsiteX4" fmla="*/ 121210 w 2142231"/>
                <a:gd name="connsiteY4" fmla="*/ 923309 h 923309"/>
                <a:gd name="connsiteX5" fmla="*/ 114310 w 2142231"/>
                <a:gd name="connsiteY5" fmla="*/ 614135 h 923309"/>
                <a:gd name="connsiteX6" fmla="*/ 0 w 2142231"/>
                <a:gd name="connsiteY6" fmla="*/ 444541 h 923309"/>
                <a:gd name="connsiteX0" fmla="*/ 0 w 2142231"/>
                <a:gd name="connsiteY0" fmla="*/ 439736 h 918504"/>
                <a:gd name="connsiteX1" fmla="*/ 1949799 w 2142231"/>
                <a:gd name="connsiteY1" fmla="*/ 0 h 918504"/>
                <a:gd name="connsiteX2" fmla="*/ 2142231 w 2142231"/>
                <a:gd name="connsiteY2" fmla="*/ 254695 h 918504"/>
                <a:gd name="connsiteX3" fmla="*/ 1968952 w 2142231"/>
                <a:gd name="connsiteY3" fmla="*/ 524954 h 918504"/>
                <a:gd name="connsiteX4" fmla="*/ 121210 w 2142231"/>
                <a:gd name="connsiteY4" fmla="*/ 918504 h 918504"/>
                <a:gd name="connsiteX5" fmla="*/ 114310 w 2142231"/>
                <a:gd name="connsiteY5" fmla="*/ 609330 h 918504"/>
                <a:gd name="connsiteX6" fmla="*/ 0 w 2142231"/>
                <a:gd name="connsiteY6" fmla="*/ 439736 h 918504"/>
                <a:gd name="connsiteX0" fmla="*/ 0 w 2142231"/>
                <a:gd name="connsiteY0" fmla="*/ 439736 h 918504"/>
                <a:gd name="connsiteX1" fmla="*/ 1949799 w 2142231"/>
                <a:gd name="connsiteY1" fmla="*/ 0 h 918504"/>
                <a:gd name="connsiteX2" fmla="*/ 2142231 w 2142231"/>
                <a:gd name="connsiteY2" fmla="*/ 254695 h 918504"/>
                <a:gd name="connsiteX3" fmla="*/ 1968952 w 2142231"/>
                <a:gd name="connsiteY3" fmla="*/ 524954 h 918504"/>
                <a:gd name="connsiteX4" fmla="*/ 121210 w 2142231"/>
                <a:gd name="connsiteY4" fmla="*/ 918504 h 918504"/>
                <a:gd name="connsiteX5" fmla="*/ 114310 w 2142231"/>
                <a:gd name="connsiteY5" fmla="*/ 609330 h 918504"/>
                <a:gd name="connsiteX6" fmla="*/ 0 w 2142231"/>
                <a:gd name="connsiteY6" fmla="*/ 439736 h 918504"/>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14310 w 2142231"/>
                <a:gd name="connsiteY5" fmla="*/ 595666 h 904840"/>
                <a:gd name="connsiteX6" fmla="*/ 0 w 2142231"/>
                <a:gd name="connsiteY6" fmla="*/ 426072 h 904840"/>
                <a:gd name="connsiteX0" fmla="*/ 0 w 2142231"/>
                <a:gd name="connsiteY0" fmla="*/ 426072 h 904840"/>
                <a:gd name="connsiteX1" fmla="*/ 1947635 w 2142231"/>
                <a:gd name="connsiteY1" fmla="*/ 0 h 904840"/>
                <a:gd name="connsiteX2" fmla="*/ 2142231 w 2142231"/>
                <a:gd name="connsiteY2" fmla="*/ 241031 h 904840"/>
                <a:gd name="connsiteX3" fmla="*/ 1968952 w 2142231"/>
                <a:gd name="connsiteY3" fmla="*/ 511290 h 904840"/>
                <a:gd name="connsiteX4" fmla="*/ 121210 w 2142231"/>
                <a:gd name="connsiteY4" fmla="*/ 904840 h 904840"/>
                <a:gd name="connsiteX5" fmla="*/ 157537 w 2142231"/>
                <a:gd name="connsiteY5" fmla="*/ 614043 h 904840"/>
                <a:gd name="connsiteX6" fmla="*/ 0 w 2142231"/>
                <a:gd name="connsiteY6" fmla="*/ 426072 h 904840"/>
                <a:gd name="connsiteX0" fmla="*/ 0 w 2142231"/>
                <a:gd name="connsiteY0" fmla="*/ 426072 h 891953"/>
                <a:gd name="connsiteX1" fmla="*/ 1947635 w 2142231"/>
                <a:gd name="connsiteY1" fmla="*/ 0 h 891953"/>
                <a:gd name="connsiteX2" fmla="*/ 2142231 w 2142231"/>
                <a:gd name="connsiteY2" fmla="*/ 241031 h 891953"/>
                <a:gd name="connsiteX3" fmla="*/ 1968952 w 2142231"/>
                <a:gd name="connsiteY3" fmla="*/ 511290 h 891953"/>
                <a:gd name="connsiteX4" fmla="*/ 159501 w 2142231"/>
                <a:gd name="connsiteY4" fmla="*/ 891954 h 891953"/>
                <a:gd name="connsiteX5" fmla="*/ 157537 w 2142231"/>
                <a:gd name="connsiteY5" fmla="*/ 614043 h 891953"/>
                <a:gd name="connsiteX6" fmla="*/ 0 w 2142231"/>
                <a:gd name="connsiteY6" fmla="*/ 426072 h 891953"/>
                <a:gd name="connsiteX0" fmla="*/ 1 w 2159373"/>
                <a:gd name="connsiteY0" fmla="*/ 440661 h 891954"/>
                <a:gd name="connsiteX1" fmla="*/ 1964777 w 2159373"/>
                <a:gd name="connsiteY1" fmla="*/ 0 h 891954"/>
                <a:gd name="connsiteX2" fmla="*/ 2159373 w 2159373"/>
                <a:gd name="connsiteY2" fmla="*/ 241031 h 891954"/>
                <a:gd name="connsiteX3" fmla="*/ 1986094 w 2159373"/>
                <a:gd name="connsiteY3" fmla="*/ 511290 h 891954"/>
                <a:gd name="connsiteX4" fmla="*/ 176643 w 2159373"/>
                <a:gd name="connsiteY4" fmla="*/ 891954 h 891954"/>
                <a:gd name="connsiteX5" fmla="*/ 174679 w 2159373"/>
                <a:gd name="connsiteY5" fmla="*/ 614043 h 891954"/>
                <a:gd name="connsiteX6" fmla="*/ 1 w 2159373"/>
                <a:gd name="connsiteY6" fmla="*/ 440661 h 891954"/>
                <a:gd name="connsiteX0" fmla="*/ 0 w 2159372"/>
                <a:gd name="connsiteY0" fmla="*/ 440661 h 891954"/>
                <a:gd name="connsiteX1" fmla="*/ 1964776 w 2159372"/>
                <a:gd name="connsiteY1" fmla="*/ 0 h 891954"/>
                <a:gd name="connsiteX2" fmla="*/ 2159372 w 2159372"/>
                <a:gd name="connsiteY2" fmla="*/ 241031 h 891954"/>
                <a:gd name="connsiteX3" fmla="*/ 1986093 w 2159372"/>
                <a:gd name="connsiteY3" fmla="*/ 511290 h 891954"/>
                <a:gd name="connsiteX4" fmla="*/ 176642 w 2159372"/>
                <a:gd name="connsiteY4" fmla="*/ 891954 h 891954"/>
                <a:gd name="connsiteX5" fmla="*/ 174678 w 2159372"/>
                <a:gd name="connsiteY5" fmla="*/ 614043 h 891954"/>
                <a:gd name="connsiteX6" fmla="*/ 0 w 2159372"/>
                <a:gd name="connsiteY6" fmla="*/ 440661 h 891954"/>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59372"/>
                <a:gd name="connsiteY0" fmla="*/ 440661 h 868103"/>
                <a:gd name="connsiteX1" fmla="*/ 1964776 w 2159372"/>
                <a:gd name="connsiteY1" fmla="*/ 0 h 868103"/>
                <a:gd name="connsiteX2" fmla="*/ 2159372 w 2159372"/>
                <a:gd name="connsiteY2" fmla="*/ 241031 h 868103"/>
                <a:gd name="connsiteX3" fmla="*/ 1986093 w 2159372"/>
                <a:gd name="connsiteY3" fmla="*/ 511290 h 868103"/>
                <a:gd name="connsiteX4" fmla="*/ 197716 w 2159372"/>
                <a:gd name="connsiteY4" fmla="*/ 868103 h 868103"/>
                <a:gd name="connsiteX5" fmla="*/ 174678 w 2159372"/>
                <a:gd name="connsiteY5" fmla="*/ 614043 h 868103"/>
                <a:gd name="connsiteX6" fmla="*/ 0 w 2159372"/>
                <a:gd name="connsiteY6" fmla="*/ 440661 h 868103"/>
                <a:gd name="connsiteX0" fmla="*/ 0 w 2143470"/>
                <a:gd name="connsiteY0" fmla="*/ 454711 h 868103"/>
                <a:gd name="connsiteX1" fmla="*/ 1948874 w 2143470"/>
                <a:gd name="connsiteY1" fmla="*/ 0 h 868103"/>
                <a:gd name="connsiteX2" fmla="*/ 2143470 w 2143470"/>
                <a:gd name="connsiteY2" fmla="*/ 241031 h 868103"/>
                <a:gd name="connsiteX3" fmla="*/ 1970191 w 2143470"/>
                <a:gd name="connsiteY3" fmla="*/ 511290 h 868103"/>
                <a:gd name="connsiteX4" fmla="*/ 181814 w 2143470"/>
                <a:gd name="connsiteY4" fmla="*/ 868103 h 868103"/>
                <a:gd name="connsiteX5" fmla="*/ 158776 w 2143470"/>
                <a:gd name="connsiteY5" fmla="*/ 614043 h 868103"/>
                <a:gd name="connsiteX6" fmla="*/ 0 w 2143470"/>
                <a:gd name="connsiteY6" fmla="*/ 454711 h 868103"/>
                <a:gd name="connsiteX0" fmla="*/ 0 w 2154970"/>
                <a:gd name="connsiteY0" fmla="*/ 438885 h 868103"/>
                <a:gd name="connsiteX1" fmla="*/ 1960374 w 2154970"/>
                <a:gd name="connsiteY1" fmla="*/ 0 h 868103"/>
                <a:gd name="connsiteX2" fmla="*/ 2154970 w 2154970"/>
                <a:gd name="connsiteY2" fmla="*/ 241031 h 868103"/>
                <a:gd name="connsiteX3" fmla="*/ 1981691 w 2154970"/>
                <a:gd name="connsiteY3" fmla="*/ 511290 h 868103"/>
                <a:gd name="connsiteX4" fmla="*/ 193314 w 2154970"/>
                <a:gd name="connsiteY4" fmla="*/ 868103 h 868103"/>
                <a:gd name="connsiteX5" fmla="*/ 170276 w 2154970"/>
                <a:gd name="connsiteY5" fmla="*/ 614043 h 868103"/>
                <a:gd name="connsiteX6" fmla="*/ 0 w 2154970"/>
                <a:gd name="connsiteY6" fmla="*/ 438885 h 868103"/>
                <a:gd name="connsiteX0" fmla="*/ 0 w 2154970"/>
                <a:gd name="connsiteY0" fmla="*/ 438885 h 868103"/>
                <a:gd name="connsiteX1" fmla="*/ 1960374 w 2154970"/>
                <a:gd name="connsiteY1" fmla="*/ 0 h 868103"/>
                <a:gd name="connsiteX2" fmla="*/ 2154970 w 2154970"/>
                <a:gd name="connsiteY2" fmla="*/ 241031 h 868103"/>
                <a:gd name="connsiteX3" fmla="*/ 1981691 w 2154970"/>
                <a:gd name="connsiteY3" fmla="*/ 511290 h 868103"/>
                <a:gd name="connsiteX4" fmla="*/ 193314 w 2154970"/>
                <a:gd name="connsiteY4" fmla="*/ 868103 h 868103"/>
                <a:gd name="connsiteX5" fmla="*/ 193201 w 2154970"/>
                <a:gd name="connsiteY5" fmla="*/ 620144 h 868103"/>
                <a:gd name="connsiteX6" fmla="*/ 0 w 2154970"/>
                <a:gd name="connsiteY6" fmla="*/ 438885 h 868103"/>
                <a:gd name="connsiteX0" fmla="*/ 0 w 2154970"/>
                <a:gd name="connsiteY0" fmla="*/ 446523 h 875741"/>
                <a:gd name="connsiteX1" fmla="*/ 2011015 w 2154970"/>
                <a:gd name="connsiteY1" fmla="*/ 0 h 875741"/>
                <a:gd name="connsiteX2" fmla="*/ 2154970 w 2154970"/>
                <a:gd name="connsiteY2" fmla="*/ 248669 h 875741"/>
                <a:gd name="connsiteX3" fmla="*/ 1981691 w 2154970"/>
                <a:gd name="connsiteY3" fmla="*/ 518928 h 875741"/>
                <a:gd name="connsiteX4" fmla="*/ 193314 w 2154970"/>
                <a:gd name="connsiteY4" fmla="*/ 875741 h 875741"/>
                <a:gd name="connsiteX5" fmla="*/ 193201 w 2154970"/>
                <a:gd name="connsiteY5" fmla="*/ 627782 h 875741"/>
                <a:gd name="connsiteX6" fmla="*/ 0 w 2154970"/>
                <a:gd name="connsiteY6" fmla="*/ 446523 h 875741"/>
                <a:gd name="connsiteX0" fmla="*/ 0 w 2154970"/>
                <a:gd name="connsiteY0" fmla="*/ 446523 h 875741"/>
                <a:gd name="connsiteX1" fmla="*/ 2011015 w 2154970"/>
                <a:gd name="connsiteY1" fmla="*/ 0 h 875741"/>
                <a:gd name="connsiteX2" fmla="*/ 2154970 w 2154970"/>
                <a:gd name="connsiteY2" fmla="*/ 248669 h 875741"/>
                <a:gd name="connsiteX3" fmla="*/ 1973280 w 2154970"/>
                <a:gd name="connsiteY3" fmla="*/ 504415 h 875741"/>
                <a:gd name="connsiteX4" fmla="*/ 193314 w 2154970"/>
                <a:gd name="connsiteY4" fmla="*/ 875741 h 875741"/>
                <a:gd name="connsiteX5" fmla="*/ 193201 w 2154970"/>
                <a:gd name="connsiteY5" fmla="*/ 627782 h 875741"/>
                <a:gd name="connsiteX6" fmla="*/ 0 w 2154970"/>
                <a:gd name="connsiteY6" fmla="*/ 446523 h 875741"/>
                <a:gd name="connsiteX0" fmla="*/ 0 w 2154970"/>
                <a:gd name="connsiteY0" fmla="*/ 435484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4 h 864702"/>
                <a:gd name="connsiteX0" fmla="*/ 0 w 2154970"/>
                <a:gd name="connsiteY0" fmla="*/ 435484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4 h 864702"/>
                <a:gd name="connsiteX0" fmla="*/ 0 w 2148332"/>
                <a:gd name="connsiteY0" fmla="*/ 445599 h 864702"/>
                <a:gd name="connsiteX1" fmla="*/ 1996040 w 2148332"/>
                <a:gd name="connsiteY1" fmla="*/ 0 h 864702"/>
                <a:gd name="connsiteX2" fmla="*/ 2148332 w 2148332"/>
                <a:gd name="connsiteY2" fmla="*/ 237630 h 864702"/>
                <a:gd name="connsiteX3" fmla="*/ 1966642 w 2148332"/>
                <a:gd name="connsiteY3" fmla="*/ 493376 h 864702"/>
                <a:gd name="connsiteX4" fmla="*/ 186676 w 2148332"/>
                <a:gd name="connsiteY4" fmla="*/ 864702 h 864702"/>
                <a:gd name="connsiteX5" fmla="*/ 186563 w 2148332"/>
                <a:gd name="connsiteY5" fmla="*/ 616743 h 864702"/>
                <a:gd name="connsiteX6" fmla="*/ 0 w 2148332"/>
                <a:gd name="connsiteY6" fmla="*/ 445599 h 864702"/>
                <a:gd name="connsiteX0" fmla="*/ 0 w 2154970"/>
                <a:gd name="connsiteY0" fmla="*/ 435485 h 864702"/>
                <a:gd name="connsiteX1" fmla="*/ 2002678 w 2154970"/>
                <a:gd name="connsiteY1" fmla="*/ 0 h 864702"/>
                <a:gd name="connsiteX2" fmla="*/ 2154970 w 2154970"/>
                <a:gd name="connsiteY2" fmla="*/ 237630 h 864702"/>
                <a:gd name="connsiteX3" fmla="*/ 1973280 w 2154970"/>
                <a:gd name="connsiteY3" fmla="*/ 493376 h 864702"/>
                <a:gd name="connsiteX4" fmla="*/ 193314 w 2154970"/>
                <a:gd name="connsiteY4" fmla="*/ 864702 h 864702"/>
                <a:gd name="connsiteX5" fmla="*/ 193201 w 2154970"/>
                <a:gd name="connsiteY5" fmla="*/ 616743 h 864702"/>
                <a:gd name="connsiteX6" fmla="*/ 0 w 2154970"/>
                <a:gd name="connsiteY6" fmla="*/ 435485 h 864702"/>
                <a:gd name="connsiteX0" fmla="*/ 0 w 2154970"/>
                <a:gd name="connsiteY0" fmla="*/ 435485 h 864702"/>
                <a:gd name="connsiteX1" fmla="*/ 2002678 w 2154970"/>
                <a:gd name="connsiteY1" fmla="*/ 0 h 864702"/>
                <a:gd name="connsiteX2" fmla="*/ 2154970 w 2154970"/>
                <a:gd name="connsiteY2" fmla="*/ 237630 h 864702"/>
                <a:gd name="connsiteX3" fmla="*/ 1992657 w 2154970"/>
                <a:gd name="connsiteY3" fmla="*/ 490677 h 864702"/>
                <a:gd name="connsiteX4" fmla="*/ 193314 w 2154970"/>
                <a:gd name="connsiteY4" fmla="*/ 864702 h 864702"/>
                <a:gd name="connsiteX5" fmla="*/ 193201 w 2154970"/>
                <a:gd name="connsiteY5" fmla="*/ 616743 h 864702"/>
                <a:gd name="connsiteX6" fmla="*/ 0 w 2154970"/>
                <a:gd name="connsiteY6" fmla="*/ 435485 h 864702"/>
                <a:gd name="connsiteX0" fmla="*/ 0 w 2154970"/>
                <a:gd name="connsiteY0" fmla="*/ 446135 h 875352"/>
                <a:gd name="connsiteX1" fmla="*/ 2029082 w 2154970"/>
                <a:gd name="connsiteY1" fmla="*/ -1 h 875352"/>
                <a:gd name="connsiteX2" fmla="*/ 2154970 w 2154970"/>
                <a:gd name="connsiteY2" fmla="*/ 248280 h 875352"/>
                <a:gd name="connsiteX3" fmla="*/ 1992657 w 2154970"/>
                <a:gd name="connsiteY3" fmla="*/ 501327 h 875352"/>
                <a:gd name="connsiteX4" fmla="*/ 193314 w 2154970"/>
                <a:gd name="connsiteY4" fmla="*/ 875352 h 875352"/>
                <a:gd name="connsiteX5" fmla="*/ 193201 w 2154970"/>
                <a:gd name="connsiteY5" fmla="*/ 627393 h 875352"/>
                <a:gd name="connsiteX6" fmla="*/ 0 w 2154970"/>
                <a:gd name="connsiteY6" fmla="*/ 446135 h 87535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193201 w 2154970"/>
                <a:gd name="connsiteY5" fmla="*/ 639283 h 887242"/>
                <a:gd name="connsiteX6" fmla="*/ 0 w 2154970"/>
                <a:gd name="connsiteY6" fmla="*/ 458025 h 887242"/>
                <a:gd name="connsiteX0" fmla="*/ 0 w 2154970"/>
                <a:gd name="connsiteY0" fmla="*/ 458025 h 887242"/>
                <a:gd name="connsiteX1" fmla="*/ 2026845 w 2154970"/>
                <a:gd name="connsiteY1" fmla="*/ 0 h 887242"/>
                <a:gd name="connsiteX2" fmla="*/ 2154970 w 2154970"/>
                <a:gd name="connsiteY2" fmla="*/ 260170 h 887242"/>
                <a:gd name="connsiteX3" fmla="*/ 1992657 w 2154970"/>
                <a:gd name="connsiteY3" fmla="*/ 513217 h 887242"/>
                <a:gd name="connsiteX4" fmla="*/ 193314 w 2154970"/>
                <a:gd name="connsiteY4" fmla="*/ 887242 h 887242"/>
                <a:gd name="connsiteX5" fmla="*/ 220917 w 2154970"/>
                <a:gd name="connsiteY5" fmla="*/ 625544 h 887242"/>
                <a:gd name="connsiteX6" fmla="*/ 0 w 2154970"/>
                <a:gd name="connsiteY6" fmla="*/ 458025 h 887242"/>
                <a:gd name="connsiteX0" fmla="*/ 0 w 2129582"/>
                <a:gd name="connsiteY0" fmla="*/ 458025 h 887242"/>
                <a:gd name="connsiteX1" fmla="*/ 2026845 w 2129582"/>
                <a:gd name="connsiteY1" fmla="*/ 0 h 887242"/>
                <a:gd name="connsiteX2" fmla="*/ 2129582 w 2129582"/>
                <a:gd name="connsiteY2" fmla="*/ 282106 h 887242"/>
                <a:gd name="connsiteX3" fmla="*/ 1992657 w 2129582"/>
                <a:gd name="connsiteY3" fmla="*/ 513217 h 887242"/>
                <a:gd name="connsiteX4" fmla="*/ 193314 w 2129582"/>
                <a:gd name="connsiteY4" fmla="*/ 887242 h 887242"/>
                <a:gd name="connsiteX5" fmla="*/ 220917 w 2129582"/>
                <a:gd name="connsiteY5" fmla="*/ 625544 h 887242"/>
                <a:gd name="connsiteX6" fmla="*/ 0 w 2129582"/>
                <a:gd name="connsiteY6" fmla="*/ 458025 h 887242"/>
                <a:gd name="connsiteX0" fmla="*/ 0 w 2129582"/>
                <a:gd name="connsiteY0" fmla="*/ 413932 h 843149"/>
                <a:gd name="connsiteX1" fmla="*/ 2011733 w 2129582"/>
                <a:gd name="connsiteY1" fmla="*/ 0 h 843149"/>
                <a:gd name="connsiteX2" fmla="*/ 2129582 w 2129582"/>
                <a:gd name="connsiteY2" fmla="*/ 238013 h 843149"/>
                <a:gd name="connsiteX3" fmla="*/ 1992657 w 2129582"/>
                <a:gd name="connsiteY3" fmla="*/ 469124 h 843149"/>
                <a:gd name="connsiteX4" fmla="*/ 193314 w 2129582"/>
                <a:gd name="connsiteY4" fmla="*/ 843149 h 843149"/>
                <a:gd name="connsiteX5" fmla="*/ 220917 w 2129582"/>
                <a:gd name="connsiteY5" fmla="*/ 581451 h 843149"/>
                <a:gd name="connsiteX6" fmla="*/ 0 w 2129582"/>
                <a:gd name="connsiteY6" fmla="*/ 413932 h 843149"/>
                <a:gd name="connsiteX0" fmla="*/ 0 w 2000915"/>
                <a:gd name="connsiteY0" fmla="*/ 280598 h 843149"/>
                <a:gd name="connsiteX1" fmla="*/ 1883066 w 2000915"/>
                <a:gd name="connsiteY1" fmla="*/ 0 h 843149"/>
                <a:gd name="connsiteX2" fmla="*/ 2000915 w 2000915"/>
                <a:gd name="connsiteY2" fmla="*/ 238013 h 843149"/>
                <a:gd name="connsiteX3" fmla="*/ 1863990 w 2000915"/>
                <a:gd name="connsiteY3" fmla="*/ 469124 h 843149"/>
                <a:gd name="connsiteX4" fmla="*/ 64647 w 2000915"/>
                <a:gd name="connsiteY4" fmla="*/ 843149 h 843149"/>
                <a:gd name="connsiteX5" fmla="*/ 92250 w 2000915"/>
                <a:gd name="connsiteY5" fmla="*/ 581451 h 843149"/>
                <a:gd name="connsiteX6" fmla="*/ 0 w 2000915"/>
                <a:gd name="connsiteY6" fmla="*/ 280598 h 843149"/>
                <a:gd name="connsiteX0" fmla="*/ 0 w 2000915"/>
                <a:gd name="connsiteY0" fmla="*/ 280598 h 843149"/>
                <a:gd name="connsiteX1" fmla="*/ 1883066 w 2000915"/>
                <a:gd name="connsiteY1" fmla="*/ 0 h 843149"/>
                <a:gd name="connsiteX2" fmla="*/ 2000915 w 2000915"/>
                <a:gd name="connsiteY2" fmla="*/ 238013 h 843149"/>
                <a:gd name="connsiteX3" fmla="*/ 1863990 w 2000915"/>
                <a:gd name="connsiteY3" fmla="*/ 469124 h 843149"/>
                <a:gd name="connsiteX4" fmla="*/ 64647 w 2000915"/>
                <a:gd name="connsiteY4" fmla="*/ 843149 h 843149"/>
                <a:gd name="connsiteX5" fmla="*/ 145547 w 2000915"/>
                <a:gd name="connsiteY5" fmla="*/ 437858 h 843149"/>
                <a:gd name="connsiteX6" fmla="*/ 0 w 2000915"/>
                <a:gd name="connsiteY6" fmla="*/ 280598 h 843149"/>
                <a:gd name="connsiteX0" fmla="*/ 0 w 2000915"/>
                <a:gd name="connsiteY0" fmla="*/ 280598 h 651074"/>
                <a:gd name="connsiteX1" fmla="*/ 1883066 w 2000915"/>
                <a:gd name="connsiteY1" fmla="*/ 0 h 651074"/>
                <a:gd name="connsiteX2" fmla="*/ 2000915 w 2000915"/>
                <a:gd name="connsiteY2" fmla="*/ 238013 h 651074"/>
                <a:gd name="connsiteX3" fmla="*/ 1863990 w 2000915"/>
                <a:gd name="connsiteY3" fmla="*/ 469124 h 651074"/>
                <a:gd name="connsiteX4" fmla="*/ 138131 w 2000915"/>
                <a:gd name="connsiteY4" fmla="*/ 651075 h 651074"/>
                <a:gd name="connsiteX5" fmla="*/ 145547 w 2000915"/>
                <a:gd name="connsiteY5" fmla="*/ 437858 h 651074"/>
                <a:gd name="connsiteX6" fmla="*/ 0 w 2000915"/>
                <a:gd name="connsiteY6" fmla="*/ 280598 h 651074"/>
                <a:gd name="connsiteX0" fmla="*/ 0 w 2000915"/>
                <a:gd name="connsiteY0" fmla="*/ 280598 h 651075"/>
                <a:gd name="connsiteX1" fmla="*/ 1883066 w 2000915"/>
                <a:gd name="connsiteY1" fmla="*/ 0 h 651075"/>
                <a:gd name="connsiteX2" fmla="*/ 2000915 w 2000915"/>
                <a:gd name="connsiteY2" fmla="*/ 238013 h 651075"/>
                <a:gd name="connsiteX3" fmla="*/ 1863990 w 2000915"/>
                <a:gd name="connsiteY3" fmla="*/ 469124 h 651075"/>
                <a:gd name="connsiteX4" fmla="*/ 138131 w 2000915"/>
                <a:gd name="connsiteY4" fmla="*/ 651075 h 651075"/>
                <a:gd name="connsiteX5" fmla="*/ 145547 w 2000915"/>
                <a:gd name="connsiteY5" fmla="*/ 437858 h 651075"/>
                <a:gd name="connsiteX6" fmla="*/ 0 w 2000915"/>
                <a:gd name="connsiteY6" fmla="*/ 280598 h 651075"/>
                <a:gd name="connsiteX0" fmla="*/ 0 w 2000915"/>
                <a:gd name="connsiteY0" fmla="*/ 280598 h 651075"/>
                <a:gd name="connsiteX1" fmla="*/ 1883066 w 2000915"/>
                <a:gd name="connsiteY1" fmla="*/ 0 h 651075"/>
                <a:gd name="connsiteX2" fmla="*/ 2000915 w 2000915"/>
                <a:gd name="connsiteY2" fmla="*/ 238013 h 651075"/>
                <a:gd name="connsiteX3" fmla="*/ 1863990 w 2000915"/>
                <a:gd name="connsiteY3" fmla="*/ 469124 h 651075"/>
                <a:gd name="connsiteX4" fmla="*/ 138131 w 2000915"/>
                <a:gd name="connsiteY4" fmla="*/ 651075 h 651075"/>
                <a:gd name="connsiteX5" fmla="*/ 158707 w 2000915"/>
                <a:gd name="connsiteY5" fmla="*/ 453090 h 651075"/>
                <a:gd name="connsiteX6" fmla="*/ 0 w 2000915"/>
                <a:gd name="connsiteY6" fmla="*/ 280598 h 651075"/>
                <a:gd name="connsiteX0" fmla="*/ 0 w 2000915"/>
                <a:gd name="connsiteY0" fmla="*/ 282430 h 652907"/>
                <a:gd name="connsiteX1" fmla="*/ 1883066 w 2000915"/>
                <a:gd name="connsiteY1" fmla="*/ 1832 h 652907"/>
                <a:gd name="connsiteX2" fmla="*/ 2000915 w 2000915"/>
                <a:gd name="connsiteY2" fmla="*/ 239845 h 652907"/>
                <a:gd name="connsiteX3" fmla="*/ 1863990 w 2000915"/>
                <a:gd name="connsiteY3" fmla="*/ 470956 h 652907"/>
                <a:gd name="connsiteX4" fmla="*/ 138131 w 2000915"/>
                <a:gd name="connsiteY4" fmla="*/ 652907 h 652907"/>
                <a:gd name="connsiteX5" fmla="*/ 158707 w 2000915"/>
                <a:gd name="connsiteY5" fmla="*/ 454922 h 652907"/>
                <a:gd name="connsiteX6" fmla="*/ 0 w 2000915"/>
                <a:gd name="connsiteY6" fmla="*/ 282430 h 652907"/>
                <a:gd name="connsiteX0" fmla="*/ 0 w 2000915"/>
                <a:gd name="connsiteY0" fmla="*/ 271306 h 641783"/>
                <a:gd name="connsiteX1" fmla="*/ 1875104 w 2000915"/>
                <a:gd name="connsiteY1" fmla="*/ 2019 h 641783"/>
                <a:gd name="connsiteX2" fmla="*/ 2000915 w 2000915"/>
                <a:gd name="connsiteY2" fmla="*/ 228721 h 641783"/>
                <a:gd name="connsiteX3" fmla="*/ 1863990 w 2000915"/>
                <a:gd name="connsiteY3" fmla="*/ 459832 h 641783"/>
                <a:gd name="connsiteX4" fmla="*/ 138131 w 2000915"/>
                <a:gd name="connsiteY4" fmla="*/ 641783 h 641783"/>
                <a:gd name="connsiteX5" fmla="*/ 158707 w 2000915"/>
                <a:gd name="connsiteY5" fmla="*/ 443798 h 641783"/>
                <a:gd name="connsiteX6" fmla="*/ 0 w 2000915"/>
                <a:gd name="connsiteY6" fmla="*/ 271306 h 641783"/>
                <a:gd name="connsiteX0" fmla="*/ 0 w 1986717"/>
                <a:gd name="connsiteY0" fmla="*/ 272324 h 641765"/>
                <a:gd name="connsiteX1" fmla="*/ 1860906 w 1986717"/>
                <a:gd name="connsiteY1" fmla="*/ 2001 h 641765"/>
                <a:gd name="connsiteX2" fmla="*/ 1986717 w 1986717"/>
                <a:gd name="connsiteY2" fmla="*/ 228703 h 641765"/>
                <a:gd name="connsiteX3" fmla="*/ 1849792 w 1986717"/>
                <a:gd name="connsiteY3" fmla="*/ 459814 h 641765"/>
                <a:gd name="connsiteX4" fmla="*/ 123933 w 1986717"/>
                <a:gd name="connsiteY4" fmla="*/ 641765 h 641765"/>
                <a:gd name="connsiteX5" fmla="*/ 144509 w 1986717"/>
                <a:gd name="connsiteY5" fmla="*/ 443780 h 641765"/>
                <a:gd name="connsiteX6" fmla="*/ 0 w 1986717"/>
                <a:gd name="connsiteY6" fmla="*/ 272324 h 641765"/>
                <a:gd name="connsiteX0" fmla="*/ 0 w 1986717"/>
                <a:gd name="connsiteY0" fmla="*/ 272910 h 642351"/>
                <a:gd name="connsiteX1" fmla="*/ 1860906 w 1986717"/>
                <a:gd name="connsiteY1" fmla="*/ 2587 h 642351"/>
                <a:gd name="connsiteX2" fmla="*/ 1986717 w 1986717"/>
                <a:gd name="connsiteY2" fmla="*/ 229289 h 642351"/>
                <a:gd name="connsiteX3" fmla="*/ 1849792 w 1986717"/>
                <a:gd name="connsiteY3" fmla="*/ 460400 h 642351"/>
                <a:gd name="connsiteX4" fmla="*/ 123933 w 1986717"/>
                <a:gd name="connsiteY4" fmla="*/ 642351 h 642351"/>
                <a:gd name="connsiteX5" fmla="*/ 144509 w 1986717"/>
                <a:gd name="connsiteY5" fmla="*/ 444366 h 642351"/>
                <a:gd name="connsiteX6" fmla="*/ 0 w 1986717"/>
                <a:gd name="connsiteY6" fmla="*/ 272910 h 642351"/>
                <a:gd name="connsiteX0" fmla="*/ 0 w 1986717"/>
                <a:gd name="connsiteY0" fmla="*/ 272263 h 641704"/>
                <a:gd name="connsiteX1" fmla="*/ 1860906 w 1986717"/>
                <a:gd name="connsiteY1" fmla="*/ 1940 h 641704"/>
                <a:gd name="connsiteX2" fmla="*/ 1986717 w 1986717"/>
                <a:gd name="connsiteY2" fmla="*/ 228642 h 641704"/>
                <a:gd name="connsiteX3" fmla="*/ 1849792 w 1986717"/>
                <a:gd name="connsiteY3" fmla="*/ 459753 h 641704"/>
                <a:gd name="connsiteX4" fmla="*/ 123933 w 1986717"/>
                <a:gd name="connsiteY4" fmla="*/ 641704 h 641704"/>
                <a:gd name="connsiteX5" fmla="*/ 144509 w 1986717"/>
                <a:gd name="connsiteY5" fmla="*/ 443719 h 641704"/>
                <a:gd name="connsiteX6" fmla="*/ 0 w 1986717"/>
                <a:gd name="connsiteY6" fmla="*/ 272263 h 641704"/>
                <a:gd name="connsiteX0" fmla="*/ 0 w 1978410"/>
                <a:gd name="connsiteY0" fmla="*/ 256530 h 642014"/>
                <a:gd name="connsiteX1" fmla="*/ 1852599 w 1978410"/>
                <a:gd name="connsiteY1" fmla="*/ 2250 h 642014"/>
                <a:gd name="connsiteX2" fmla="*/ 1978410 w 1978410"/>
                <a:gd name="connsiteY2" fmla="*/ 228952 h 642014"/>
                <a:gd name="connsiteX3" fmla="*/ 1841485 w 1978410"/>
                <a:gd name="connsiteY3" fmla="*/ 460063 h 642014"/>
                <a:gd name="connsiteX4" fmla="*/ 115626 w 1978410"/>
                <a:gd name="connsiteY4" fmla="*/ 642014 h 642014"/>
                <a:gd name="connsiteX5" fmla="*/ 136202 w 1978410"/>
                <a:gd name="connsiteY5" fmla="*/ 444029 h 642014"/>
                <a:gd name="connsiteX6" fmla="*/ 0 w 1978410"/>
                <a:gd name="connsiteY6" fmla="*/ 256530 h 642014"/>
                <a:gd name="connsiteX0" fmla="*/ 0 w 1978410"/>
                <a:gd name="connsiteY0" fmla="*/ 256530 h 642014"/>
                <a:gd name="connsiteX1" fmla="*/ 1852599 w 1978410"/>
                <a:gd name="connsiteY1" fmla="*/ 2250 h 642014"/>
                <a:gd name="connsiteX2" fmla="*/ 1978410 w 1978410"/>
                <a:gd name="connsiteY2" fmla="*/ 228952 h 642014"/>
                <a:gd name="connsiteX3" fmla="*/ 1841485 w 1978410"/>
                <a:gd name="connsiteY3" fmla="*/ 460063 h 642014"/>
                <a:gd name="connsiteX4" fmla="*/ 115626 w 1978410"/>
                <a:gd name="connsiteY4" fmla="*/ 642014 h 642014"/>
                <a:gd name="connsiteX5" fmla="*/ 142316 w 1978410"/>
                <a:gd name="connsiteY5" fmla="*/ 425445 h 642014"/>
                <a:gd name="connsiteX6" fmla="*/ 0 w 1978410"/>
                <a:gd name="connsiteY6" fmla="*/ 256530 h 642014"/>
                <a:gd name="connsiteX0" fmla="*/ 0 w 1978410"/>
                <a:gd name="connsiteY0" fmla="*/ 256530 h 642014"/>
                <a:gd name="connsiteX1" fmla="*/ 1852599 w 1978410"/>
                <a:gd name="connsiteY1" fmla="*/ 2250 h 642014"/>
                <a:gd name="connsiteX2" fmla="*/ 1978410 w 1978410"/>
                <a:gd name="connsiteY2" fmla="*/ 228952 h 642014"/>
                <a:gd name="connsiteX3" fmla="*/ 1841485 w 1978410"/>
                <a:gd name="connsiteY3" fmla="*/ 460063 h 642014"/>
                <a:gd name="connsiteX4" fmla="*/ 115626 w 1978410"/>
                <a:gd name="connsiteY4" fmla="*/ 642014 h 642014"/>
                <a:gd name="connsiteX5" fmla="*/ 147393 w 1978410"/>
                <a:gd name="connsiteY5" fmla="*/ 421057 h 642014"/>
                <a:gd name="connsiteX6" fmla="*/ 0 w 1978410"/>
                <a:gd name="connsiteY6" fmla="*/ 256530 h 642014"/>
                <a:gd name="connsiteX0" fmla="*/ 0 w 1978410"/>
                <a:gd name="connsiteY0" fmla="*/ 256530 h 585775"/>
                <a:gd name="connsiteX1" fmla="*/ 1852599 w 1978410"/>
                <a:gd name="connsiteY1" fmla="*/ 2250 h 585775"/>
                <a:gd name="connsiteX2" fmla="*/ 1978410 w 1978410"/>
                <a:gd name="connsiteY2" fmla="*/ 228952 h 585775"/>
                <a:gd name="connsiteX3" fmla="*/ 1841485 w 1978410"/>
                <a:gd name="connsiteY3" fmla="*/ 460063 h 585775"/>
                <a:gd name="connsiteX4" fmla="*/ 257698 w 1978410"/>
                <a:gd name="connsiteY4" fmla="*/ 585775 h 585775"/>
                <a:gd name="connsiteX5" fmla="*/ 147393 w 1978410"/>
                <a:gd name="connsiteY5" fmla="*/ 421057 h 585775"/>
                <a:gd name="connsiteX6" fmla="*/ 0 w 1978410"/>
                <a:gd name="connsiteY6" fmla="*/ 256530 h 585775"/>
                <a:gd name="connsiteX0" fmla="*/ 0 w 1978410"/>
                <a:gd name="connsiteY0" fmla="*/ 256530 h 585775"/>
                <a:gd name="connsiteX1" fmla="*/ 1852599 w 1978410"/>
                <a:gd name="connsiteY1" fmla="*/ 2250 h 585775"/>
                <a:gd name="connsiteX2" fmla="*/ 1978410 w 1978410"/>
                <a:gd name="connsiteY2" fmla="*/ 228952 h 585775"/>
                <a:gd name="connsiteX3" fmla="*/ 1841485 w 1978410"/>
                <a:gd name="connsiteY3" fmla="*/ 460063 h 585775"/>
                <a:gd name="connsiteX4" fmla="*/ 257698 w 1978410"/>
                <a:gd name="connsiteY4" fmla="*/ 585775 h 585775"/>
                <a:gd name="connsiteX5" fmla="*/ 274354 w 1978410"/>
                <a:gd name="connsiteY5" fmla="*/ 408912 h 585775"/>
                <a:gd name="connsiteX6" fmla="*/ 0 w 1978410"/>
                <a:gd name="connsiteY6" fmla="*/ 256530 h 585775"/>
                <a:gd name="connsiteX0" fmla="*/ 0 w 1880657"/>
                <a:gd name="connsiteY0" fmla="*/ 222006 h 586937"/>
                <a:gd name="connsiteX1" fmla="*/ 1754846 w 1880657"/>
                <a:gd name="connsiteY1" fmla="*/ 3412 h 586937"/>
                <a:gd name="connsiteX2" fmla="*/ 1880657 w 1880657"/>
                <a:gd name="connsiteY2" fmla="*/ 230114 h 586937"/>
                <a:gd name="connsiteX3" fmla="*/ 1743732 w 1880657"/>
                <a:gd name="connsiteY3" fmla="*/ 461225 h 586937"/>
                <a:gd name="connsiteX4" fmla="*/ 159945 w 1880657"/>
                <a:gd name="connsiteY4" fmla="*/ 586937 h 586937"/>
                <a:gd name="connsiteX5" fmla="*/ 176601 w 1880657"/>
                <a:gd name="connsiteY5" fmla="*/ 410074 h 586937"/>
                <a:gd name="connsiteX6" fmla="*/ 0 w 1880657"/>
                <a:gd name="connsiteY6" fmla="*/ 222006 h 586937"/>
                <a:gd name="connsiteX0" fmla="*/ 0 w 1880657"/>
                <a:gd name="connsiteY0" fmla="*/ 222007 h 574935"/>
                <a:gd name="connsiteX1" fmla="*/ 1754846 w 1880657"/>
                <a:gd name="connsiteY1" fmla="*/ 3413 h 574935"/>
                <a:gd name="connsiteX2" fmla="*/ 1880657 w 1880657"/>
                <a:gd name="connsiteY2" fmla="*/ 230115 h 574935"/>
                <a:gd name="connsiteX3" fmla="*/ 1743732 w 1880657"/>
                <a:gd name="connsiteY3" fmla="*/ 461226 h 574935"/>
                <a:gd name="connsiteX4" fmla="*/ 158442 w 1880657"/>
                <a:gd name="connsiteY4" fmla="*/ 574935 h 574935"/>
                <a:gd name="connsiteX5" fmla="*/ 176601 w 1880657"/>
                <a:gd name="connsiteY5" fmla="*/ 410075 h 574935"/>
                <a:gd name="connsiteX6" fmla="*/ 0 w 1880657"/>
                <a:gd name="connsiteY6" fmla="*/ 222007 h 574935"/>
                <a:gd name="connsiteX0" fmla="*/ 0 w 1880657"/>
                <a:gd name="connsiteY0" fmla="*/ 222007 h 580012"/>
                <a:gd name="connsiteX1" fmla="*/ 1754846 w 1880657"/>
                <a:gd name="connsiteY1" fmla="*/ 3413 h 580012"/>
                <a:gd name="connsiteX2" fmla="*/ 1880657 w 1880657"/>
                <a:gd name="connsiteY2" fmla="*/ 230115 h 580012"/>
                <a:gd name="connsiteX3" fmla="*/ 1743732 w 1880657"/>
                <a:gd name="connsiteY3" fmla="*/ 461226 h 580012"/>
                <a:gd name="connsiteX4" fmla="*/ 162828 w 1880657"/>
                <a:gd name="connsiteY4" fmla="*/ 580012 h 580012"/>
                <a:gd name="connsiteX5" fmla="*/ 176601 w 1880657"/>
                <a:gd name="connsiteY5" fmla="*/ 410075 h 580012"/>
                <a:gd name="connsiteX6" fmla="*/ 0 w 1880657"/>
                <a:gd name="connsiteY6" fmla="*/ 222007 h 580012"/>
                <a:gd name="connsiteX0" fmla="*/ 0 w 1880657"/>
                <a:gd name="connsiteY0" fmla="*/ 222007 h 580012"/>
                <a:gd name="connsiteX1" fmla="*/ 1754846 w 1880657"/>
                <a:gd name="connsiteY1" fmla="*/ 3413 h 580012"/>
                <a:gd name="connsiteX2" fmla="*/ 1880657 w 1880657"/>
                <a:gd name="connsiteY2" fmla="*/ 230115 h 580012"/>
                <a:gd name="connsiteX3" fmla="*/ 1743732 w 1880657"/>
                <a:gd name="connsiteY3" fmla="*/ 461226 h 580012"/>
                <a:gd name="connsiteX4" fmla="*/ 162828 w 1880657"/>
                <a:gd name="connsiteY4" fmla="*/ 580012 h 580012"/>
                <a:gd name="connsiteX5" fmla="*/ 176601 w 1880657"/>
                <a:gd name="connsiteY5" fmla="*/ 410075 h 580012"/>
                <a:gd name="connsiteX6" fmla="*/ 0 w 1880657"/>
                <a:gd name="connsiteY6" fmla="*/ 222007 h 580012"/>
                <a:gd name="connsiteX0" fmla="*/ 0 w 1880657"/>
                <a:gd name="connsiteY0" fmla="*/ 222007 h 580012"/>
                <a:gd name="connsiteX1" fmla="*/ 1754846 w 1880657"/>
                <a:gd name="connsiteY1" fmla="*/ 3413 h 580012"/>
                <a:gd name="connsiteX2" fmla="*/ 1880657 w 1880657"/>
                <a:gd name="connsiteY2" fmla="*/ 230115 h 580012"/>
                <a:gd name="connsiteX3" fmla="*/ 1743732 w 1880657"/>
                <a:gd name="connsiteY3" fmla="*/ 461226 h 580012"/>
                <a:gd name="connsiteX4" fmla="*/ 162828 w 1880657"/>
                <a:gd name="connsiteY4" fmla="*/ 580012 h 580012"/>
                <a:gd name="connsiteX5" fmla="*/ 185599 w 1880657"/>
                <a:gd name="connsiteY5" fmla="*/ 384566 h 580012"/>
                <a:gd name="connsiteX6" fmla="*/ 0 w 1880657"/>
                <a:gd name="connsiteY6" fmla="*/ 222007 h 580012"/>
                <a:gd name="connsiteX0" fmla="*/ 0 w 1880657"/>
                <a:gd name="connsiteY0" fmla="*/ 221497 h 579502"/>
                <a:gd name="connsiteX1" fmla="*/ 1754846 w 1880657"/>
                <a:gd name="connsiteY1" fmla="*/ 2903 h 579502"/>
                <a:gd name="connsiteX2" fmla="*/ 1880657 w 1880657"/>
                <a:gd name="connsiteY2" fmla="*/ 229605 h 579502"/>
                <a:gd name="connsiteX3" fmla="*/ 1743732 w 1880657"/>
                <a:gd name="connsiteY3" fmla="*/ 460716 h 579502"/>
                <a:gd name="connsiteX4" fmla="*/ 162828 w 1880657"/>
                <a:gd name="connsiteY4" fmla="*/ 579502 h 579502"/>
                <a:gd name="connsiteX5" fmla="*/ 185599 w 1880657"/>
                <a:gd name="connsiteY5" fmla="*/ 384056 h 579502"/>
                <a:gd name="connsiteX6" fmla="*/ 0 w 1880657"/>
                <a:gd name="connsiteY6" fmla="*/ 221497 h 579502"/>
                <a:gd name="connsiteX0" fmla="*/ 0 w 1880657"/>
                <a:gd name="connsiteY0" fmla="*/ 233103 h 591108"/>
                <a:gd name="connsiteX1" fmla="*/ 1754846 w 1880657"/>
                <a:gd name="connsiteY1" fmla="*/ 14509 h 591108"/>
                <a:gd name="connsiteX2" fmla="*/ 1880657 w 1880657"/>
                <a:gd name="connsiteY2" fmla="*/ 241211 h 591108"/>
                <a:gd name="connsiteX3" fmla="*/ 1743732 w 1880657"/>
                <a:gd name="connsiteY3" fmla="*/ 472322 h 591108"/>
                <a:gd name="connsiteX4" fmla="*/ 162828 w 1880657"/>
                <a:gd name="connsiteY4" fmla="*/ 591108 h 591108"/>
                <a:gd name="connsiteX5" fmla="*/ 185599 w 1880657"/>
                <a:gd name="connsiteY5" fmla="*/ 395662 h 591108"/>
                <a:gd name="connsiteX6" fmla="*/ 0 w 1880657"/>
                <a:gd name="connsiteY6" fmla="*/ 233103 h 591108"/>
                <a:gd name="connsiteX0" fmla="*/ -1 w 1846493"/>
                <a:gd name="connsiteY0" fmla="*/ 222514 h 592299"/>
                <a:gd name="connsiteX1" fmla="*/ 1720682 w 1846493"/>
                <a:gd name="connsiteY1" fmla="*/ 15700 h 592299"/>
                <a:gd name="connsiteX2" fmla="*/ 1846493 w 1846493"/>
                <a:gd name="connsiteY2" fmla="*/ 242402 h 592299"/>
                <a:gd name="connsiteX3" fmla="*/ 1709568 w 1846493"/>
                <a:gd name="connsiteY3" fmla="*/ 473513 h 592299"/>
                <a:gd name="connsiteX4" fmla="*/ 128664 w 1846493"/>
                <a:gd name="connsiteY4" fmla="*/ 592299 h 592299"/>
                <a:gd name="connsiteX5" fmla="*/ 151435 w 1846493"/>
                <a:gd name="connsiteY5" fmla="*/ 396853 h 592299"/>
                <a:gd name="connsiteX6" fmla="*/ -1 w 1846493"/>
                <a:gd name="connsiteY6" fmla="*/ 222514 h 592299"/>
                <a:gd name="connsiteX0" fmla="*/ 1 w 1807256"/>
                <a:gd name="connsiteY0" fmla="*/ 208277 h 594228"/>
                <a:gd name="connsiteX1" fmla="*/ 1681445 w 1807256"/>
                <a:gd name="connsiteY1" fmla="*/ 17629 h 594228"/>
                <a:gd name="connsiteX2" fmla="*/ 1807256 w 1807256"/>
                <a:gd name="connsiteY2" fmla="*/ 244331 h 594228"/>
                <a:gd name="connsiteX3" fmla="*/ 1670331 w 1807256"/>
                <a:gd name="connsiteY3" fmla="*/ 475442 h 594228"/>
                <a:gd name="connsiteX4" fmla="*/ 89427 w 1807256"/>
                <a:gd name="connsiteY4" fmla="*/ 594228 h 594228"/>
                <a:gd name="connsiteX5" fmla="*/ 112198 w 1807256"/>
                <a:gd name="connsiteY5" fmla="*/ 398782 h 594228"/>
                <a:gd name="connsiteX6" fmla="*/ 1 w 1807256"/>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8277 h 594228"/>
                <a:gd name="connsiteX1" fmla="*/ 1681444 w 1807255"/>
                <a:gd name="connsiteY1" fmla="*/ 17629 h 594228"/>
                <a:gd name="connsiteX2" fmla="*/ 1807255 w 1807255"/>
                <a:gd name="connsiteY2" fmla="*/ 244331 h 594228"/>
                <a:gd name="connsiteX3" fmla="*/ 1670330 w 1807255"/>
                <a:gd name="connsiteY3" fmla="*/ 475442 h 594228"/>
                <a:gd name="connsiteX4" fmla="*/ 89426 w 1807255"/>
                <a:gd name="connsiteY4" fmla="*/ 594228 h 594228"/>
                <a:gd name="connsiteX5" fmla="*/ 128119 w 1807255"/>
                <a:gd name="connsiteY5" fmla="*/ 376156 h 594228"/>
                <a:gd name="connsiteX6" fmla="*/ 0 w 1807255"/>
                <a:gd name="connsiteY6" fmla="*/ 208277 h 594228"/>
                <a:gd name="connsiteX0" fmla="*/ 0 w 1807255"/>
                <a:gd name="connsiteY0" fmla="*/ 206361 h 592312"/>
                <a:gd name="connsiteX1" fmla="*/ 1681444 w 1807255"/>
                <a:gd name="connsiteY1" fmla="*/ 15713 h 592312"/>
                <a:gd name="connsiteX2" fmla="*/ 1807255 w 1807255"/>
                <a:gd name="connsiteY2" fmla="*/ 242415 h 592312"/>
                <a:gd name="connsiteX3" fmla="*/ 1670330 w 1807255"/>
                <a:gd name="connsiteY3" fmla="*/ 473526 h 592312"/>
                <a:gd name="connsiteX4" fmla="*/ 89426 w 1807255"/>
                <a:gd name="connsiteY4" fmla="*/ 592312 h 592312"/>
                <a:gd name="connsiteX5" fmla="*/ 128119 w 1807255"/>
                <a:gd name="connsiteY5" fmla="*/ 374240 h 592312"/>
                <a:gd name="connsiteX6" fmla="*/ 0 w 1807255"/>
                <a:gd name="connsiteY6" fmla="*/ 206361 h 592312"/>
                <a:gd name="connsiteX0" fmla="*/ 0 w 1807255"/>
                <a:gd name="connsiteY0" fmla="*/ 198235 h 584186"/>
                <a:gd name="connsiteX1" fmla="*/ 1681444 w 1807255"/>
                <a:gd name="connsiteY1" fmla="*/ 7587 h 584186"/>
                <a:gd name="connsiteX2" fmla="*/ 1807255 w 1807255"/>
                <a:gd name="connsiteY2" fmla="*/ 234289 h 584186"/>
                <a:gd name="connsiteX3" fmla="*/ 1670330 w 1807255"/>
                <a:gd name="connsiteY3" fmla="*/ 465400 h 584186"/>
                <a:gd name="connsiteX4" fmla="*/ 89426 w 1807255"/>
                <a:gd name="connsiteY4" fmla="*/ 584186 h 584186"/>
                <a:gd name="connsiteX5" fmla="*/ 128119 w 1807255"/>
                <a:gd name="connsiteY5" fmla="*/ 366114 h 584186"/>
                <a:gd name="connsiteX6" fmla="*/ 0 w 1807255"/>
                <a:gd name="connsiteY6" fmla="*/ 198235 h 584186"/>
                <a:gd name="connsiteX0" fmla="*/ 0 w 1807255"/>
                <a:gd name="connsiteY0" fmla="*/ 198235 h 584186"/>
                <a:gd name="connsiteX1" fmla="*/ 1681444 w 1807255"/>
                <a:gd name="connsiteY1" fmla="*/ 7587 h 584186"/>
                <a:gd name="connsiteX2" fmla="*/ 1807255 w 1807255"/>
                <a:gd name="connsiteY2" fmla="*/ 234289 h 584186"/>
                <a:gd name="connsiteX3" fmla="*/ 1670330 w 1807255"/>
                <a:gd name="connsiteY3" fmla="*/ 465400 h 584186"/>
                <a:gd name="connsiteX4" fmla="*/ 89426 w 1807255"/>
                <a:gd name="connsiteY4" fmla="*/ 584186 h 584186"/>
                <a:gd name="connsiteX5" fmla="*/ 128119 w 1807255"/>
                <a:gd name="connsiteY5" fmla="*/ 366114 h 584186"/>
                <a:gd name="connsiteX6" fmla="*/ 0 w 1807255"/>
                <a:gd name="connsiteY6" fmla="*/ 198235 h 584186"/>
                <a:gd name="connsiteX0" fmla="*/ 0 w 1807255"/>
                <a:gd name="connsiteY0" fmla="*/ 198235 h 584186"/>
                <a:gd name="connsiteX1" fmla="*/ 1681444 w 1807255"/>
                <a:gd name="connsiteY1" fmla="*/ 7587 h 584186"/>
                <a:gd name="connsiteX2" fmla="*/ 1807255 w 1807255"/>
                <a:gd name="connsiteY2" fmla="*/ 234289 h 584186"/>
                <a:gd name="connsiteX3" fmla="*/ 1670330 w 1807255"/>
                <a:gd name="connsiteY3" fmla="*/ 465400 h 584186"/>
                <a:gd name="connsiteX4" fmla="*/ 89426 w 1807255"/>
                <a:gd name="connsiteY4" fmla="*/ 584186 h 584186"/>
                <a:gd name="connsiteX5" fmla="*/ 128119 w 1807255"/>
                <a:gd name="connsiteY5" fmla="*/ 366114 h 584186"/>
                <a:gd name="connsiteX6" fmla="*/ 0 w 1807255"/>
                <a:gd name="connsiteY6" fmla="*/ 198235 h 584186"/>
                <a:gd name="connsiteX0" fmla="*/ 0 w 1806563"/>
                <a:gd name="connsiteY0" fmla="*/ 198235 h 584186"/>
                <a:gd name="connsiteX1" fmla="*/ 1681444 w 1806563"/>
                <a:gd name="connsiteY1" fmla="*/ 7587 h 584186"/>
                <a:gd name="connsiteX2" fmla="*/ 1806563 w 1806563"/>
                <a:gd name="connsiteY2" fmla="*/ 243752 h 584186"/>
                <a:gd name="connsiteX3" fmla="*/ 1670330 w 1806563"/>
                <a:gd name="connsiteY3" fmla="*/ 465400 h 584186"/>
                <a:gd name="connsiteX4" fmla="*/ 89426 w 1806563"/>
                <a:gd name="connsiteY4" fmla="*/ 584186 h 584186"/>
                <a:gd name="connsiteX5" fmla="*/ 128119 w 1806563"/>
                <a:gd name="connsiteY5" fmla="*/ 366114 h 584186"/>
                <a:gd name="connsiteX6" fmla="*/ 0 w 1806563"/>
                <a:gd name="connsiteY6" fmla="*/ 198235 h 58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63" h="584186">
                  <a:moveTo>
                    <a:pt x="0" y="198235"/>
                  </a:moveTo>
                  <a:cubicBezTo>
                    <a:pt x="563597" y="34472"/>
                    <a:pt x="910511" y="-22181"/>
                    <a:pt x="1681444" y="7587"/>
                  </a:cubicBezTo>
                  <a:lnTo>
                    <a:pt x="1806563" y="243752"/>
                  </a:lnTo>
                  <a:lnTo>
                    <a:pt x="1670330" y="465400"/>
                  </a:lnTo>
                  <a:cubicBezTo>
                    <a:pt x="1019376" y="451504"/>
                    <a:pt x="566705" y="474188"/>
                    <a:pt x="89426" y="584186"/>
                  </a:cubicBezTo>
                  <a:cubicBezTo>
                    <a:pt x="110239" y="490737"/>
                    <a:pt x="111349" y="469377"/>
                    <a:pt x="128119" y="366114"/>
                  </a:cubicBezTo>
                  <a:lnTo>
                    <a:pt x="0" y="198235"/>
                  </a:ln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61" name="Textfeld 1860"/>
            <p:cNvSpPr txBox="1"/>
            <p:nvPr/>
          </p:nvSpPr>
          <p:spPr>
            <a:xfrm rot="19544091">
              <a:off x="2979088" y="4761582"/>
              <a:ext cx="1159292" cy="120123"/>
            </a:xfrm>
            <a:prstGeom prst="rect">
              <a:avLst/>
            </a:prstGeom>
            <a:noFill/>
          </p:spPr>
          <p:txBody>
            <a:bodyPr wrap="none" rtlCol="0" anchor="ctr">
              <a:prstTxWarp prst="textArchDown">
                <a:avLst>
                  <a:gd name="adj" fmla="val 76957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 Architecture-</a:t>
              </a: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2" name="Textfeld 1861"/>
            <p:cNvSpPr txBox="1"/>
            <p:nvPr/>
          </p:nvSpPr>
          <p:spPr>
            <a:xfrm rot="20601684">
              <a:off x="1665690" y="5490347"/>
              <a:ext cx="1159292" cy="97595"/>
            </a:xfrm>
            <a:prstGeom prst="rect">
              <a:avLst/>
            </a:prstGeom>
            <a:noFill/>
          </p:spPr>
          <p:txBody>
            <a:bodyPr wrap="none" rtlCol="0" anchor="ctr">
              <a:prstTxWarp prst="textArchDown">
                <a:avLst>
                  <a:gd name="adj" fmla="val 87050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System design</a:t>
              </a: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3" name="Textfeld 1862"/>
            <p:cNvSpPr txBox="1"/>
            <p:nvPr/>
          </p:nvSpPr>
          <p:spPr>
            <a:xfrm rot="18303186">
              <a:off x="3970889" y="3840433"/>
              <a:ext cx="1159292" cy="168684"/>
            </a:xfrm>
            <a:prstGeom prst="rect">
              <a:avLst/>
            </a:prstGeom>
            <a:noFill/>
          </p:spPr>
          <p:txBody>
            <a:bodyPr wrap="none" rtlCol="0" anchor="ctr">
              <a:prstTxWarp prst="textArchDown">
                <a:avLst>
                  <a:gd name="adj" fmla="val 63861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Product planning</a:t>
              </a: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864" name="Gerader Verbinder 1863"/>
            <p:cNvCxnSpPr>
              <a:stCxn id="1860" idx="2"/>
              <a:endCxn id="1859" idx="5"/>
            </p:cNvCxnSpPr>
            <p:nvPr/>
          </p:nvCxnSpPr>
          <p:spPr bwMode="auto">
            <a:xfrm flipH="1">
              <a:off x="4103728" y="4422100"/>
              <a:ext cx="37454" cy="34717"/>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5" name="Gerader Verbinder 1864"/>
            <p:cNvCxnSpPr>
              <a:stCxn id="1859" idx="2"/>
              <a:endCxn id="1858" idx="5"/>
            </p:cNvCxnSpPr>
            <p:nvPr/>
          </p:nvCxnSpPr>
          <p:spPr bwMode="auto">
            <a:xfrm flipH="1">
              <a:off x="2880628" y="5244404"/>
              <a:ext cx="66074" cy="29996"/>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6" name="Textfeld 1865"/>
            <p:cNvSpPr txBox="1"/>
            <p:nvPr/>
          </p:nvSpPr>
          <p:spPr>
            <a:xfrm rot="19483842">
              <a:off x="3071332" y="4877409"/>
              <a:ext cx="1159292" cy="87428"/>
            </a:xfrm>
            <a:prstGeom prst="rect">
              <a:avLst/>
            </a:prstGeom>
            <a:noFill/>
          </p:spPr>
          <p:txBody>
            <a:bodyPr wrap="none" rtlCol="0" anchor="ctr">
              <a:prstTxWarp prst="textArchDown">
                <a:avLst>
                  <a:gd name="adj" fmla="val 76957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management</a:t>
              </a: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7" name="Rechteck 4"/>
            <p:cNvSpPr/>
            <p:nvPr/>
          </p:nvSpPr>
          <p:spPr bwMode="auto">
            <a:xfrm rot="18000000">
              <a:off x="4584980" y="2779615"/>
              <a:ext cx="742532" cy="466901"/>
            </a:xfrm>
            <a:custGeom>
              <a:avLst/>
              <a:gdLst>
                <a:gd name="connsiteX0" fmla="*/ 0 w 573178"/>
                <a:gd name="connsiteY0" fmla="*/ 0 h 265796"/>
                <a:gd name="connsiteX1" fmla="*/ 573178 w 573178"/>
                <a:gd name="connsiteY1" fmla="*/ 0 h 265796"/>
                <a:gd name="connsiteX2" fmla="*/ 573178 w 573178"/>
                <a:gd name="connsiteY2" fmla="*/ 265796 h 265796"/>
                <a:gd name="connsiteX3" fmla="*/ 0 w 573178"/>
                <a:gd name="connsiteY3" fmla="*/ 265796 h 265796"/>
                <a:gd name="connsiteX4" fmla="*/ 0 w 573178"/>
                <a:gd name="connsiteY4" fmla="*/ 0 h 265796"/>
                <a:gd name="connsiteX0" fmla="*/ 0 w 603343"/>
                <a:gd name="connsiteY0" fmla="*/ 190643 h 456439"/>
                <a:gd name="connsiteX1" fmla="*/ 603343 w 603343"/>
                <a:gd name="connsiteY1" fmla="*/ 0 h 456439"/>
                <a:gd name="connsiteX2" fmla="*/ 573178 w 603343"/>
                <a:gd name="connsiteY2" fmla="*/ 456439 h 456439"/>
                <a:gd name="connsiteX3" fmla="*/ 0 w 603343"/>
                <a:gd name="connsiteY3" fmla="*/ 456439 h 456439"/>
                <a:gd name="connsiteX4" fmla="*/ 0 w 603343"/>
                <a:gd name="connsiteY4" fmla="*/ 190643 h 456439"/>
                <a:gd name="connsiteX0" fmla="*/ 0 w 697629"/>
                <a:gd name="connsiteY0" fmla="*/ 190643 h 456439"/>
                <a:gd name="connsiteX1" fmla="*/ 603343 w 697629"/>
                <a:gd name="connsiteY1" fmla="*/ 0 h 456439"/>
                <a:gd name="connsiteX2" fmla="*/ 697629 w 697629"/>
                <a:gd name="connsiteY2" fmla="*/ 148119 h 456439"/>
                <a:gd name="connsiteX3" fmla="*/ 0 w 697629"/>
                <a:gd name="connsiteY3" fmla="*/ 456439 h 456439"/>
                <a:gd name="connsiteX4" fmla="*/ 0 w 697629"/>
                <a:gd name="connsiteY4" fmla="*/ 190643 h 456439"/>
                <a:gd name="connsiteX0" fmla="*/ 0 w 697629"/>
                <a:gd name="connsiteY0" fmla="*/ 190643 h 469514"/>
                <a:gd name="connsiteX1" fmla="*/ 603343 w 697629"/>
                <a:gd name="connsiteY1" fmla="*/ 0 h 469514"/>
                <a:gd name="connsiteX2" fmla="*/ 697629 w 697629"/>
                <a:gd name="connsiteY2" fmla="*/ 148119 h 469514"/>
                <a:gd name="connsiteX3" fmla="*/ 48792 w 697629"/>
                <a:gd name="connsiteY3" fmla="*/ 469514 h 469514"/>
                <a:gd name="connsiteX4" fmla="*/ 0 w 697629"/>
                <a:gd name="connsiteY4" fmla="*/ 190643 h 469514"/>
                <a:gd name="connsiteX0" fmla="*/ 0 w 697629"/>
                <a:gd name="connsiteY0" fmla="*/ 190643 h 460627"/>
                <a:gd name="connsiteX1" fmla="*/ 603343 w 697629"/>
                <a:gd name="connsiteY1" fmla="*/ 0 h 460627"/>
                <a:gd name="connsiteX2" fmla="*/ 697629 w 697629"/>
                <a:gd name="connsiteY2" fmla="*/ 148119 h 460627"/>
                <a:gd name="connsiteX3" fmla="*/ 54660 w 697629"/>
                <a:gd name="connsiteY3" fmla="*/ 460627 h 460627"/>
                <a:gd name="connsiteX4" fmla="*/ 0 w 697629"/>
                <a:gd name="connsiteY4" fmla="*/ 190643 h 460627"/>
                <a:gd name="connsiteX0" fmla="*/ 0 w 678345"/>
                <a:gd name="connsiteY0" fmla="*/ 209756 h 460627"/>
                <a:gd name="connsiteX1" fmla="*/ 584059 w 678345"/>
                <a:gd name="connsiteY1" fmla="*/ 0 h 460627"/>
                <a:gd name="connsiteX2" fmla="*/ 678345 w 678345"/>
                <a:gd name="connsiteY2" fmla="*/ 148119 h 460627"/>
                <a:gd name="connsiteX3" fmla="*/ 35376 w 678345"/>
                <a:gd name="connsiteY3" fmla="*/ 460627 h 460627"/>
                <a:gd name="connsiteX4" fmla="*/ 0 w 678345"/>
                <a:gd name="connsiteY4" fmla="*/ 209756 h 460627"/>
                <a:gd name="connsiteX0" fmla="*/ 0 w 678345"/>
                <a:gd name="connsiteY0" fmla="*/ 209756 h 460627"/>
                <a:gd name="connsiteX1" fmla="*/ 584059 w 678345"/>
                <a:gd name="connsiteY1" fmla="*/ 0 h 460627"/>
                <a:gd name="connsiteX2" fmla="*/ 678345 w 678345"/>
                <a:gd name="connsiteY2" fmla="*/ 148119 h 460627"/>
                <a:gd name="connsiteX3" fmla="*/ 35376 w 678345"/>
                <a:gd name="connsiteY3" fmla="*/ 460627 h 460627"/>
                <a:gd name="connsiteX4" fmla="*/ 20535 w 678345"/>
                <a:gd name="connsiteY4" fmla="*/ 341940 h 460627"/>
                <a:gd name="connsiteX5" fmla="*/ 0 w 678345"/>
                <a:gd name="connsiteY5" fmla="*/ 209756 h 460627"/>
                <a:gd name="connsiteX0" fmla="*/ 34997 w 713342"/>
                <a:gd name="connsiteY0" fmla="*/ 209756 h 460627"/>
                <a:gd name="connsiteX1" fmla="*/ 619056 w 713342"/>
                <a:gd name="connsiteY1" fmla="*/ 0 h 460627"/>
                <a:gd name="connsiteX2" fmla="*/ 713342 w 713342"/>
                <a:gd name="connsiteY2" fmla="*/ 148119 h 460627"/>
                <a:gd name="connsiteX3" fmla="*/ 70373 w 713342"/>
                <a:gd name="connsiteY3" fmla="*/ 460627 h 460627"/>
                <a:gd name="connsiteX4" fmla="*/ 0 w 713342"/>
                <a:gd name="connsiteY4" fmla="*/ 341006 h 460627"/>
                <a:gd name="connsiteX5" fmla="*/ 34997 w 713342"/>
                <a:gd name="connsiteY5" fmla="*/ 209756 h 460627"/>
                <a:gd name="connsiteX0" fmla="*/ 34997 w 713342"/>
                <a:gd name="connsiteY0" fmla="*/ 209756 h 460627"/>
                <a:gd name="connsiteX1" fmla="*/ 619056 w 713342"/>
                <a:gd name="connsiteY1" fmla="*/ 0 h 460627"/>
                <a:gd name="connsiteX2" fmla="*/ 665419 w 713342"/>
                <a:gd name="connsiteY2" fmla="*/ 69560 h 460627"/>
                <a:gd name="connsiteX3" fmla="*/ 713342 w 713342"/>
                <a:gd name="connsiteY3" fmla="*/ 148119 h 460627"/>
                <a:gd name="connsiteX4" fmla="*/ 70373 w 713342"/>
                <a:gd name="connsiteY4" fmla="*/ 460627 h 460627"/>
                <a:gd name="connsiteX5" fmla="*/ 0 w 713342"/>
                <a:gd name="connsiteY5" fmla="*/ 341006 h 460627"/>
                <a:gd name="connsiteX6" fmla="*/ 34997 w 713342"/>
                <a:gd name="connsiteY6" fmla="*/ 209756 h 460627"/>
                <a:gd name="connsiteX0" fmla="*/ 34997 w 713342"/>
                <a:gd name="connsiteY0" fmla="*/ 209756 h 460627"/>
                <a:gd name="connsiteX1" fmla="*/ 619056 w 713342"/>
                <a:gd name="connsiteY1" fmla="*/ 0 h 460627"/>
                <a:gd name="connsiteX2" fmla="*/ 640439 w 713342"/>
                <a:gd name="connsiteY2" fmla="*/ 97729 h 460627"/>
                <a:gd name="connsiteX3" fmla="*/ 713342 w 713342"/>
                <a:gd name="connsiteY3" fmla="*/ 148119 h 460627"/>
                <a:gd name="connsiteX4" fmla="*/ 70373 w 713342"/>
                <a:gd name="connsiteY4" fmla="*/ 460627 h 460627"/>
                <a:gd name="connsiteX5" fmla="*/ 0 w 713342"/>
                <a:gd name="connsiteY5" fmla="*/ 341006 h 460627"/>
                <a:gd name="connsiteX6" fmla="*/ 34997 w 713342"/>
                <a:gd name="connsiteY6" fmla="*/ 209756 h 460627"/>
                <a:gd name="connsiteX0" fmla="*/ 34997 w 713342"/>
                <a:gd name="connsiteY0" fmla="*/ 209756 h 460627"/>
                <a:gd name="connsiteX1" fmla="*/ 619056 w 713342"/>
                <a:gd name="connsiteY1" fmla="*/ 0 h 460627"/>
                <a:gd name="connsiteX2" fmla="*/ 640439 w 713342"/>
                <a:gd name="connsiteY2" fmla="*/ 97729 h 460627"/>
                <a:gd name="connsiteX3" fmla="*/ 713342 w 713342"/>
                <a:gd name="connsiteY3" fmla="*/ 148119 h 460627"/>
                <a:gd name="connsiteX4" fmla="*/ 70373 w 713342"/>
                <a:gd name="connsiteY4" fmla="*/ 460627 h 460627"/>
                <a:gd name="connsiteX5" fmla="*/ 0 w 713342"/>
                <a:gd name="connsiteY5" fmla="*/ 341006 h 460627"/>
                <a:gd name="connsiteX6" fmla="*/ 34997 w 713342"/>
                <a:gd name="connsiteY6" fmla="*/ 209756 h 460627"/>
                <a:gd name="connsiteX0" fmla="*/ 34997 w 713342"/>
                <a:gd name="connsiteY0" fmla="*/ 209756 h 460627"/>
                <a:gd name="connsiteX1" fmla="*/ 619056 w 713342"/>
                <a:gd name="connsiteY1" fmla="*/ 0 h 460627"/>
                <a:gd name="connsiteX2" fmla="*/ 640439 w 713342"/>
                <a:gd name="connsiteY2" fmla="*/ 97729 h 460627"/>
                <a:gd name="connsiteX3" fmla="*/ 713342 w 713342"/>
                <a:gd name="connsiteY3" fmla="*/ 148119 h 460627"/>
                <a:gd name="connsiteX4" fmla="*/ 70373 w 713342"/>
                <a:gd name="connsiteY4" fmla="*/ 460627 h 460627"/>
                <a:gd name="connsiteX5" fmla="*/ 0 w 713342"/>
                <a:gd name="connsiteY5" fmla="*/ 341006 h 460627"/>
                <a:gd name="connsiteX6" fmla="*/ 34997 w 713342"/>
                <a:gd name="connsiteY6" fmla="*/ 209756 h 460627"/>
                <a:gd name="connsiteX0" fmla="*/ 34997 w 713342"/>
                <a:gd name="connsiteY0" fmla="*/ 209756 h 449126"/>
                <a:gd name="connsiteX1" fmla="*/ 619056 w 713342"/>
                <a:gd name="connsiteY1" fmla="*/ 0 h 449126"/>
                <a:gd name="connsiteX2" fmla="*/ 640439 w 713342"/>
                <a:gd name="connsiteY2" fmla="*/ 97729 h 449126"/>
                <a:gd name="connsiteX3" fmla="*/ 713342 w 713342"/>
                <a:gd name="connsiteY3" fmla="*/ 148119 h 449126"/>
                <a:gd name="connsiteX4" fmla="*/ 66482 w 713342"/>
                <a:gd name="connsiteY4" fmla="*/ 449126 h 449126"/>
                <a:gd name="connsiteX5" fmla="*/ 0 w 713342"/>
                <a:gd name="connsiteY5" fmla="*/ 341006 h 449126"/>
                <a:gd name="connsiteX6" fmla="*/ 34997 w 713342"/>
                <a:gd name="connsiteY6" fmla="*/ 209756 h 449126"/>
                <a:gd name="connsiteX0" fmla="*/ 34997 w 713342"/>
                <a:gd name="connsiteY0" fmla="*/ 209756 h 449126"/>
                <a:gd name="connsiteX1" fmla="*/ 619056 w 713342"/>
                <a:gd name="connsiteY1" fmla="*/ 0 h 449126"/>
                <a:gd name="connsiteX2" fmla="*/ 640439 w 713342"/>
                <a:gd name="connsiteY2" fmla="*/ 97729 h 449126"/>
                <a:gd name="connsiteX3" fmla="*/ 713342 w 713342"/>
                <a:gd name="connsiteY3" fmla="*/ 148119 h 449126"/>
                <a:gd name="connsiteX4" fmla="*/ 66482 w 713342"/>
                <a:gd name="connsiteY4" fmla="*/ 449126 h 449126"/>
                <a:gd name="connsiteX5" fmla="*/ 0 w 713342"/>
                <a:gd name="connsiteY5" fmla="*/ 341006 h 449126"/>
                <a:gd name="connsiteX6" fmla="*/ 34997 w 713342"/>
                <a:gd name="connsiteY6" fmla="*/ 209756 h 449126"/>
                <a:gd name="connsiteX0" fmla="*/ 34997 w 713342"/>
                <a:gd name="connsiteY0" fmla="*/ 209756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4997 w 713342"/>
                <a:gd name="connsiteY6" fmla="*/ 209756 h 444131"/>
                <a:gd name="connsiteX0" fmla="*/ 34997 w 713342"/>
                <a:gd name="connsiteY0" fmla="*/ 209756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4997 w 713342"/>
                <a:gd name="connsiteY6" fmla="*/ 209756 h 444131"/>
                <a:gd name="connsiteX0" fmla="*/ 34997 w 713342"/>
                <a:gd name="connsiteY0" fmla="*/ 209756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4997 w 713342"/>
                <a:gd name="connsiteY6" fmla="*/ 209756 h 444131"/>
                <a:gd name="connsiteX0" fmla="*/ 36187 w 713342"/>
                <a:gd name="connsiteY0" fmla="*/ 211818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6187 w 713342"/>
                <a:gd name="connsiteY6" fmla="*/ 211818 h 444131"/>
                <a:gd name="connsiteX0" fmla="*/ 36187 w 713342"/>
                <a:gd name="connsiteY0" fmla="*/ 211818 h 444131"/>
                <a:gd name="connsiteX1" fmla="*/ 619056 w 713342"/>
                <a:gd name="connsiteY1" fmla="*/ 0 h 444131"/>
                <a:gd name="connsiteX2" fmla="*/ 640439 w 713342"/>
                <a:gd name="connsiteY2" fmla="*/ 97729 h 444131"/>
                <a:gd name="connsiteX3" fmla="*/ 713342 w 713342"/>
                <a:gd name="connsiteY3" fmla="*/ 148119 h 444131"/>
                <a:gd name="connsiteX4" fmla="*/ 60848 w 713342"/>
                <a:gd name="connsiteY4" fmla="*/ 444131 h 444131"/>
                <a:gd name="connsiteX5" fmla="*/ 0 w 713342"/>
                <a:gd name="connsiteY5" fmla="*/ 341006 h 444131"/>
                <a:gd name="connsiteX6" fmla="*/ 36187 w 713342"/>
                <a:gd name="connsiteY6" fmla="*/ 211818 h 444131"/>
                <a:gd name="connsiteX0" fmla="*/ 36187 w 726353"/>
                <a:gd name="connsiteY0" fmla="*/ 211818 h 444131"/>
                <a:gd name="connsiteX1" fmla="*/ 619056 w 726353"/>
                <a:gd name="connsiteY1" fmla="*/ 0 h 444131"/>
                <a:gd name="connsiteX2" fmla="*/ 640439 w 726353"/>
                <a:gd name="connsiteY2" fmla="*/ 97729 h 444131"/>
                <a:gd name="connsiteX3" fmla="*/ 726353 w 726353"/>
                <a:gd name="connsiteY3" fmla="*/ 151605 h 444131"/>
                <a:gd name="connsiteX4" fmla="*/ 60848 w 726353"/>
                <a:gd name="connsiteY4" fmla="*/ 444131 h 444131"/>
                <a:gd name="connsiteX5" fmla="*/ 0 w 726353"/>
                <a:gd name="connsiteY5" fmla="*/ 341006 h 444131"/>
                <a:gd name="connsiteX6" fmla="*/ 36187 w 726353"/>
                <a:gd name="connsiteY6" fmla="*/ 211818 h 444131"/>
                <a:gd name="connsiteX0" fmla="*/ 36187 w 726353"/>
                <a:gd name="connsiteY0" fmla="*/ 211818 h 444131"/>
                <a:gd name="connsiteX1" fmla="*/ 619056 w 726353"/>
                <a:gd name="connsiteY1" fmla="*/ 0 h 444131"/>
                <a:gd name="connsiteX2" fmla="*/ 640439 w 726353"/>
                <a:gd name="connsiteY2" fmla="*/ 97729 h 444131"/>
                <a:gd name="connsiteX3" fmla="*/ 726353 w 726353"/>
                <a:gd name="connsiteY3" fmla="*/ 151605 h 444131"/>
                <a:gd name="connsiteX4" fmla="*/ 60848 w 726353"/>
                <a:gd name="connsiteY4" fmla="*/ 444131 h 444131"/>
                <a:gd name="connsiteX5" fmla="*/ 0 w 726353"/>
                <a:gd name="connsiteY5" fmla="*/ 341006 h 444131"/>
                <a:gd name="connsiteX6" fmla="*/ 36187 w 726353"/>
                <a:gd name="connsiteY6" fmla="*/ 211818 h 444131"/>
                <a:gd name="connsiteX0" fmla="*/ 36187 w 726353"/>
                <a:gd name="connsiteY0" fmla="*/ 211818 h 444131"/>
                <a:gd name="connsiteX1" fmla="*/ 619056 w 726353"/>
                <a:gd name="connsiteY1" fmla="*/ 0 h 444131"/>
                <a:gd name="connsiteX2" fmla="*/ 640439 w 726353"/>
                <a:gd name="connsiteY2" fmla="*/ 97729 h 444131"/>
                <a:gd name="connsiteX3" fmla="*/ 726353 w 726353"/>
                <a:gd name="connsiteY3" fmla="*/ 151605 h 444131"/>
                <a:gd name="connsiteX4" fmla="*/ 60848 w 726353"/>
                <a:gd name="connsiteY4" fmla="*/ 444131 h 444131"/>
                <a:gd name="connsiteX5" fmla="*/ 0 w 726353"/>
                <a:gd name="connsiteY5" fmla="*/ 341006 h 444131"/>
                <a:gd name="connsiteX6" fmla="*/ 36187 w 726353"/>
                <a:gd name="connsiteY6" fmla="*/ 211818 h 444131"/>
                <a:gd name="connsiteX0" fmla="*/ 36187 w 726353"/>
                <a:gd name="connsiteY0" fmla="*/ 219195 h 451508"/>
                <a:gd name="connsiteX1" fmla="*/ 617547 w 726353"/>
                <a:gd name="connsiteY1" fmla="*/ 0 h 451508"/>
                <a:gd name="connsiteX2" fmla="*/ 640439 w 726353"/>
                <a:gd name="connsiteY2" fmla="*/ 105106 h 451508"/>
                <a:gd name="connsiteX3" fmla="*/ 726353 w 726353"/>
                <a:gd name="connsiteY3" fmla="*/ 158982 h 451508"/>
                <a:gd name="connsiteX4" fmla="*/ 60848 w 726353"/>
                <a:gd name="connsiteY4" fmla="*/ 451508 h 451508"/>
                <a:gd name="connsiteX5" fmla="*/ 0 w 726353"/>
                <a:gd name="connsiteY5" fmla="*/ 348383 h 451508"/>
                <a:gd name="connsiteX6" fmla="*/ 36187 w 726353"/>
                <a:gd name="connsiteY6" fmla="*/ 219195 h 451508"/>
                <a:gd name="connsiteX0" fmla="*/ 36187 w 726353"/>
                <a:gd name="connsiteY0" fmla="*/ 219195 h 451508"/>
                <a:gd name="connsiteX1" fmla="*/ 617547 w 726353"/>
                <a:gd name="connsiteY1" fmla="*/ 0 h 451508"/>
                <a:gd name="connsiteX2" fmla="*/ 640439 w 726353"/>
                <a:gd name="connsiteY2" fmla="*/ 105106 h 451508"/>
                <a:gd name="connsiteX3" fmla="*/ 726353 w 726353"/>
                <a:gd name="connsiteY3" fmla="*/ 158982 h 451508"/>
                <a:gd name="connsiteX4" fmla="*/ 60848 w 726353"/>
                <a:gd name="connsiteY4" fmla="*/ 451508 h 451508"/>
                <a:gd name="connsiteX5" fmla="*/ 0 w 726353"/>
                <a:gd name="connsiteY5" fmla="*/ 348383 h 451508"/>
                <a:gd name="connsiteX6" fmla="*/ 36187 w 726353"/>
                <a:gd name="connsiteY6" fmla="*/ 219195 h 451508"/>
                <a:gd name="connsiteX0" fmla="*/ 37059 w 726353"/>
                <a:gd name="connsiteY0" fmla="*/ 215942 h 451508"/>
                <a:gd name="connsiteX1" fmla="*/ 617547 w 726353"/>
                <a:gd name="connsiteY1" fmla="*/ 0 h 451508"/>
                <a:gd name="connsiteX2" fmla="*/ 640439 w 726353"/>
                <a:gd name="connsiteY2" fmla="*/ 105106 h 451508"/>
                <a:gd name="connsiteX3" fmla="*/ 726353 w 726353"/>
                <a:gd name="connsiteY3" fmla="*/ 158982 h 451508"/>
                <a:gd name="connsiteX4" fmla="*/ 60848 w 726353"/>
                <a:gd name="connsiteY4" fmla="*/ 451508 h 451508"/>
                <a:gd name="connsiteX5" fmla="*/ 0 w 726353"/>
                <a:gd name="connsiteY5" fmla="*/ 348383 h 451508"/>
                <a:gd name="connsiteX6" fmla="*/ 37059 w 726353"/>
                <a:gd name="connsiteY6" fmla="*/ 215942 h 451508"/>
                <a:gd name="connsiteX0" fmla="*/ 37059 w 726353"/>
                <a:gd name="connsiteY0" fmla="*/ 215942 h 451508"/>
                <a:gd name="connsiteX1" fmla="*/ 617547 w 726353"/>
                <a:gd name="connsiteY1" fmla="*/ 0 h 451508"/>
                <a:gd name="connsiteX2" fmla="*/ 640439 w 726353"/>
                <a:gd name="connsiteY2" fmla="*/ 105106 h 451508"/>
                <a:gd name="connsiteX3" fmla="*/ 726353 w 726353"/>
                <a:gd name="connsiteY3" fmla="*/ 158982 h 451508"/>
                <a:gd name="connsiteX4" fmla="*/ 60848 w 726353"/>
                <a:gd name="connsiteY4" fmla="*/ 451508 h 451508"/>
                <a:gd name="connsiteX5" fmla="*/ 0 w 726353"/>
                <a:gd name="connsiteY5" fmla="*/ 348383 h 451508"/>
                <a:gd name="connsiteX6" fmla="*/ 37059 w 726353"/>
                <a:gd name="connsiteY6" fmla="*/ 215942 h 451508"/>
                <a:gd name="connsiteX0" fmla="*/ 37059 w 726353"/>
                <a:gd name="connsiteY0" fmla="*/ 239116 h 474682"/>
                <a:gd name="connsiteX1" fmla="*/ 648162 w 726353"/>
                <a:gd name="connsiteY1" fmla="*/ 0 h 474682"/>
                <a:gd name="connsiteX2" fmla="*/ 640439 w 726353"/>
                <a:gd name="connsiteY2" fmla="*/ 128280 h 474682"/>
                <a:gd name="connsiteX3" fmla="*/ 726353 w 726353"/>
                <a:gd name="connsiteY3" fmla="*/ 182156 h 474682"/>
                <a:gd name="connsiteX4" fmla="*/ 60848 w 726353"/>
                <a:gd name="connsiteY4" fmla="*/ 474682 h 474682"/>
                <a:gd name="connsiteX5" fmla="*/ 0 w 726353"/>
                <a:gd name="connsiteY5" fmla="*/ 371557 h 474682"/>
                <a:gd name="connsiteX6" fmla="*/ 37059 w 726353"/>
                <a:gd name="connsiteY6" fmla="*/ 239116 h 474682"/>
                <a:gd name="connsiteX0" fmla="*/ 37059 w 751652"/>
                <a:gd name="connsiteY0" fmla="*/ 239116 h 474682"/>
                <a:gd name="connsiteX1" fmla="*/ 648162 w 751652"/>
                <a:gd name="connsiteY1" fmla="*/ 0 h 474682"/>
                <a:gd name="connsiteX2" fmla="*/ 640439 w 751652"/>
                <a:gd name="connsiteY2" fmla="*/ 128280 h 474682"/>
                <a:gd name="connsiteX3" fmla="*/ 751652 w 751652"/>
                <a:gd name="connsiteY3" fmla="*/ 159300 h 474682"/>
                <a:gd name="connsiteX4" fmla="*/ 60848 w 751652"/>
                <a:gd name="connsiteY4" fmla="*/ 474682 h 474682"/>
                <a:gd name="connsiteX5" fmla="*/ 0 w 751652"/>
                <a:gd name="connsiteY5" fmla="*/ 371557 h 474682"/>
                <a:gd name="connsiteX6" fmla="*/ 37059 w 751652"/>
                <a:gd name="connsiteY6" fmla="*/ 239116 h 474682"/>
                <a:gd name="connsiteX0" fmla="*/ 37059 w 742532"/>
                <a:gd name="connsiteY0" fmla="*/ 239116 h 474682"/>
                <a:gd name="connsiteX1" fmla="*/ 648162 w 742532"/>
                <a:gd name="connsiteY1" fmla="*/ 0 h 474682"/>
                <a:gd name="connsiteX2" fmla="*/ 640439 w 742532"/>
                <a:gd name="connsiteY2" fmla="*/ 128280 h 474682"/>
                <a:gd name="connsiteX3" fmla="*/ 742532 w 742532"/>
                <a:gd name="connsiteY3" fmla="*/ 167316 h 474682"/>
                <a:gd name="connsiteX4" fmla="*/ 60848 w 742532"/>
                <a:gd name="connsiteY4" fmla="*/ 474682 h 474682"/>
                <a:gd name="connsiteX5" fmla="*/ 0 w 742532"/>
                <a:gd name="connsiteY5" fmla="*/ 371557 h 474682"/>
                <a:gd name="connsiteX6" fmla="*/ 37059 w 742532"/>
                <a:gd name="connsiteY6" fmla="*/ 239116 h 474682"/>
                <a:gd name="connsiteX0" fmla="*/ 37059 w 742532"/>
                <a:gd name="connsiteY0" fmla="*/ 231335 h 466901"/>
                <a:gd name="connsiteX1" fmla="*/ 625158 w 742532"/>
                <a:gd name="connsiteY1" fmla="*/ 0 h 466901"/>
                <a:gd name="connsiteX2" fmla="*/ 640439 w 742532"/>
                <a:gd name="connsiteY2" fmla="*/ 120499 h 466901"/>
                <a:gd name="connsiteX3" fmla="*/ 742532 w 742532"/>
                <a:gd name="connsiteY3" fmla="*/ 159535 h 466901"/>
                <a:gd name="connsiteX4" fmla="*/ 60848 w 742532"/>
                <a:gd name="connsiteY4" fmla="*/ 466901 h 466901"/>
                <a:gd name="connsiteX5" fmla="*/ 0 w 742532"/>
                <a:gd name="connsiteY5" fmla="*/ 363776 h 466901"/>
                <a:gd name="connsiteX6" fmla="*/ 37059 w 742532"/>
                <a:gd name="connsiteY6" fmla="*/ 231335 h 46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532" h="466901">
                  <a:moveTo>
                    <a:pt x="37059" y="231335"/>
                  </a:moveTo>
                  <a:cubicBezTo>
                    <a:pt x="249370" y="206234"/>
                    <a:pt x="463958" y="94580"/>
                    <a:pt x="625158" y="0"/>
                  </a:cubicBezTo>
                  <a:lnTo>
                    <a:pt x="640439" y="120499"/>
                  </a:lnTo>
                  <a:lnTo>
                    <a:pt x="742532" y="159535"/>
                  </a:lnTo>
                  <a:cubicBezTo>
                    <a:pt x="486522" y="386760"/>
                    <a:pt x="276618" y="422389"/>
                    <a:pt x="60848" y="466901"/>
                  </a:cubicBezTo>
                  <a:lnTo>
                    <a:pt x="0" y="363776"/>
                  </a:lnTo>
                  <a:lnTo>
                    <a:pt x="37059" y="231335"/>
                  </a:ln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68" name="Textfeld 1867"/>
            <p:cNvSpPr txBox="1"/>
            <p:nvPr/>
          </p:nvSpPr>
          <p:spPr>
            <a:xfrm rot="16897029">
              <a:off x="4688445" y="2979197"/>
              <a:ext cx="451008" cy="168684"/>
            </a:xfrm>
            <a:prstGeom prst="rect">
              <a:avLst/>
            </a:prstGeom>
            <a:noFill/>
          </p:spPr>
          <p:txBody>
            <a:bodyPr wrap="none" rtlCol="0" anchor="ctr">
              <a:prstTxWarp prst="textArchDown">
                <a:avLst>
                  <a:gd name="adj" fmla="val 63861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869" name="Rechteck 47"/>
            <p:cNvSpPr/>
            <p:nvPr/>
          </p:nvSpPr>
          <p:spPr bwMode="auto">
            <a:xfrm>
              <a:off x="776614" y="5414951"/>
              <a:ext cx="722323" cy="425144"/>
            </a:xfrm>
            <a:custGeom>
              <a:avLst/>
              <a:gdLst>
                <a:gd name="connsiteX0" fmla="*/ 0 w 422122"/>
                <a:gd name="connsiteY0" fmla="*/ 0 h 380694"/>
                <a:gd name="connsiteX1" fmla="*/ 422122 w 422122"/>
                <a:gd name="connsiteY1" fmla="*/ 0 h 380694"/>
                <a:gd name="connsiteX2" fmla="*/ 422122 w 422122"/>
                <a:gd name="connsiteY2" fmla="*/ 380694 h 380694"/>
                <a:gd name="connsiteX3" fmla="*/ 0 w 422122"/>
                <a:gd name="connsiteY3" fmla="*/ 380694 h 380694"/>
                <a:gd name="connsiteX4" fmla="*/ 0 w 422122"/>
                <a:gd name="connsiteY4" fmla="*/ 0 h 380694"/>
                <a:gd name="connsiteX0" fmla="*/ 0 w 422124"/>
                <a:gd name="connsiteY0" fmla="*/ 0 h 380694"/>
                <a:gd name="connsiteX1" fmla="*/ 422122 w 422124"/>
                <a:gd name="connsiteY1" fmla="*/ 0 h 380694"/>
                <a:gd name="connsiteX2" fmla="*/ 350674 w 422124"/>
                <a:gd name="connsiteY2" fmla="*/ 201749 h 380694"/>
                <a:gd name="connsiteX3" fmla="*/ 422122 w 422124"/>
                <a:gd name="connsiteY3" fmla="*/ 380694 h 380694"/>
                <a:gd name="connsiteX4" fmla="*/ 0 w 422124"/>
                <a:gd name="connsiteY4" fmla="*/ 380694 h 380694"/>
                <a:gd name="connsiteX5" fmla="*/ 0 w 422124"/>
                <a:gd name="connsiteY5" fmla="*/ 0 h 380694"/>
                <a:gd name="connsiteX0" fmla="*/ 97001 w 519125"/>
                <a:gd name="connsiteY0" fmla="*/ 0 h 380694"/>
                <a:gd name="connsiteX1" fmla="*/ 519123 w 519125"/>
                <a:gd name="connsiteY1" fmla="*/ 0 h 380694"/>
                <a:gd name="connsiteX2" fmla="*/ 447675 w 519125"/>
                <a:gd name="connsiteY2" fmla="*/ 201749 h 380694"/>
                <a:gd name="connsiteX3" fmla="*/ 519123 w 519125"/>
                <a:gd name="connsiteY3" fmla="*/ 380694 h 380694"/>
                <a:gd name="connsiteX4" fmla="*/ 97001 w 519125"/>
                <a:gd name="connsiteY4" fmla="*/ 380694 h 380694"/>
                <a:gd name="connsiteX5" fmla="*/ 0 w 519125"/>
                <a:gd name="connsiteY5" fmla="*/ 173174 h 380694"/>
                <a:gd name="connsiteX6" fmla="*/ 97001 w 519125"/>
                <a:gd name="connsiteY6" fmla="*/ 0 h 380694"/>
                <a:gd name="connsiteX0" fmla="*/ 109701 w 531825"/>
                <a:gd name="connsiteY0" fmla="*/ 0 h 380694"/>
                <a:gd name="connsiteX1" fmla="*/ 531823 w 531825"/>
                <a:gd name="connsiteY1" fmla="*/ 0 h 380694"/>
                <a:gd name="connsiteX2" fmla="*/ 460375 w 531825"/>
                <a:gd name="connsiteY2" fmla="*/ 201749 h 380694"/>
                <a:gd name="connsiteX3" fmla="*/ 531823 w 531825"/>
                <a:gd name="connsiteY3" fmla="*/ 380694 h 380694"/>
                <a:gd name="connsiteX4" fmla="*/ 109701 w 531825"/>
                <a:gd name="connsiteY4" fmla="*/ 380694 h 380694"/>
                <a:gd name="connsiteX5" fmla="*/ 0 w 531825"/>
                <a:gd name="connsiteY5" fmla="*/ 125549 h 380694"/>
                <a:gd name="connsiteX6" fmla="*/ 109701 w 531825"/>
                <a:gd name="connsiteY6" fmla="*/ 0 h 380694"/>
                <a:gd name="connsiteX0" fmla="*/ 109701 w 531825"/>
                <a:gd name="connsiteY0" fmla="*/ 0 h 380694"/>
                <a:gd name="connsiteX1" fmla="*/ 531823 w 531825"/>
                <a:gd name="connsiteY1" fmla="*/ 0 h 380694"/>
                <a:gd name="connsiteX2" fmla="*/ 460375 w 531825"/>
                <a:gd name="connsiteY2" fmla="*/ 201749 h 380694"/>
                <a:gd name="connsiteX3" fmla="*/ 531823 w 531825"/>
                <a:gd name="connsiteY3" fmla="*/ 380694 h 380694"/>
                <a:gd name="connsiteX4" fmla="*/ 109701 w 531825"/>
                <a:gd name="connsiteY4" fmla="*/ 380694 h 380694"/>
                <a:gd name="connsiteX5" fmla="*/ 0 w 531825"/>
                <a:gd name="connsiteY5" fmla="*/ 150949 h 380694"/>
                <a:gd name="connsiteX6" fmla="*/ 109701 w 531825"/>
                <a:gd name="connsiteY6" fmla="*/ 0 h 380694"/>
                <a:gd name="connsiteX0" fmla="*/ 109701 w 531826"/>
                <a:gd name="connsiteY0" fmla="*/ 0 h 380694"/>
                <a:gd name="connsiteX1" fmla="*/ 531823 w 531826"/>
                <a:gd name="connsiteY1" fmla="*/ 0 h 380694"/>
                <a:gd name="connsiteX2" fmla="*/ 473075 w 531826"/>
                <a:gd name="connsiteY2" fmla="*/ 198574 h 380694"/>
                <a:gd name="connsiteX3" fmla="*/ 531823 w 531826"/>
                <a:gd name="connsiteY3" fmla="*/ 380694 h 380694"/>
                <a:gd name="connsiteX4" fmla="*/ 109701 w 531826"/>
                <a:gd name="connsiteY4" fmla="*/ 380694 h 380694"/>
                <a:gd name="connsiteX5" fmla="*/ 0 w 531826"/>
                <a:gd name="connsiteY5" fmla="*/ 150949 h 380694"/>
                <a:gd name="connsiteX6" fmla="*/ 109701 w 531826"/>
                <a:gd name="connsiteY6" fmla="*/ 0 h 380694"/>
                <a:gd name="connsiteX0" fmla="*/ 109701 w 531831"/>
                <a:gd name="connsiteY0" fmla="*/ 0 h 380694"/>
                <a:gd name="connsiteX1" fmla="*/ 531823 w 531831"/>
                <a:gd name="connsiteY1" fmla="*/ 0 h 380694"/>
                <a:gd name="connsiteX2" fmla="*/ 473075 w 531831"/>
                <a:gd name="connsiteY2" fmla="*/ 198574 h 380694"/>
                <a:gd name="connsiteX3" fmla="*/ 531823 w 531831"/>
                <a:gd name="connsiteY3" fmla="*/ 380694 h 380694"/>
                <a:gd name="connsiteX4" fmla="*/ 109701 w 531831"/>
                <a:gd name="connsiteY4" fmla="*/ 380694 h 380694"/>
                <a:gd name="connsiteX5" fmla="*/ 0 w 531831"/>
                <a:gd name="connsiteY5" fmla="*/ 150949 h 380694"/>
                <a:gd name="connsiteX6" fmla="*/ 109701 w 531831"/>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80694 h 380694"/>
                <a:gd name="connsiteX5" fmla="*/ 0 w 531823"/>
                <a:gd name="connsiteY5" fmla="*/ 150949 h 380694"/>
                <a:gd name="connsiteX6" fmla="*/ 109701 w 531823"/>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80694 h 380694"/>
                <a:gd name="connsiteX5" fmla="*/ 0 w 531823"/>
                <a:gd name="connsiteY5" fmla="*/ 150949 h 380694"/>
                <a:gd name="connsiteX6" fmla="*/ 109701 w 531823"/>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80694 h 380694"/>
                <a:gd name="connsiteX5" fmla="*/ 0 w 531823"/>
                <a:gd name="connsiteY5" fmla="*/ 150949 h 380694"/>
                <a:gd name="connsiteX6" fmla="*/ 109701 w 531823"/>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48944 h 380694"/>
                <a:gd name="connsiteX5" fmla="*/ 0 w 531823"/>
                <a:gd name="connsiteY5" fmla="*/ 150949 h 380694"/>
                <a:gd name="connsiteX6" fmla="*/ 109701 w 531823"/>
                <a:gd name="connsiteY6" fmla="*/ 0 h 380694"/>
                <a:gd name="connsiteX0" fmla="*/ 109701 w 531823"/>
                <a:gd name="connsiteY0" fmla="*/ 0 h 380694"/>
                <a:gd name="connsiteX1" fmla="*/ 531823 w 531823"/>
                <a:gd name="connsiteY1" fmla="*/ 0 h 380694"/>
                <a:gd name="connsiteX2" fmla="*/ 473075 w 531823"/>
                <a:gd name="connsiteY2" fmla="*/ 198574 h 380694"/>
                <a:gd name="connsiteX3" fmla="*/ 531823 w 531823"/>
                <a:gd name="connsiteY3" fmla="*/ 380694 h 380694"/>
                <a:gd name="connsiteX4" fmla="*/ 109701 w 531823"/>
                <a:gd name="connsiteY4" fmla="*/ 348944 h 380694"/>
                <a:gd name="connsiteX5" fmla="*/ 0 w 531823"/>
                <a:gd name="connsiteY5" fmla="*/ 150949 h 380694"/>
                <a:gd name="connsiteX6" fmla="*/ 109701 w 531823"/>
                <a:gd name="connsiteY6" fmla="*/ 0 h 380694"/>
                <a:gd name="connsiteX0" fmla="*/ 109701 w 531823"/>
                <a:gd name="connsiteY0" fmla="*/ 0 h 382017"/>
                <a:gd name="connsiteX1" fmla="*/ 531823 w 531823"/>
                <a:gd name="connsiteY1" fmla="*/ 0 h 382017"/>
                <a:gd name="connsiteX2" fmla="*/ 473075 w 531823"/>
                <a:gd name="connsiteY2" fmla="*/ 198574 h 382017"/>
                <a:gd name="connsiteX3" fmla="*/ 531823 w 531823"/>
                <a:gd name="connsiteY3" fmla="*/ 380694 h 382017"/>
                <a:gd name="connsiteX4" fmla="*/ 109701 w 531823"/>
                <a:gd name="connsiteY4" fmla="*/ 348944 h 382017"/>
                <a:gd name="connsiteX5" fmla="*/ 0 w 531823"/>
                <a:gd name="connsiteY5" fmla="*/ 150949 h 382017"/>
                <a:gd name="connsiteX6" fmla="*/ 109701 w 531823"/>
                <a:gd name="connsiteY6" fmla="*/ 0 h 382017"/>
                <a:gd name="connsiteX0" fmla="*/ 109701 w 661998"/>
                <a:gd name="connsiteY0" fmla="*/ 0 h 397250"/>
                <a:gd name="connsiteX1" fmla="*/ 531823 w 661998"/>
                <a:gd name="connsiteY1" fmla="*/ 0 h 397250"/>
                <a:gd name="connsiteX2" fmla="*/ 473075 w 661998"/>
                <a:gd name="connsiteY2" fmla="*/ 198574 h 397250"/>
                <a:gd name="connsiteX3" fmla="*/ 661998 w 661998"/>
                <a:gd name="connsiteY3" fmla="*/ 396569 h 397250"/>
                <a:gd name="connsiteX4" fmla="*/ 109701 w 661998"/>
                <a:gd name="connsiteY4" fmla="*/ 348944 h 397250"/>
                <a:gd name="connsiteX5" fmla="*/ 0 w 661998"/>
                <a:gd name="connsiteY5" fmla="*/ 150949 h 397250"/>
                <a:gd name="connsiteX6" fmla="*/ 109701 w 661998"/>
                <a:gd name="connsiteY6" fmla="*/ 0 h 397250"/>
                <a:gd name="connsiteX0" fmla="*/ 109701 w 661998"/>
                <a:gd name="connsiteY0" fmla="*/ 0 h 397054"/>
                <a:gd name="connsiteX1" fmla="*/ 531823 w 661998"/>
                <a:gd name="connsiteY1" fmla="*/ 0 h 397054"/>
                <a:gd name="connsiteX2" fmla="*/ 473075 w 661998"/>
                <a:gd name="connsiteY2" fmla="*/ 198574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09701 w 661998"/>
                <a:gd name="connsiteY0" fmla="*/ 0 h 397054"/>
                <a:gd name="connsiteX1" fmla="*/ 531823 w 661998"/>
                <a:gd name="connsiteY1" fmla="*/ 0 h 397054"/>
                <a:gd name="connsiteX2" fmla="*/ 504825 w 661998"/>
                <a:gd name="connsiteY2" fmla="*/ 223974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09701 w 661998"/>
                <a:gd name="connsiteY0" fmla="*/ 0 h 397054"/>
                <a:gd name="connsiteX1" fmla="*/ 623898 w 661998"/>
                <a:gd name="connsiteY1" fmla="*/ 9525 h 397054"/>
                <a:gd name="connsiteX2" fmla="*/ 504825 w 661998"/>
                <a:gd name="connsiteY2" fmla="*/ 223974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09701 w 661998"/>
                <a:gd name="connsiteY0" fmla="*/ 0 h 397054"/>
                <a:gd name="connsiteX1" fmla="*/ 623898 w 661998"/>
                <a:gd name="connsiteY1" fmla="*/ 9525 h 397054"/>
                <a:gd name="connsiteX2" fmla="*/ 542925 w 661998"/>
                <a:gd name="connsiteY2" fmla="*/ 233499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09701 w 661998"/>
                <a:gd name="connsiteY0" fmla="*/ 0 h 397054"/>
                <a:gd name="connsiteX1" fmla="*/ 633423 w 661998"/>
                <a:gd name="connsiteY1" fmla="*/ 15875 h 397054"/>
                <a:gd name="connsiteX2" fmla="*/ 542925 w 661998"/>
                <a:gd name="connsiteY2" fmla="*/ 233499 h 397054"/>
                <a:gd name="connsiteX3" fmla="*/ 661998 w 661998"/>
                <a:gd name="connsiteY3" fmla="*/ 396569 h 397054"/>
                <a:gd name="connsiteX4" fmla="*/ 106526 w 661998"/>
                <a:gd name="connsiteY4" fmla="*/ 336244 h 397054"/>
                <a:gd name="connsiteX5" fmla="*/ 0 w 661998"/>
                <a:gd name="connsiteY5" fmla="*/ 150949 h 397054"/>
                <a:gd name="connsiteX6" fmla="*/ 109701 w 661998"/>
                <a:gd name="connsiteY6" fmla="*/ 0 h 397054"/>
                <a:gd name="connsiteX0" fmla="*/ 112876 w 661998"/>
                <a:gd name="connsiteY0" fmla="*/ 0 h 438329"/>
                <a:gd name="connsiteX1" fmla="*/ 633423 w 661998"/>
                <a:gd name="connsiteY1" fmla="*/ 57150 h 438329"/>
                <a:gd name="connsiteX2" fmla="*/ 542925 w 661998"/>
                <a:gd name="connsiteY2" fmla="*/ 274774 h 438329"/>
                <a:gd name="connsiteX3" fmla="*/ 661998 w 661998"/>
                <a:gd name="connsiteY3" fmla="*/ 437844 h 438329"/>
                <a:gd name="connsiteX4" fmla="*/ 106526 w 661998"/>
                <a:gd name="connsiteY4" fmla="*/ 377519 h 438329"/>
                <a:gd name="connsiteX5" fmla="*/ 0 w 661998"/>
                <a:gd name="connsiteY5" fmla="*/ 192224 h 438329"/>
                <a:gd name="connsiteX6" fmla="*/ 112876 w 661998"/>
                <a:gd name="connsiteY6" fmla="*/ 0 h 438329"/>
                <a:gd name="connsiteX0" fmla="*/ 112876 w 661998"/>
                <a:gd name="connsiteY0" fmla="*/ 0 h 438329"/>
                <a:gd name="connsiteX1" fmla="*/ 633423 w 661998"/>
                <a:gd name="connsiteY1" fmla="*/ 57150 h 438329"/>
                <a:gd name="connsiteX2" fmla="*/ 542925 w 661998"/>
                <a:gd name="connsiteY2" fmla="*/ 274774 h 438329"/>
                <a:gd name="connsiteX3" fmla="*/ 661998 w 661998"/>
                <a:gd name="connsiteY3" fmla="*/ 437844 h 438329"/>
                <a:gd name="connsiteX4" fmla="*/ 106526 w 661998"/>
                <a:gd name="connsiteY4" fmla="*/ 377519 h 438329"/>
                <a:gd name="connsiteX5" fmla="*/ 0 w 661998"/>
                <a:gd name="connsiteY5" fmla="*/ 192224 h 438329"/>
                <a:gd name="connsiteX6" fmla="*/ 112876 w 661998"/>
                <a:gd name="connsiteY6" fmla="*/ 0 h 438329"/>
                <a:gd name="connsiteX0" fmla="*/ 112876 w 661998"/>
                <a:gd name="connsiteY0" fmla="*/ 0 h 438329"/>
                <a:gd name="connsiteX1" fmla="*/ 633423 w 661998"/>
                <a:gd name="connsiteY1" fmla="*/ 57150 h 438329"/>
                <a:gd name="connsiteX2" fmla="*/ 542925 w 661998"/>
                <a:gd name="connsiteY2" fmla="*/ 274774 h 438329"/>
                <a:gd name="connsiteX3" fmla="*/ 661998 w 661998"/>
                <a:gd name="connsiteY3" fmla="*/ 437844 h 438329"/>
                <a:gd name="connsiteX4" fmla="*/ 106526 w 661998"/>
                <a:gd name="connsiteY4" fmla="*/ 377519 h 438329"/>
                <a:gd name="connsiteX5" fmla="*/ 0 w 661998"/>
                <a:gd name="connsiteY5" fmla="*/ 192224 h 438329"/>
                <a:gd name="connsiteX6" fmla="*/ 112876 w 661998"/>
                <a:gd name="connsiteY6" fmla="*/ 0 h 438329"/>
                <a:gd name="connsiteX0" fmla="*/ 112876 w 715973"/>
                <a:gd name="connsiteY0" fmla="*/ 0 h 444617"/>
                <a:gd name="connsiteX1" fmla="*/ 633423 w 715973"/>
                <a:gd name="connsiteY1" fmla="*/ 57150 h 444617"/>
                <a:gd name="connsiteX2" fmla="*/ 542925 w 715973"/>
                <a:gd name="connsiteY2" fmla="*/ 274774 h 444617"/>
                <a:gd name="connsiteX3" fmla="*/ 715973 w 715973"/>
                <a:gd name="connsiteY3" fmla="*/ 444194 h 444617"/>
                <a:gd name="connsiteX4" fmla="*/ 106526 w 715973"/>
                <a:gd name="connsiteY4" fmla="*/ 377519 h 444617"/>
                <a:gd name="connsiteX5" fmla="*/ 0 w 715973"/>
                <a:gd name="connsiteY5" fmla="*/ 192224 h 444617"/>
                <a:gd name="connsiteX6" fmla="*/ 112876 w 715973"/>
                <a:gd name="connsiteY6" fmla="*/ 0 h 444617"/>
                <a:gd name="connsiteX0" fmla="*/ 112876 w 700098"/>
                <a:gd name="connsiteY0" fmla="*/ 0 h 444617"/>
                <a:gd name="connsiteX1" fmla="*/ 633423 w 700098"/>
                <a:gd name="connsiteY1" fmla="*/ 57150 h 444617"/>
                <a:gd name="connsiteX2" fmla="*/ 542925 w 700098"/>
                <a:gd name="connsiteY2" fmla="*/ 274774 h 444617"/>
                <a:gd name="connsiteX3" fmla="*/ 700098 w 700098"/>
                <a:gd name="connsiteY3" fmla="*/ 444194 h 444617"/>
                <a:gd name="connsiteX4" fmla="*/ 106526 w 700098"/>
                <a:gd name="connsiteY4" fmla="*/ 377519 h 444617"/>
                <a:gd name="connsiteX5" fmla="*/ 0 w 700098"/>
                <a:gd name="connsiteY5" fmla="*/ 192224 h 444617"/>
                <a:gd name="connsiteX6" fmla="*/ 112876 w 700098"/>
                <a:gd name="connsiteY6" fmla="*/ 0 h 444617"/>
                <a:gd name="connsiteX0" fmla="*/ 112876 w 700098"/>
                <a:gd name="connsiteY0" fmla="*/ 0 h 444617"/>
                <a:gd name="connsiteX1" fmla="*/ 633423 w 700098"/>
                <a:gd name="connsiteY1" fmla="*/ 57150 h 444617"/>
                <a:gd name="connsiteX2" fmla="*/ 542925 w 700098"/>
                <a:gd name="connsiteY2" fmla="*/ 274774 h 444617"/>
                <a:gd name="connsiteX3" fmla="*/ 700098 w 700098"/>
                <a:gd name="connsiteY3" fmla="*/ 444194 h 444617"/>
                <a:gd name="connsiteX4" fmla="*/ 106526 w 700098"/>
                <a:gd name="connsiteY4" fmla="*/ 377519 h 444617"/>
                <a:gd name="connsiteX5" fmla="*/ 0 w 700098"/>
                <a:gd name="connsiteY5" fmla="*/ 192224 h 444617"/>
                <a:gd name="connsiteX6" fmla="*/ 112876 w 700098"/>
                <a:gd name="connsiteY6" fmla="*/ 0 h 444617"/>
                <a:gd name="connsiteX0" fmla="*/ 112876 w 700098"/>
                <a:gd name="connsiteY0" fmla="*/ 0 h 444617"/>
                <a:gd name="connsiteX1" fmla="*/ 633423 w 700098"/>
                <a:gd name="connsiteY1" fmla="*/ 57150 h 444617"/>
                <a:gd name="connsiteX2" fmla="*/ 542925 w 700098"/>
                <a:gd name="connsiteY2" fmla="*/ 274774 h 444617"/>
                <a:gd name="connsiteX3" fmla="*/ 700098 w 700098"/>
                <a:gd name="connsiteY3" fmla="*/ 444194 h 444617"/>
                <a:gd name="connsiteX4" fmla="*/ 106526 w 700098"/>
                <a:gd name="connsiteY4" fmla="*/ 377519 h 444617"/>
                <a:gd name="connsiteX5" fmla="*/ 0 w 700098"/>
                <a:gd name="connsiteY5" fmla="*/ 192224 h 444617"/>
                <a:gd name="connsiteX6" fmla="*/ 112876 w 700098"/>
                <a:gd name="connsiteY6" fmla="*/ 0 h 444617"/>
                <a:gd name="connsiteX0" fmla="*/ 112876 w 700098"/>
                <a:gd name="connsiteY0" fmla="*/ 0 h 444617"/>
                <a:gd name="connsiteX1" fmla="*/ 633423 w 700098"/>
                <a:gd name="connsiteY1" fmla="*/ 57150 h 444617"/>
                <a:gd name="connsiteX2" fmla="*/ 542925 w 700098"/>
                <a:gd name="connsiteY2" fmla="*/ 274774 h 444617"/>
                <a:gd name="connsiteX3" fmla="*/ 700098 w 700098"/>
                <a:gd name="connsiteY3" fmla="*/ 444194 h 444617"/>
                <a:gd name="connsiteX4" fmla="*/ 106526 w 700098"/>
                <a:gd name="connsiteY4" fmla="*/ 377519 h 444617"/>
                <a:gd name="connsiteX5" fmla="*/ 0 w 700098"/>
                <a:gd name="connsiteY5" fmla="*/ 192224 h 444617"/>
                <a:gd name="connsiteX6" fmla="*/ 112876 w 700098"/>
                <a:gd name="connsiteY6" fmla="*/ 0 h 444617"/>
                <a:gd name="connsiteX0" fmla="*/ 112876 w 700098"/>
                <a:gd name="connsiteY0" fmla="*/ 0 h 444863"/>
                <a:gd name="connsiteX1" fmla="*/ 633423 w 700098"/>
                <a:gd name="connsiteY1" fmla="*/ 57150 h 444863"/>
                <a:gd name="connsiteX2" fmla="*/ 542925 w 700098"/>
                <a:gd name="connsiteY2" fmla="*/ 274774 h 444863"/>
                <a:gd name="connsiteX3" fmla="*/ 700098 w 700098"/>
                <a:gd name="connsiteY3" fmla="*/ 444194 h 444863"/>
                <a:gd name="connsiteX4" fmla="*/ 106526 w 700098"/>
                <a:gd name="connsiteY4" fmla="*/ 377519 h 444863"/>
                <a:gd name="connsiteX5" fmla="*/ 0 w 700098"/>
                <a:gd name="connsiteY5" fmla="*/ 192224 h 444863"/>
                <a:gd name="connsiteX6" fmla="*/ 112876 w 700098"/>
                <a:gd name="connsiteY6" fmla="*/ 0 h 444863"/>
                <a:gd name="connsiteX0" fmla="*/ 112876 w 690573"/>
                <a:gd name="connsiteY0" fmla="*/ 0 h 435603"/>
                <a:gd name="connsiteX1" fmla="*/ 633423 w 690573"/>
                <a:gd name="connsiteY1" fmla="*/ 57150 h 435603"/>
                <a:gd name="connsiteX2" fmla="*/ 542925 w 690573"/>
                <a:gd name="connsiteY2" fmla="*/ 274774 h 435603"/>
                <a:gd name="connsiteX3" fmla="*/ 690573 w 690573"/>
                <a:gd name="connsiteY3" fmla="*/ 434669 h 435603"/>
                <a:gd name="connsiteX4" fmla="*/ 106526 w 690573"/>
                <a:gd name="connsiteY4" fmla="*/ 377519 h 435603"/>
                <a:gd name="connsiteX5" fmla="*/ 0 w 690573"/>
                <a:gd name="connsiteY5" fmla="*/ 192224 h 435603"/>
                <a:gd name="connsiteX6" fmla="*/ 112876 w 690573"/>
                <a:gd name="connsiteY6" fmla="*/ 0 h 435603"/>
                <a:gd name="connsiteX0" fmla="*/ 112876 w 690573"/>
                <a:gd name="connsiteY0" fmla="*/ 0 h 434669"/>
                <a:gd name="connsiteX1" fmla="*/ 633423 w 690573"/>
                <a:gd name="connsiteY1" fmla="*/ 57150 h 434669"/>
                <a:gd name="connsiteX2" fmla="*/ 542925 w 690573"/>
                <a:gd name="connsiteY2" fmla="*/ 274774 h 434669"/>
                <a:gd name="connsiteX3" fmla="*/ 690573 w 690573"/>
                <a:gd name="connsiteY3" fmla="*/ 434669 h 434669"/>
                <a:gd name="connsiteX4" fmla="*/ 106526 w 690573"/>
                <a:gd name="connsiteY4" fmla="*/ 377519 h 434669"/>
                <a:gd name="connsiteX5" fmla="*/ 0 w 690573"/>
                <a:gd name="connsiteY5" fmla="*/ 192224 h 434669"/>
                <a:gd name="connsiteX6" fmla="*/ 112876 w 690573"/>
                <a:gd name="connsiteY6" fmla="*/ 0 h 434669"/>
                <a:gd name="connsiteX0" fmla="*/ 112876 w 690573"/>
                <a:gd name="connsiteY0" fmla="*/ 0 h 434669"/>
                <a:gd name="connsiteX1" fmla="*/ 633423 w 690573"/>
                <a:gd name="connsiteY1" fmla="*/ 57150 h 434669"/>
                <a:gd name="connsiteX2" fmla="*/ 542925 w 690573"/>
                <a:gd name="connsiteY2" fmla="*/ 274774 h 434669"/>
                <a:gd name="connsiteX3" fmla="*/ 690573 w 690573"/>
                <a:gd name="connsiteY3" fmla="*/ 434669 h 434669"/>
                <a:gd name="connsiteX4" fmla="*/ 106526 w 690573"/>
                <a:gd name="connsiteY4" fmla="*/ 377519 h 434669"/>
                <a:gd name="connsiteX5" fmla="*/ 0 w 690573"/>
                <a:gd name="connsiteY5" fmla="*/ 192224 h 434669"/>
                <a:gd name="connsiteX6" fmla="*/ 112876 w 690573"/>
                <a:gd name="connsiteY6" fmla="*/ 0 h 434669"/>
                <a:gd name="connsiteX0" fmla="*/ 112876 w 690573"/>
                <a:gd name="connsiteY0" fmla="*/ 0 h 434669"/>
                <a:gd name="connsiteX1" fmla="*/ 633423 w 690573"/>
                <a:gd name="connsiteY1" fmla="*/ 57150 h 434669"/>
                <a:gd name="connsiteX2" fmla="*/ 542925 w 690573"/>
                <a:gd name="connsiteY2" fmla="*/ 274774 h 434669"/>
                <a:gd name="connsiteX3" fmla="*/ 690573 w 690573"/>
                <a:gd name="connsiteY3" fmla="*/ 434669 h 434669"/>
                <a:gd name="connsiteX4" fmla="*/ 106526 w 690573"/>
                <a:gd name="connsiteY4" fmla="*/ 377519 h 434669"/>
                <a:gd name="connsiteX5" fmla="*/ 0 w 690573"/>
                <a:gd name="connsiteY5" fmla="*/ 192224 h 434669"/>
                <a:gd name="connsiteX6" fmla="*/ 112876 w 690573"/>
                <a:gd name="connsiteY6" fmla="*/ 0 h 434669"/>
                <a:gd name="connsiteX0" fmla="*/ 112876 w 690573"/>
                <a:gd name="connsiteY0" fmla="*/ 0 h 434669"/>
                <a:gd name="connsiteX1" fmla="*/ 633423 w 690573"/>
                <a:gd name="connsiteY1" fmla="*/ 57150 h 434669"/>
                <a:gd name="connsiteX2" fmla="*/ 542925 w 690573"/>
                <a:gd name="connsiteY2" fmla="*/ 274774 h 434669"/>
                <a:gd name="connsiteX3" fmla="*/ 690573 w 690573"/>
                <a:gd name="connsiteY3" fmla="*/ 434669 h 434669"/>
                <a:gd name="connsiteX4" fmla="*/ 106526 w 690573"/>
                <a:gd name="connsiteY4" fmla="*/ 377519 h 434669"/>
                <a:gd name="connsiteX5" fmla="*/ 0 w 690573"/>
                <a:gd name="connsiteY5" fmla="*/ 192224 h 434669"/>
                <a:gd name="connsiteX6" fmla="*/ 112876 w 69057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44626 w 722323"/>
                <a:gd name="connsiteY0" fmla="*/ 0 h 434669"/>
                <a:gd name="connsiteX1" fmla="*/ 665173 w 722323"/>
                <a:gd name="connsiteY1" fmla="*/ 57150 h 434669"/>
                <a:gd name="connsiteX2" fmla="*/ 574675 w 722323"/>
                <a:gd name="connsiteY2" fmla="*/ 274774 h 434669"/>
                <a:gd name="connsiteX3" fmla="*/ 722323 w 722323"/>
                <a:gd name="connsiteY3" fmla="*/ 434669 h 434669"/>
                <a:gd name="connsiteX4" fmla="*/ 138276 w 722323"/>
                <a:gd name="connsiteY4" fmla="*/ 377519 h 434669"/>
                <a:gd name="connsiteX5" fmla="*/ 0 w 722323"/>
                <a:gd name="connsiteY5" fmla="*/ 122374 h 434669"/>
                <a:gd name="connsiteX6" fmla="*/ 144626 w 722323"/>
                <a:gd name="connsiteY6" fmla="*/ 0 h 434669"/>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38276 w 722323"/>
                <a:gd name="connsiteY4" fmla="*/ 367994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38276 w 722323"/>
                <a:gd name="connsiteY4" fmla="*/ 367994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38276 w 722323"/>
                <a:gd name="connsiteY4" fmla="*/ 367994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38276 w 722323"/>
                <a:gd name="connsiteY4" fmla="*/ 367994 h 425144"/>
                <a:gd name="connsiteX5" fmla="*/ 0 w 722323"/>
                <a:gd name="connsiteY5" fmla="*/ 112849 h 425144"/>
                <a:gd name="connsiteX6" fmla="*/ 192251 w 722323"/>
                <a:gd name="connsiteY6" fmla="*/ 0 h 425144"/>
                <a:gd name="connsiteX0" fmla="*/ 216894 w 746966"/>
                <a:gd name="connsiteY0" fmla="*/ 0 h 425144"/>
                <a:gd name="connsiteX1" fmla="*/ 689816 w 746966"/>
                <a:gd name="connsiteY1" fmla="*/ 47625 h 425144"/>
                <a:gd name="connsiteX2" fmla="*/ 599318 w 746966"/>
                <a:gd name="connsiteY2" fmla="*/ 265249 h 425144"/>
                <a:gd name="connsiteX3" fmla="*/ 746966 w 746966"/>
                <a:gd name="connsiteY3" fmla="*/ 425144 h 425144"/>
                <a:gd name="connsiteX4" fmla="*/ 39767 w 746966"/>
                <a:gd name="connsiteY4" fmla="*/ 337206 h 425144"/>
                <a:gd name="connsiteX5" fmla="*/ 24643 w 746966"/>
                <a:gd name="connsiteY5" fmla="*/ 112849 h 425144"/>
                <a:gd name="connsiteX6" fmla="*/ 216894 w 746966"/>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37206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24891 h 425144"/>
                <a:gd name="connsiteX5" fmla="*/ 0 w 722323"/>
                <a:gd name="connsiteY5" fmla="*/ 112849 h 425144"/>
                <a:gd name="connsiteX6" fmla="*/ 192251 w 722323"/>
                <a:gd name="connsiteY6" fmla="*/ 0 h 425144"/>
                <a:gd name="connsiteX0" fmla="*/ 192251 w 722323"/>
                <a:gd name="connsiteY0" fmla="*/ 0 h 425144"/>
                <a:gd name="connsiteX1" fmla="*/ 665173 w 722323"/>
                <a:gd name="connsiteY1" fmla="*/ 47625 h 425144"/>
                <a:gd name="connsiteX2" fmla="*/ 574675 w 722323"/>
                <a:gd name="connsiteY2" fmla="*/ 265249 h 425144"/>
                <a:gd name="connsiteX3" fmla="*/ 722323 w 722323"/>
                <a:gd name="connsiteY3" fmla="*/ 425144 h 425144"/>
                <a:gd name="connsiteX4" fmla="*/ 15124 w 722323"/>
                <a:gd name="connsiteY4" fmla="*/ 324891 h 425144"/>
                <a:gd name="connsiteX5" fmla="*/ 0 w 722323"/>
                <a:gd name="connsiteY5" fmla="*/ 112849 h 425144"/>
                <a:gd name="connsiteX6" fmla="*/ 192251 w 722323"/>
                <a:gd name="connsiteY6" fmla="*/ 0 h 4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323" h="425144">
                  <a:moveTo>
                    <a:pt x="192251" y="0"/>
                  </a:moveTo>
                  <a:cubicBezTo>
                    <a:pt x="451492" y="50800"/>
                    <a:pt x="399582" y="44450"/>
                    <a:pt x="665173" y="47625"/>
                  </a:cubicBezTo>
                  <a:cubicBezTo>
                    <a:pt x="575068" y="263137"/>
                    <a:pt x="667571" y="47139"/>
                    <a:pt x="574675" y="265249"/>
                  </a:cubicBezTo>
                  <a:cubicBezTo>
                    <a:pt x="623891" y="318547"/>
                    <a:pt x="574586" y="264088"/>
                    <a:pt x="722323" y="425144"/>
                  </a:cubicBezTo>
                  <a:cubicBezTo>
                    <a:pt x="324538" y="408500"/>
                    <a:pt x="331610" y="419660"/>
                    <a:pt x="15124" y="324891"/>
                  </a:cubicBezTo>
                  <a:cubicBezTo>
                    <a:pt x="-4894" y="99181"/>
                    <a:pt x="14053" y="329131"/>
                    <a:pt x="0" y="112849"/>
                  </a:cubicBezTo>
                  <a:cubicBezTo>
                    <a:pt x="199550" y="-2026"/>
                    <a:pt x="-7299" y="118050"/>
                    <a:pt x="192251" y="0"/>
                  </a:cubicBezTo>
                  <a:close/>
                </a:path>
              </a:pathLst>
            </a:custGeom>
            <a:noFill/>
            <a:ln>
              <a:solidFill>
                <a:schemeClr val="bg1"/>
              </a:solidFill>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70" name="Textfeld 1869"/>
            <p:cNvSpPr txBox="1"/>
            <p:nvPr/>
          </p:nvSpPr>
          <p:spPr>
            <a:xfrm rot="490109">
              <a:off x="884287" y="5502692"/>
              <a:ext cx="451008" cy="168684"/>
            </a:xfrm>
            <a:prstGeom prst="rect">
              <a:avLst/>
            </a:prstGeom>
            <a:noFill/>
          </p:spPr>
          <p:txBody>
            <a:bodyPr wrap="none" rtlCol="0" anchor="ctr">
              <a:prstTxWarp prst="textArchDown">
                <a:avLst>
                  <a:gd name="adj" fmla="val 63861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cxnSp>
          <p:nvCxnSpPr>
            <p:cNvPr id="1871" name="Gerader Verbinder 1870"/>
            <p:cNvCxnSpPr>
              <a:stCxn id="1867" idx="5"/>
            </p:cNvCxnSpPr>
            <p:nvPr/>
          </p:nvCxnSpPr>
          <p:spPr bwMode="auto">
            <a:xfrm flipH="1">
              <a:off x="4852101" y="3399754"/>
              <a:ext cx="31377" cy="61582"/>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2" name="Gerader Verbinder 1871"/>
            <p:cNvCxnSpPr>
              <a:endCxn id="1869" idx="2"/>
            </p:cNvCxnSpPr>
            <p:nvPr/>
          </p:nvCxnSpPr>
          <p:spPr bwMode="auto">
            <a:xfrm flipH="1">
              <a:off x="1351289" y="5675410"/>
              <a:ext cx="92844" cy="479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79" name="Rechteck 2"/>
          <p:cNvSpPr/>
          <p:nvPr/>
        </p:nvSpPr>
        <p:spPr bwMode="auto">
          <a:xfrm>
            <a:off x="3967272" y="1975393"/>
            <a:ext cx="4780819" cy="3711610"/>
          </a:xfrm>
          <a:custGeom>
            <a:avLst/>
            <a:gdLst>
              <a:gd name="connsiteX0" fmla="*/ 0 w 4184594"/>
              <a:gd name="connsiteY0" fmla="*/ 0 h 447582"/>
              <a:gd name="connsiteX1" fmla="*/ 4184594 w 4184594"/>
              <a:gd name="connsiteY1" fmla="*/ 0 h 447582"/>
              <a:gd name="connsiteX2" fmla="*/ 4184594 w 4184594"/>
              <a:gd name="connsiteY2" fmla="*/ 447582 h 447582"/>
              <a:gd name="connsiteX3" fmla="*/ 0 w 4184594"/>
              <a:gd name="connsiteY3" fmla="*/ 447582 h 447582"/>
              <a:gd name="connsiteX4" fmla="*/ 0 w 4184594"/>
              <a:gd name="connsiteY4" fmla="*/ 0 h 447582"/>
              <a:gd name="connsiteX0" fmla="*/ 0 w 4184594"/>
              <a:gd name="connsiteY0" fmla="*/ 3028950 h 3476532"/>
              <a:gd name="connsiteX1" fmla="*/ 3841694 w 4184594"/>
              <a:gd name="connsiteY1" fmla="*/ 0 h 3476532"/>
              <a:gd name="connsiteX2" fmla="*/ 4184594 w 4184594"/>
              <a:gd name="connsiteY2" fmla="*/ 3476532 h 3476532"/>
              <a:gd name="connsiteX3" fmla="*/ 0 w 4184594"/>
              <a:gd name="connsiteY3" fmla="*/ 3476532 h 3476532"/>
              <a:gd name="connsiteX4" fmla="*/ 0 w 4184594"/>
              <a:gd name="connsiteY4" fmla="*/ 3028950 h 3476532"/>
              <a:gd name="connsiteX0" fmla="*/ 0 w 4108394"/>
              <a:gd name="connsiteY0" fmla="*/ 3028950 h 3476532"/>
              <a:gd name="connsiteX1" fmla="*/ 3841694 w 4108394"/>
              <a:gd name="connsiteY1" fmla="*/ 0 h 3476532"/>
              <a:gd name="connsiteX2" fmla="*/ 4108394 w 4108394"/>
              <a:gd name="connsiteY2" fmla="*/ 14195 h 3476532"/>
              <a:gd name="connsiteX3" fmla="*/ 0 w 4108394"/>
              <a:gd name="connsiteY3" fmla="*/ 3476532 h 3476532"/>
              <a:gd name="connsiteX4" fmla="*/ 0 w 4108394"/>
              <a:gd name="connsiteY4" fmla="*/ 3028950 h 3476532"/>
              <a:gd name="connsiteX0" fmla="*/ 0 w 4108394"/>
              <a:gd name="connsiteY0" fmla="*/ 3014755 h 3462337"/>
              <a:gd name="connsiteX1" fmla="*/ 3903607 w 4108394"/>
              <a:gd name="connsiteY1" fmla="*/ 81055 h 3462337"/>
              <a:gd name="connsiteX2" fmla="*/ 4108394 w 4108394"/>
              <a:gd name="connsiteY2" fmla="*/ 0 h 3462337"/>
              <a:gd name="connsiteX3" fmla="*/ 0 w 4108394"/>
              <a:gd name="connsiteY3" fmla="*/ 3462337 h 3462337"/>
              <a:gd name="connsiteX4" fmla="*/ 0 w 4108394"/>
              <a:gd name="connsiteY4"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108394"/>
              <a:gd name="connsiteY0" fmla="*/ 3014755 h 3462337"/>
              <a:gd name="connsiteX1" fmla="*/ 3903607 w 4108394"/>
              <a:gd name="connsiteY1" fmla="*/ 81055 h 3462337"/>
              <a:gd name="connsiteX2" fmla="*/ 4108394 w 4108394"/>
              <a:gd name="connsiteY2" fmla="*/ 0 h 3462337"/>
              <a:gd name="connsiteX3" fmla="*/ 3442247 w 4108394"/>
              <a:gd name="connsiteY3" fmla="*/ 2218396 h 3462337"/>
              <a:gd name="connsiteX4" fmla="*/ 0 w 4108394"/>
              <a:gd name="connsiteY4" fmla="*/ 3462337 h 3462337"/>
              <a:gd name="connsiteX5" fmla="*/ 0 w 4108394"/>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78292"/>
              <a:gd name="connsiteY0" fmla="*/ 3014755 h 3462337"/>
              <a:gd name="connsiteX1" fmla="*/ 3903607 w 4278292"/>
              <a:gd name="connsiteY1" fmla="*/ 81055 h 3462337"/>
              <a:gd name="connsiteX2" fmla="*/ 4108394 w 4278292"/>
              <a:gd name="connsiteY2" fmla="*/ 0 h 3462337"/>
              <a:gd name="connsiteX3" fmla="*/ 3442247 w 4278292"/>
              <a:gd name="connsiteY3" fmla="*/ 2218396 h 3462337"/>
              <a:gd name="connsiteX4" fmla="*/ 0 w 4278292"/>
              <a:gd name="connsiteY4" fmla="*/ 3462337 h 3462337"/>
              <a:gd name="connsiteX5" fmla="*/ 0 w 4278292"/>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462337"/>
              <a:gd name="connsiteX1" fmla="*/ 3903607 w 4287079"/>
              <a:gd name="connsiteY1" fmla="*/ 81055 h 3462337"/>
              <a:gd name="connsiteX2" fmla="*/ 4108394 w 4287079"/>
              <a:gd name="connsiteY2" fmla="*/ 0 h 3462337"/>
              <a:gd name="connsiteX3" fmla="*/ 3442247 w 4287079"/>
              <a:gd name="connsiteY3" fmla="*/ 2218396 h 3462337"/>
              <a:gd name="connsiteX4" fmla="*/ 0 w 4287079"/>
              <a:gd name="connsiteY4" fmla="*/ 3462337 h 3462337"/>
              <a:gd name="connsiteX5" fmla="*/ 0 w 4287079"/>
              <a:gd name="connsiteY5" fmla="*/ 3014755 h 3462337"/>
              <a:gd name="connsiteX0" fmla="*/ 0 w 4287079"/>
              <a:gd name="connsiteY0" fmla="*/ 3014755 h 3532222"/>
              <a:gd name="connsiteX1" fmla="*/ 3903607 w 4287079"/>
              <a:gd name="connsiteY1" fmla="*/ 81055 h 3532222"/>
              <a:gd name="connsiteX2" fmla="*/ 4108394 w 4287079"/>
              <a:gd name="connsiteY2" fmla="*/ 0 h 3532222"/>
              <a:gd name="connsiteX3" fmla="*/ 3442247 w 4287079"/>
              <a:gd name="connsiteY3" fmla="*/ 2218396 h 3532222"/>
              <a:gd name="connsiteX4" fmla="*/ 0 w 4287079"/>
              <a:gd name="connsiteY4" fmla="*/ 3462337 h 3532222"/>
              <a:gd name="connsiteX5" fmla="*/ 0 w 4287079"/>
              <a:gd name="connsiteY5" fmla="*/ 3014755 h 3532222"/>
              <a:gd name="connsiteX0" fmla="*/ 0 w 4287079"/>
              <a:gd name="connsiteY0" fmla="*/ 3014755 h 3529159"/>
              <a:gd name="connsiteX1" fmla="*/ 3903607 w 4287079"/>
              <a:gd name="connsiteY1" fmla="*/ 81055 h 3529159"/>
              <a:gd name="connsiteX2" fmla="*/ 4108394 w 4287079"/>
              <a:gd name="connsiteY2" fmla="*/ 0 h 3529159"/>
              <a:gd name="connsiteX3" fmla="*/ 3442247 w 4287079"/>
              <a:gd name="connsiteY3" fmla="*/ 2218396 h 3529159"/>
              <a:gd name="connsiteX4" fmla="*/ 0 w 4287079"/>
              <a:gd name="connsiteY4" fmla="*/ 3462337 h 3529159"/>
              <a:gd name="connsiteX5" fmla="*/ 0 w 4287079"/>
              <a:gd name="connsiteY5"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70784 w 4287079"/>
              <a:gd name="connsiteY1" fmla="*/ 1965984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0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0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80962 w 4287079"/>
              <a:gd name="connsiteY0" fmla="*/ 3014755 h 3529159"/>
              <a:gd name="connsiteX1" fmla="*/ 3137446 w 4287079"/>
              <a:gd name="connsiteY1" fmla="*/ 1937409 h 3529159"/>
              <a:gd name="connsiteX2" fmla="*/ 3903607 w 4287079"/>
              <a:gd name="connsiteY2" fmla="*/ 81055 h 3529159"/>
              <a:gd name="connsiteX3" fmla="*/ 4108394 w 4287079"/>
              <a:gd name="connsiteY3" fmla="*/ 0 h 3529159"/>
              <a:gd name="connsiteX4" fmla="*/ 3442247 w 4287079"/>
              <a:gd name="connsiteY4" fmla="*/ 2218396 h 3529159"/>
              <a:gd name="connsiteX5" fmla="*/ 0 w 4287079"/>
              <a:gd name="connsiteY5" fmla="*/ 3462337 h 3529159"/>
              <a:gd name="connsiteX6" fmla="*/ 80962 w 4287079"/>
              <a:gd name="connsiteY6" fmla="*/ 3014755 h 3529159"/>
              <a:gd name="connsiteX0" fmla="*/ 291916 w 4498033"/>
              <a:gd name="connsiteY0" fmla="*/ 3014755 h 3529159"/>
              <a:gd name="connsiteX1" fmla="*/ 3348400 w 4498033"/>
              <a:gd name="connsiteY1" fmla="*/ 1937409 h 3529159"/>
              <a:gd name="connsiteX2" fmla="*/ 4114561 w 4498033"/>
              <a:gd name="connsiteY2" fmla="*/ 81055 h 3529159"/>
              <a:gd name="connsiteX3" fmla="*/ 4319348 w 4498033"/>
              <a:gd name="connsiteY3" fmla="*/ 0 h 3529159"/>
              <a:gd name="connsiteX4" fmla="*/ 3653201 w 4498033"/>
              <a:gd name="connsiteY4" fmla="*/ 2218396 h 3529159"/>
              <a:gd name="connsiteX5" fmla="*/ 210954 w 4498033"/>
              <a:gd name="connsiteY5" fmla="*/ 3462337 h 3529159"/>
              <a:gd name="connsiteX6" fmla="*/ 363 w 4498033"/>
              <a:gd name="connsiteY6" fmla="*/ 3370921 h 3529159"/>
              <a:gd name="connsiteX7" fmla="*/ 291916 w 4498033"/>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70921 h 3529159"/>
              <a:gd name="connsiteX7" fmla="*/ 292115 w 4498232"/>
              <a:gd name="connsiteY7" fmla="*/ 3014755 h 3529159"/>
              <a:gd name="connsiteX0" fmla="*/ 292115 w 4498232"/>
              <a:gd name="connsiteY0" fmla="*/ 3014755 h 3529159"/>
              <a:gd name="connsiteX1" fmla="*/ 3348599 w 4498232"/>
              <a:gd name="connsiteY1" fmla="*/ 1937409 h 3529159"/>
              <a:gd name="connsiteX2" fmla="*/ 4114760 w 4498232"/>
              <a:gd name="connsiteY2" fmla="*/ 81055 h 3529159"/>
              <a:gd name="connsiteX3" fmla="*/ 4319547 w 4498232"/>
              <a:gd name="connsiteY3" fmla="*/ 0 h 3529159"/>
              <a:gd name="connsiteX4" fmla="*/ 3653400 w 4498232"/>
              <a:gd name="connsiteY4" fmla="*/ 2218396 h 3529159"/>
              <a:gd name="connsiteX5" fmla="*/ 211153 w 4498232"/>
              <a:gd name="connsiteY5" fmla="*/ 3462337 h 3529159"/>
              <a:gd name="connsiteX6" fmla="*/ 562 w 4498232"/>
              <a:gd name="connsiteY6" fmla="*/ 3366159 h 3529159"/>
              <a:gd name="connsiteX7" fmla="*/ 292115 w 4498232"/>
              <a:gd name="connsiteY7" fmla="*/ 3014755 h 3529159"/>
              <a:gd name="connsiteX0" fmla="*/ 292133 w 4498250"/>
              <a:gd name="connsiteY0" fmla="*/ 3014755 h 3529159"/>
              <a:gd name="connsiteX1" fmla="*/ 3348617 w 4498250"/>
              <a:gd name="connsiteY1" fmla="*/ 1937409 h 3529159"/>
              <a:gd name="connsiteX2" fmla="*/ 4114778 w 4498250"/>
              <a:gd name="connsiteY2" fmla="*/ 81055 h 3529159"/>
              <a:gd name="connsiteX3" fmla="*/ 4319565 w 4498250"/>
              <a:gd name="connsiteY3" fmla="*/ 0 h 3529159"/>
              <a:gd name="connsiteX4" fmla="*/ 3653418 w 4498250"/>
              <a:gd name="connsiteY4" fmla="*/ 2218396 h 3529159"/>
              <a:gd name="connsiteX5" fmla="*/ 206408 w 4498250"/>
              <a:gd name="connsiteY5" fmla="*/ 3462337 h 3529159"/>
              <a:gd name="connsiteX6" fmla="*/ 580 w 4498250"/>
              <a:gd name="connsiteY6" fmla="*/ 3366159 h 3529159"/>
              <a:gd name="connsiteX7" fmla="*/ 292133 w 4498250"/>
              <a:gd name="connsiteY7" fmla="*/ 3014755 h 3529159"/>
              <a:gd name="connsiteX0" fmla="*/ 292062 w 4498179"/>
              <a:gd name="connsiteY0" fmla="*/ 3014755 h 3541861"/>
              <a:gd name="connsiteX1" fmla="*/ 3348546 w 4498179"/>
              <a:gd name="connsiteY1" fmla="*/ 1937409 h 3541861"/>
              <a:gd name="connsiteX2" fmla="*/ 4114707 w 4498179"/>
              <a:gd name="connsiteY2" fmla="*/ 81055 h 3541861"/>
              <a:gd name="connsiteX3" fmla="*/ 4319494 w 4498179"/>
              <a:gd name="connsiteY3" fmla="*/ 0 h 3541861"/>
              <a:gd name="connsiteX4" fmla="*/ 3653347 w 4498179"/>
              <a:gd name="connsiteY4" fmla="*/ 2218396 h 3541861"/>
              <a:gd name="connsiteX5" fmla="*/ 227768 w 4498179"/>
              <a:gd name="connsiteY5" fmla="*/ 3476625 h 3541861"/>
              <a:gd name="connsiteX6" fmla="*/ 509 w 4498179"/>
              <a:gd name="connsiteY6" fmla="*/ 3366159 h 3541861"/>
              <a:gd name="connsiteX7" fmla="*/ 292062 w 4498179"/>
              <a:gd name="connsiteY7" fmla="*/ 3014755 h 3541861"/>
              <a:gd name="connsiteX0" fmla="*/ 292191 w 4498308"/>
              <a:gd name="connsiteY0" fmla="*/ 3014755 h 3541861"/>
              <a:gd name="connsiteX1" fmla="*/ 3348675 w 4498308"/>
              <a:gd name="connsiteY1" fmla="*/ 1937409 h 3541861"/>
              <a:gd name="connsiteX2" fmla="*/ 4114836 w 4498308"/>
              <a:gd name="connsiteY2" fmla="*/ 81055 h 3541861"/>
              <a:gd name="connsiteX3" fmla="*/ 4319623 w 4498308"/>
              <a:gd name="connsiteY3" fmla="*/ 0 h 3541861"/>
              <a:gd name="connsiteX4" fmla="*/ 3653476 w 4498308"/>
              <a:gd name="connsiteY4" fmla="*/ 2218396 h 3541861"/>
              <a:gd name="connsiteX5" fmla="*/ 227897 w 4498308"/>
              <a:gd name="connsiteY5" fmla="*/ 3476625 h 3541861"/>
              <a:gd name="connsiteX6" fmla="*/ 638 w 4498308"/>
              <a:gd name="connsiteY6" fmla="*/ 3366159 h 3541861"/>
              <a:gd name="connsiteX7" fmla="*/ 292191 w 4498308"/>
              <a:gd name="connsiteY7" fmla="*/ 3014755 h 3541861"/>
              <a:gd name="connsiteX0" fmla="*/ 291553 w 4497670"/>
              <a:gd name="connsiteY0" fmla="*/ 3014755 h 3541861"/>
              <a:gd name="connsiteX1" fmla="*/ 3348037 w 4497670"/>
              <a:gd name="connsiteY1" fmla="*/ 1937409 h 3541861"/>
              <a:gd name="connsiteX2" fmla="*/ 4114198 w 4497670"/>
              <a:gd name="connsiteY2" fmla="*/ 81055 h 3541861"/>
              <a:gd name="connsiteX3" fmla="*/ 4318985 w 4497670"/>
              <a:gd name="connsiteY3" fmla="*/ 0 h 3541861"/>
              <a:gd name="connsiteX4" fmla="*/ 3652838 w 4497670"/>
              <a:gd name="connsiteY4" fmla="*/ 2218396 h 3541861"/>
              <a:gd name="connsiteX5" fmla="*/ 227259 w 4497670"/>
              <a:gd name="connsiteY5" fmla="*/ 3476625 h 3541861"/>
              <a:gd name="connsiteX6" fmla="*/ 0 w 4497670"/>
              <a:gd name="connsiteY6" fmla="*/ 3366159 h 3541861"/>
              <a:gd name="connsiteX7" fmla="*/ 291553 w 449767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4755 h 3541861"/>
              <a:gd name="connsiteX1" fmla="*/ 3367087 w 4516720"/>
              <a:gd name="connsiteY1" fmla="*/ 1937409 h 3541861"/>
              <a:gd name="connsiteX2" fmla="*/ 4133248 w 4516720"/>
              <a:gd name="connsiteY2" fmla="*/ 81055 h 3541861"/>
              <a:gd name="connsiteX3" fmla="*/ 4338035 w 4516720"/>
              <a:gd name="connsiteY3" fmla="*/ 0 h 3541861"/>
              <a:gd name="connsiteX4" fmla="*/ 3671888 w 4516720"/>
              <a:gd name="connsiteY4" fmla="*/ 2218396 h 3541861"/>
              <a:gd name="connsiteX5" fmla="*/ 246309 w 4516720"/>
              <a:gd name="connsiteY5" fmla="*/ 3476625 h 3541861"/>
              <a:gd name="connsiteX6" fmla="*/ 0 w 4516720"/>
              <a:gd name="connsiteY6" fmla="*/ 3385209 h 3541861"/>
              <a:gd name="connsiteX7" fmla="*/ 310603 w 4516720"/>
              <a:gd name="connsiteY7" fmla="*/ 3014755 h 354186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516720"/>
              <a:gd name="connsiteY0" fmla="*/ 3019425 h 3546531"/>
              <a:gd name="connsiteX1" fmla="*/ 3367087 w 4516720"/>
              <a:gd name="connsiteY1" fmla="*/ 1942079 h 3546531"/>
              <a:gd name="connsiteX2" fmla="*/ 4059429 w 4516720"/>
              <a:gd name="connsiteY2" fmla="*/ 0 h 3546531"/>
              <a:gd name="connsiteX3" fmla="*/ 4338035 w 4516720"/>
              <a:gd name="connsiteY3" fmla="*/ 4670 h 3546531"/>
              <a:gd name="connsiteX4" fmla="*/ 3671888 w 4516720"/>
              <a:gd name="connsiteY4" fmla="*/ 2223066 h 3546531"/>
              <a:gd name="connsiteX5" fmla="*/ 246309 w 4516720"/>
              <a:gd name="connsiteY5" fmla="*/ 3481295 h 3546531"/>
              <a:gd name="connsiteX6" fmla="*/ 0 w 4516720"/>
              <a:gd name="connsiteY6" fmla="*/ 3389879 h 3546531"/>
              <a:gd name="connsiteX7" fmla="*/ 310603 w 4516720"/>
              <a:gd name="connsiteY7" fmla="*/ 3019425 h 3546531"/>
              <a:gd name="connsiteX0" fmla="*/ 310603 w 4403183"/>
              <a:gd name="connsiteY0" fmla="*/ 3188587 h 3715693"/>
              <a:gd name="connsiteX1" fmla="*/ 3367087 w 4403183"/>
              <a:gd name="connsiteY1" fmla="*/ 2111241 h 3715693"/>
              <a:gd name="connsiteX2" fmla="*/ 4059429 w 4403183"/>
              <a:gd name="connsiteY2" fmla="*/ 169162 h 3715693"/>
              <a:gd name="connsiteX3" fmla="*/ 4168966 w 4403183"/>
              <a:gd name="connsiteY3" fmla="*/ 0 h 3715693"/>
              <a:gd name="connsiteX4" fmla="*/ 3671888 w 4403183"/>
              <a:gd name="connsiteY4" fmla="*/ 2392228 h 3715693"/>
              <a:gd name="connsiteX5" fmla="*/ 246309 w 4403183"/>
              <a:gd name="connsiteY5" fmla="*/ 3650457 h 3715693"/>
              <a:gd name="connsiteX6" fmla="*/ 0 w 4403183"/>
              <a:gd name="connsiteY6" fmla="*/ 3559041 h 3715693"/>
              <a:gd name="connsiteX7" fmla="*/ 310603 w 4403183"/>
              <a:gd name="connsiteY7"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9429 w 4403183"/>
              <a:gd name="connsiteY2" fmla="*/ 169162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403183"/>
              <a:gd name="connsiteY0" fmla="*/ 3188587 h 3715693"/>
              <a:gd name="connsiteX1" fmla="*/ 3367087 w 4403183"/>
              <a:gd name="connsiteY1" fmla="*/ 2111241 h 3715693"/>
              <a:gd name="connsiteX2" fmla="*/ 4052286 w 4403183"/>
              <a:gd name="connsiteY2" fmla="*/ 162019 h 3715693"/>
              <a:gd name="connsiteX3" fmla="*/ 4219576 w 4403183"/>
              <a:gd name="connsiteY3" fmla="*/ 187191 h 3715693"/>
              <a:gd name="connsiteX4" fmla="*/ 4168966 w 4403183"/>
              <a:gd name="connsiteY4" fmla="*/ 0 h 3715693"/>
              <a:gd name="connsiteX5" fmla="*/ 3671888 w 4403183"/>
              <a:gd name="connsiteY5" fmla="*/ 2392228 h 3715693"/>
              <a:gd name="connsiteX6" fmla="*/ 246309 w 4403183"/>
              <a:gd name="connsiteY6" fmla="*/ 3650457 h 3715693"/>
              <a:gd name="connsiteX7" fmla="*/ 0 w 4403183"/>
              <a:gd name="connsiteY7" fmla="*/ 3559041 h 3715693"/>
              <a:gd name="connsiteX8" fmla="*/ 310603 w 4403183"/>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310603 w 4518882"/>
              <a:gd name="connsiteY0" fmla="*/ 3188587 h 3715693"/>
              <a:gd name="connsiteX1" fmla="*/ 3367087 w 4518882"/>
              <a:gd name="connsiteY1" fmla="*/ 2111241 h 3715693"/>
              <a:gd name="connsiteX2" fmla="*/ 4052286 w 4518882"/>
              <a:gd name="connsiteY2" fmla="*/ 162019 h 3715693"/>
              <a:gd name="connsiteX3" fmla="*/ 4219576 w 4518882"/>
              <a:gd name="connsiteY3" fmla="*/ 187191 h 3715693"/>
              <a:gd name="connsiteX4" fmla="*/ 4168966 w 4518882"/>
              <a:gd name="connsiteY4" fmla="*/ 0 h 3715693"/>
              <a:gd name="connsiteX5" fmla="*/ 3671888 w 4518882"/>
              <a:gd name="connsiteY5" fmla="*/ 2392228 h 3715693"/>
              <a:gd name="connsiteX6" fmla="*/ 246309 w 4518882"/>
              <a:gd name="connsiteY6" fmla="*/ 3650457 h 3715693"/>
              <a:gd name="connsiteX7" fmla="*/ 0 w 4518882"/>
              <a:gd name="connsiteY7" fmla="*/ 3559041 h 3715693"/>
              <a:gd name="connsiteX8" fmla="*/ 310603 w 4518882"/>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441571 w 4649850"/>
              <a:gd name="connsiteY0" fmla="*/ 3188587 h 3715693"/>
              <a:gd name="connsiteX1" fmla="*/ 3498055 w 4649850"/>
              <a:gd name="connsiteY1" fmla="*/ 2111241 h 3715693"/>
              <a:gd name="connsiteX2" fmla="*/ 4183254 w 4649850"/>
              <a:gd name="connsiteY2" fmla="*/ 162019 h 3715693"/>
              <a:gd name="connsiteX3" fmla="*/ 4350544 w 4649850"/>
              <a:gd name="connsiteY3" fmla="*/ 187191 h 3715693"/>
              <a:gd name="connsiteX4" fmla="*/ 4299934 w 4649850"/>
              <a:gd name="connsiteY4" fmla="*/ 0 h 3715693"/>
              <a:gd name="connsiteX5" fmla="*/ 3802856 w 4649850"/>
              <a:gd name="connsiteY5" fmla="*/ 2392228 h 3715693"/>
              <a:gd name="connsiteX6" fmla="*/ 377277 w 4649850"/>
              <a:gd name="connsiteY6" fmla="*/ 3650457 h 3715693"/>
              <a:gd name="connsiteX7" fmla="*/ 0 w 4649850"/>
              <a:gd name="connsiteY7" fmla="*/ 3706679 h 3715693"/>
              <a:gd name="connsiteX8" fmla="*/ 441571 w 4649850"/>
              <a:gd name="connsiteY8" fmla="*/ 3188587 h 3715693"/>
              <a:gd name="connsiteX0" fmla="*/ 577706 w 4785985"/>
              <a:gd name="connsiteY0" fmla="*/ 3188587 h 3715693"/>
              <a:gd name="connsiteX1" fmla="*/ 3634190 w 4785985"/>
              <a:gd name="connsiteY1" fmla="*/ 2111241 h 3715693"/>
              <a:gd name="connsiteX2" fmla="*/ 4319389 w 4785985"/>
              <a:gd name="connsiteY2" fmla="*/ 162019 h 3715693"/>
              <a:gd name="connsiteX3" fmla="*/ 4486679 w 4785985"/>
              <a:gd name="connsiteY3" fmla="*/ 187191 h 3715693"/>
              <a:gd name="connsiteX4" fmla="*/ 4436069 w 4785985"/>
              <a:gd name="connsiteY4" fmla="*/ 0 h 3715693"/>
              <a:gd name="connsiteX5" fmla="*/ 3938991 w 4785985"/>
              <a:gd name="connsiteY5" fmla="*/ 2392228 h 3715693"/>
              <a:gd name="connsiteX6" fmla="*/ 513412 w 4785985"/>
              <a:gd name="connsiteY6" fmla="*/ 3650457 h 3715693"/>
              <a:gd name="connsiteX7" fmla="*/ 136135 w 4785985"/>
              <a:gd name="connsiteY7" fmla="*/ 3706679 h 3715693"/>
              <a:gd name="connsiteX8" fmla="*/ 5166 w 4785985"/>
              <a:gd name="connsiteY8" fmla="*/ 2970872 h 3715693"/>
              <a:gd name="connsiteX9" fmla="*/ 577706 w 4785985"/>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572540 w 4780819"/>
              <a:gd name="connsiteY9"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15693"/>
              <a:gd name="connsiteX1" fmla="*/ 3629024 w 4780819"/>
              <a:gd name="connsiteY1" fmla="*/ 2111241 h 3715693"/>
              <a:gd name="connsiteX2" fmla="*/ 4314223 w 4780819"/>
              <a:gd name="connsiteY2" fmla="*/ 162019 h 3715693"/>
              <a:gd name="connsiteX3" fmla="*/ 4481513 w 4780819"/>
              <a:gd name="connsiteY3" fmla="*/ 187191 h 3715693"/>
              <a:gd name="connsiteX4" fmla="*/ 4430903 w 4780819"/>
              <a:gd name="connsiteY4" fmla="*/ 0 h 3715693"/>
              <a:gd name="connsiteX5" fmla="*/ 3933825 w 4780819"/>
              <a:gd name="connsiteY5" fmla="*/ 2392228 h 3715693"/>
              <a:gd name="connsiteX6" fmla="*/ 508246 w 4780819"/>
              <a:gd name="connsiteY6" fmla="*/ 3650457 h 3715693"/>
              <a:gd name="connsiteX7" fmla="*/ 130969 w 4780819"/>
              <a:gd name="connsiteY7" fmla="*/ 3706679 h 3715693"/>
              <a:gd name="connsiteX8" fmla="*/ 0 w 4780819"/>
              <a:gd name="connsiteY8" fmla="*/ 2970872 h 3715693"/>
              <a:gd name="connsiteX9" fmla="*/ 707232 w 4780819"/>
              <a:gd name="connsiteY9" fmla="*/ 3025641 h 3715693"/>
              <a:gd name="connsiteX10" fmla="*/ 572540 w 4780819"/>
              <a:gd name="connsiteY10" fmla="*/ 3188587 h 3715693"/>
              <a:gd name="connsiteX0" fmla="*/ 572540 w 4780819"/>
              <a:gd name="connsiteY0" fmla="*/ 3188587 h 3706679"/>
              <a:gd name="connsiteX1" fmla="*/ 3629024 w 4780819"/>
              <a:gd name="connsiteY1" fmla="*/ 2111241 h 3706679"/>
              <a:gd name="connsiteX2" fmla="*/ 4314223 w 4780819"/>
              <a:gd name="connsiteY2" fmla="*/ 162019 h 3706679"/>
              <a:gd name="connsiteX3" fmla="*/ 4481513 w 4780819"/>
              <a:gd name="connsiteY3" fmla="*/ 187191 h 3706679"/>
              <a:gd name="connsiteX4" fmla="*/ 4430903 w 4780819"/>
              <a:gd name="connsiteY4" fmla="*/ 0 h 3706679"/>
              <a:gd name="connsiteX5" fmla="*/ 3933825 w 4780819"/>
              <a:gd name="connsiteY5" fmla="*/ 2392228 h 3706679"/>
              <a:gd name="connsiteX6" fmla="*/ 262977 w 4780819"/>
              <a:gd name="connsiteY6" fmla="*/ 3557588 h 3706679"/>
              <a:gd name="connsiteX7" fmla="*/ 130969 w 4780819"/>
              <a:gd name="connsiteY7" fmla="*/ 3706679 h 3706679"/>
              <a:gd name="connsiteX8" fmla="*/ 0 w 4780819"/>
              <a:gd name="connsiteY8" fmla="*/ 2970872 h 3706679"/>
              <a:gd name="connsiteX9" fmla="*/ 707232 w 4780819"/>
              <a:gd name="connsiteY9" fmla="*/ 3025641 h 3706679"/>
              <a:gd name="connsiteX10" fmla="*/ 572540 w 4780819"/>
              <a:gd name="connsiteY10" fmla="*/ 3188587 h 3706679"/>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0969 w 4780819"/>
              <a:gd name="connsiteY7" fmla="*/ 3706679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38112 w 4780819"/>
              <a:gd name="connsiteY7" fmla="*/ 3704297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 name="connsiteX0" fmla="*/ 572540 w 4780819"/>
              <a:gd name="connsiteY0" fmla="*/ 3188587 h 3711610"/>
              <a:gd name="connsiteX1" fmla="*/ 3629024 w 4780819"/>
              <a:gd name="connsiteY1" fmla="*/ 2111241 h 3711610"/>
              <a:gd name="connsiteX2" fmla="*/ 4314223 w 4780819"/>
              <a:gd name="connsiteY2" fmla="*/ 162019 h 3711610"/>
              <a:gd name="connsiteX3" fmla="*/ 4481513 w 4780819"/>
              <a:gd name="connsiteY3" fmla="*/ 187191 h 3711610"/>
              <a:gd name="connsiteX4" fmla="*/ 4430903 w 4780819"/>
              <a:gd name="connsiteY4" fmla="*/ 0 h 3711610"/>
              <a:gd name="connsiteX5" fmla="*/ 3933825 w 4780819"/>
              <a:gd name="connsiteY5" fmla="*/ 2392228 h 3711610"/>
              <a:gd name="connsiteX6" fmla="*/ 262977 w 4780819"/>
              <a:gd name="connsiteY6" fmla="*/ 3557588 h 3711610"/>
              <a:gd name="connsiteX7" fmla="*/ 142875 w 4780819"/>
              <a:gd name="connsiteY7" fmla="*/ 3709060 h 3711610"/>
              <a:gd name="connsiteX8" fmla="*/ 0 w 4780819"/>
              <a:gd name="connsiteY8" fmla="*/ 2970872 h 3711610"/>
              <a:gd name="connsiteX9" fmla="*/ 707232 w 4780819"/>
              <a:gd name="connsiteY9" fmla="*/ 3025641 h 3711610"/>
              <a:gd name="connsiteX10" fmla="*/ 572540 w 4780819"/>
              <a:gd name="connsiteY10" fmla="*/ 3188587 h 37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0819" h="3711610">
                <a:moveTo>
                  <a:pt x="572540" y="3188587"/>
                </a:moveTo>
                <a:cubicBezTo>
                  <a:pt x="1720750" y="3473996"/>
                  <a:pt x="3121371" y="2578306"/>
                  <a:pt x="3629024" y="2111241"/>
                </a:cubicBezTo>
                <a:cubicBezTo>
                  <a:pt x="3861391" y="1878218"/>
                  <a:pt x="4884335" y="885580"/>
                  <a:pt x="4314223" y="162019"/>
                </a:cubicBezTo>
                <a:cubicBezTo>
                  <a:pt x="4354111" y="168823"/>
                  <a:pt x="4415431" y="178006"/>
                  <a:pt x="4481513" y="187191"/>
                </a:cubicBezTo>
                <a:lnTo>
                  <a:pt x="4430903" y="0"/>
                </a:lnTo>
                <a:cubicBezTo>
                  <a:pt x="5022447" y="510071"/>
                  <a:pt x="4868662" y="1413051"/>
                  <a:pt x="3933825" y="2392228"/>
                </a:cubicBezTo>
                <a:cubicBezTo>
                  <a:pt x="2629246" y="3616500"/>
                  <a:pt x="1105593" y="3945422"/>
                  <a:pt x="262977" y="3557588"/>
                </a:cubicBezTo>
                <a:cubicBezTo>
                  <a:pt x="214213" y="3619985"/>
                  <a:pt x="205927" y="3632375"/>
                  <a:pt x="142875" y="3709060"/>
                </a:cubicBezTo>
                <a:cubicBezTo>
                  <a:pt x="130969" y="3625717"/>
                  <a:pt x="7144" y="3039928"/>
                  <a:pt x="0" y="2970872"/>
                </a:cubicBezTo>
                <a:cubicBezTo>
                  <a:pt x="80170" y="2978809"/>
                  <a:pt x="577056" y="3010559"/>
                  <a:pt x="707232" y="3025641"/>
                </a:cubicBezTo>
                <a:lnTo>
                  <a:pt x="572540" y="3188587"/>
                </a:lnTo>
                <a:close/>
              </a:path>
            </a:pathLst>
          </a:custGeom>
          <a:solidFill>
            <a:srgbClr val="FFFFFF">
              <a:alpha val="69804"/>
            </a:srgbClr>
          </a:solidFill>
          <a:ln w="3175">
            <a:noFill/>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80" name="Rechteck 1879"/>
          <p:cNvSpPr/>
          <p:nvPr/>
        </p:nvSpPr>
        <p:spPr bwMode="auto">
          <a:xfrm>
            <a:off x="530618" y="4330031"/>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SCADA</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Supervisory</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Ctrl</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&amp; Data Acquisition</a:t>
            </a:r>
          </a:p>
        </p:txBody>
      </p:sp>
      <p:sp>
        <p:nvSpPr>
          <p:cNvPr id="1881" name="Rechteck 1880"/>
          <p:cNvSpPr/>
          <p:nvPr/>
        </p:nvSpPr>
        <p:spPr bwMode="auto">
          <a:xfrm>
            <a:off x="9520334" y="5267973"/>
            <a:ext cx="1879200" cy="46834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Business Intelligence</a:t>
            </a:r>
          </a:p>
        </p:txBody>
      </p:sp>
      <p:grpSp>
        <p:nvGrpSpPr>
          <p:cNvPr id="6" name="Gruppieren 5">
            <a:extLst>
              <a:ext uri="{FF2B5EF4-FFF2-40B4-BE49-F238E27FC236}">
                <a16:creationId xmlns:a16="http://schemas.microsoft.com/office/drawing/2014/main" id="{F9569D32-44F1-42A6-A6CA-2D5D021C5C44}"/>
              </a:ext>
            </a:extLst>
          </p:cNvPr>
          <p:cNvGrpSpPr/>
          <p:nvPr/>
        </p:nvGrpSpPr>
        <p:grpSpPr>
          <a:xfrm>
            <a:off x="530618" y="2708030"/>
            <a:ext cx="2522072" cy="1503786"/>
            <a:chOff x="530618" y="2236023"/>
            <a:chExt cx="2522072" cy="1503786"/>
          </a:xfrm>
        </p:grpSpPr>
        <p:sp>
          <p:nvSpPr>
            <p:cNvPr id="1847" name="Rechteck 1846"/>
            <p:cNvSpPr/>
            <p:nvPr/>
          </p:nvSpPr>
          <p:spPr bwMode="auto">
            <a:xfrm>
              <a:off x="530618" y="2236023"/>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MES</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Manufacturing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Execution</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System</a:t>
              </a:r>
            </a:p>
          </p:txBody>
        </p:sp>
        <p:sp>
          <p:nvSpPr>
            <p:cNvPr id="602" name="Rechteck 601">
              <a:extLst>
                <a:ext uri="{FF2B5EF4-FFF2-40B4-BE49-F238E27FC236}">
                  <a16:creationId xmlns:a16="http://schemas.microsoft.com/office/drawing/2014/main" id="{F7DC22A9-9EA4-4A1E-B427-62AAE3AC32BF}"/>
                </a:ext>
              </a:extLst>
            </p:cNvPr>
            <p:cNvSpPr/>
            <p:nvPr/>
          </p:nvSpPr>
          <p:spPr bwMode="auto">
            <a:xfrm>
              <a:off x="530618" y="2749993"/>
              <a:ext cx="2522072"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CAQ</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Computer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Aided</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Quality</a:t>
              </a:r>
            </a:p>
          </p:txBody>
        </p:sp>
        <p:sp>
          <p:nvSpPr>
            <p:cNvPr id="603" name="Rechteck 602">
              <a:extLst>
                <a:ext uri="{FF2B5EF4-FFF2-40B4-BE49-F238E27FC236}">
                  <a16:creationId xmlns:a16="http://schemas.microsoft.com/office/drawing/2014/main" id="{6E6A26F6-660C-4A5D-86E8-4F56074FFE55}"/>
                </a:ext>
              </a:extLst>
            </p:cNvPr>
            <p:cNvSpPr/>
            <p:nvPr/>
          </p:nvSpPr>
          <p:spPr bwMode="auto">
            <a:xfrm>
              <a:off x="530618" y="3263963"/>
              <a:ext cx="2522072"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CMMS</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 Maintenance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Mgmt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Sys</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sp>
        <p:nvSpPr>
          <p:cNvPr id="605" name="Rechteck 604">
            <a:extLst>
              <a:ext uri="{FF2B5EF4-FFF2-40B4-BE49-F238E27FC236}">
                <a16:creationId xmlns:a16="http://schemas.microsoft.com/office/drawing/2014/main" id="{746F7803-D4B6-4381-8D49-C82D2D4BCAD9}"/>
              </a:ext>
            </a:extLst>
          </p:cNvPr>
          <p:cNvSpPr/>
          <p:nvPr/>
        </p:nvSpPr>
        <p:spPr bwMode="auto">
          <a:xfrm>
            <a:off x="9520334" y="4725451"/>
            <a:ext cx="1879200" cy="468340"/>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Tx/>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SCM</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Supply Chain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Mgmt</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7" name="Gruppieren 6">
            <a:extLst>
              <a:ext uri="{FF2B5EF4-FFF2-40B4-BE49-F238E27FC236}">
                <a16:creationId xmlns:a16="http://schemas.microsoft.com/office/drawing/2014/main" id="{57D67775-7B56-4CC9-9F99-90A4007C43CA}"/>
              </a:ext>
            </a:extLst>
          </p:cNvPr>
          <p:cNvGrpSpPr/>
          <p:nvPr/>
        </p:nvGrpSpPr>
        <p:grpSpPr>
          <a:xfrm>
            <a:off x="530618" y="1579597"/>
            <a:ext cx="2522071" cy="997518"/>
            <a:chOff x="530618" y="1579597"/>
            <a:chExt cx="2522071" cy="997518"/>
          </a:xfrm>
        </p:grpSpPr>
        <p:sp>
          <p:nvSpPr>
            <p:cNvPr id="1848" name="Rechteck 1847"/>
            <p:cNvSpPr/>
            <p:nvPr/>
          </p:nvSpPr>
          <p:spPr bwMode="auto">
            <a:xfrm>
              <a:off x="530618" y="1579597"/>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Enterprise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Resource</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Planning</a:t>
              </a:r>
              <a:endPar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6" name="Rechteck 605">
              <a:extLst>
                <a:ext uri="{FF2B5EF4-FFF2-40B4-BE49-F238E27FC236}">
                  <a16:creationId xmlns:a16="http://schemas.microsoft.com/office/drawing/2014/main" id="{535C78A7-1342-436C-94AB-0039ADE45A0C}"/>
                </a:ext>
              </a:extLst>
            </p:cNvPr>
            <p:cNvSpPr/>
            <p:nvPr/>
          </p:nvSpPr>
          <p:spPr bwMode="auto">
            <a:xfrm>
              <a:off x="530618" y="2101269"/>
              <a:ext cx="2522071" cy="475846"/>
            </a:xfrm>
            <a:prstGeom prst="rect">
              <a:avLst/>
            </a:prstGeom>
            <a:solidFill>
              <a:srgbClr val="D9E8C5"/>
            </a:solidFill>
            <a:ln>
              <a:solidFill>
                <a:schemeClr val="tx2"/>
              </a:solidFill>
            </a:ln>
            <a:effectLst/>
          </p:spPr>
          <p:txBody>
            <a:bodyPr vert="horz" wrap="square" lIns="36000" tIns="36000" rIns="36000" bIns="360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PPC</a:t>
              </a:r>
              <a:br>
                <a:rPr kumimoji="0" lang="de-DE"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Production</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Planning</a:t>
              </a:r>
              <a:r>
                <a:rPr kumimoji="0" 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and Control</a:t>
              </a:r>
            </a:p>
          </p:txBody>
        </p:sp>
      </p:grpSp>
    </p:spTree>
    <p:extLst>
      <p:ext uri="{BB962C8B-B14F-4D97-AF65-F5344CB8AC3E}">
        <p14:creationId xmlns:p14="http://schemas.microsoft.com/office/powerpoint/2010/main" val="340058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4"/>
                                        </p:tgtEl>
                                        <p:attrNameLst>
                                          <p:attrName>style.visibility</p:attrName>
                                        </p:attrNameLst>
                                      </p:cBhvr>
                                      <p:to>
                                        <p:strVal val="visible"/>
                                      </p:to>
                                    </p:set>
                                    <p:animEffect transition="in" filter="fade">
                                      <p:cBhvr>
                                        <p:cTn id="7" dur="500"/>
                                        <p:tgtEl>
                                          <p:spTgt spid="17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08"/>
                                        </p:tgtEl>
                                        <p:attrNameLst>
                                          <p:attrName>style.visibility</p:attrName>
                                        </p:attrNameLst>
                                      </p:cBhvr>
                                      <p:to>
                                        <p:strVal val="visible"/>
                                      </p:to>
                                    </p:set>
                                    <p:animEffect transition="in" filter="fade">
                                      <p:cBhvr>
                                        <p:cTn id="10" dur="500"/>
                                        <p:tgtEl>
                                          <p:spTgt spid="180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49"/>
                                        </p:tgtEl>
                                        <p:attrNameLst>
                                          <p:attrName>style.visibility</p:attrName>
                                        </p:attrNameLst>
                                      </p:cBhvr>
                                      <p:to>
                                        <p:strVal val="visible"/>
                                      </p:to>
                                    </p:set>
                                    <p:animEffect transition="in" filter="fade">
                                      <p:cBhvr>
                                        <p:cTn id="14" dur="500"/>
                                        <p:tgtEl>
                                          <p:spTgt spid="184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50"/>
                                        </p:tgtEl>
                                        <p:attrNameLst>
                                          <p:attrName>style.visibility</p:attrName>
                                        </p:attrNameLst>
                                      </p:cBhvr>
                                      <p:to>
                                        <p:strVal val="visible"/>
                                      </p:to>
                                    </p:set>
                                    <p:animEffect transition="in" filter="fade">
                                      <p:cBhvr>
                                        <p:cTn id="18" dur="500"/>
                                        <p:tgtEl>
                                          <p:spTgt spid="185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880"/>
                                        </p:tgtEl>
                                        <p:attrNameLst>
                                          <p:attrName>style.visibility</p:attrName>
                                        </p:attrNameLst>
                                      </p:cBhvr>
                                      <p:to>
                                        <p:strVal val="visible"/>
                                      </p:to>
                                    </p:set>
                                    <p:animEffect transition="in" filter="fade">
                                      <p:cBhvr>
                                        <p:cTn id="22" dur="500"/>
                                        <p:tgtEl>
                                          <p:spTgt spid="188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28"/>
                                        </p:tgtEl>
                                        <p:attrNameLst>
                                          <p:attrName>style.visibility</p:attrName>
                                        </p:attrNameLst>
                                      </p:cBhvr>
                                      <p:to>
                                        <p:strVal val="visible"/>
                                      </p:to>
                                    </p:set>
                                    <p:animEffect transition="in" filter="fade">
                                      <p:cBhvr>
                                        <p:cTn id="35" dur="500"/>
                                        <p:tgtEl>
                                          <p:spTgt spid="1728"/>
                                        </p:tgtEl>
                                      </p:cBhvr>
                                    </p:animEffect>
                                  </p:childTnLst>
                                </p:cTn>
                              </p:par>
                              <p:par>
                                <p:cTn id="36" presetID="10" presetClass="entr" presetSubtype="0" fill="hold" nodeType="withEffect">
                                  <p:stCondLst>
                                    <p:cond delay="0"/>
                                  </p:stCondLst>
                                  <p:childTnLst>
                                    <p:set>
                                      <p:cBhvr>
                                        <p:cTn id="37" dur="1" fill="hold">
                                          <p:stCondLst>
                                            <p:cond delay="0"/>
                                          </p:stCondLst>
                                        </p:cTn>
                                        <p:tgtEl>
                                          <p:spTgt spid="1741"/>
                                        </p:tgtEl>
                                        <p:attrNameLst>
                                          <p:attrName>style.visibility</p:attrName>
                                        </p:attrNameLst>
                                      </p:cBhvr>
                                      <p:to>
                                        <p:strVal val="visible"/>
                                      </p:to>
                                    </p:set>
                                    <p:animEffect transition="in" filter="fade">
                                      <p:cBhvr>
                                        <p:cTn id="38" dur="500"/>
                                        <p:tgtEl>
                                          <p:spTgt spid="17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10"/>
                                        </p:tgtEl>
                                        <p:attrNameLst>
                                          <p:attrName>style.visibility</p:attrName>
                                        </p:attrNameLst>
                                      </p:cBhvr>
                                      <p:to>
                                        <p:strVal val="visible"/>
                                      </p:to>
                                    </p:set>
                                    <p:animEffect transition="in" filter="fade">
                                      <p:cBhvr>
                                        <p:cTn id="41" dur="500"/>
                                        <p:tgtEl>
                                          <p:spTgt spid="18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09"/>
                                        </p:tgtEl>
                                        <p:attrNameLst>
                                          <p:attrName>style.visibility</p:attrName>
                                        </p:attrNameLst>
                                      </p:cBhvr>
                                      <p:to>
                                        <p:strVal val="visible"/>
                                      </p:to>
                                    </p:set>
                                    <p:animEffect transition="in" filter="fade">
                                      <p:cBhvr>
                                        <p:cTn id="44" dur="500"/>
                                        <p:tgtEl>
                                          <p:spTgt spid="1809"/>
                                        </p:tgtEl>
                                      </p:cBhvr>
                                    </p:animEffect>
                                  </p:childTnLst>
                                </p:cTn>
                              </p:par>
                              <p:par>
                                <p:cTn id="45" presetID="10" presetClass="entr" presetSubtype="0" fill="hold" nodeType="withEffect">
                                  <p:stCondLst>
                                    <p:cond delay="0"/>
                                  </p:stCondLst>
                                  <p:childTnLst>
                                    <p:set>
                                      <p:cBhvr>
                                        <p:cTn id="46" dur="1" fill="hold">
                                          <p:stCondLst>
                                            <p:cond delay="0"/>
                                          </p:stCondLst>
                                        </p:cTn>
                                        <p:tgtEl>
                                          <p:spTgt spid="1816"/>
                                        </p:tgtEl>
                                        <p:attrNameLst>
                                          <p:attrName>style.visibility</p:attrName>
                                        </p:attrNameLst>
                                      </p:cBhvr>
                                      <p:to>
                                        <p:strVal val="visible"/>
                                      </p:to>
                                    </p:set>
                                    <p:animEffect transition="in" filter="fade">
                                      <p:cBhvr>
                                        <p:cTn id="47" dur="500"/>
                                        <p:tgtEl>
                                          <p:spTgt spid="1816"/>
                                        </p:tgtEl>
                                      </p:cBhvr>
                                    </p:animEffect>
                                  </p:childTnLst>
                                </p:cTn>
                              </p:par>
                              <p:par>
                                <p:cTn id="48" presetID="10" presetClass="entr" presetSubtype="0" fill="hold" nodeType="withEffect">
                                  <p:stCondLst>
                                    <p:cond delay="0"/>
                                  </p:stCondLst>
                                  <p:childTnLst>
                                    <p:set>
                                      <p:cBhvr>
                                        <p:cTn id="49" dur="1" fill="hold">
                                          <p:stCondLst>
                                            <p:cond delay="0"/>
                                          </p:stCondLst>
                                        </p:cTn>
                                        <p:tgtEl>
                                          <p:spTgt spid="1811"/>
                                        </p:tgtEl>
                                        <p:attrNameLst>
                                          <p:attrName>style.visibility</p:attrName>
                                        </p:attrNameLst>
                                      </p:cBhvr>
                                      <p:to>
                                        <p:strVal val="visible"/>
                                      </p:to>
                                    </p:set>
                                    <p:animEffect transition="in" filter="fade">
                                      <p:cBhvr>
                                        <p:cTn id="50" dur="500"/>
                                        <p:tgtEl>
                                          <p:spTgt spid="1811"/>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851"/>
                                        </p:tgtEl>
                                        <p:attrNameLst>
                                          <p:attrName>style.visibility</p:attrName>
                                        </p:attrNameLst>
                                      </p:cBhvr>
                                      <p:to>
                                        <p:strVal val="visible"/>
                                      </p:to>
                                    </p:set>
                                    <p:animEffect transition="in" filter="fade">
                                      <p:cBhvr>
                                        <p:cTn id="54" dur="500"/>
                                        <p:tgtEl>
                                          <p:spTgt spid="1851"/>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605"/>
                                        </p:tgtEl>
                                        <p:attrNameLst>
                                          <p:attrName>style.visibility</p:attrName>
                                        </p:attrNameLst>
                                      </p:cBhvr>
                                      <p:to>
                                        <p:strVal val="visible"/>
                                      </p:to>
                                    </p:set>
                                    <p:animEffect transition="in" filter="fade">
                                      <p:cBhvr>
                                        <p:cTn id="58" dur="500"/>
                                        <p:tgtEl>
                                          <p:spTgt spid="605"/>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1881"/>
                                        </p:tgtEl>
                                        <p:attrNameLst>
                                          <p:attrName>style.visibility</p:attrName>
                                        </p:attrNameLst>
                                      </p:cBhvr>
                                      <p:to>
                                        <p:strVal val="visible"/>
                                      </p:to>
                                    </p:set>
                                    <p:animEffect transition="in" filter="fade">
                                      <p:cBhvr>
                                        <p:cTn id="62" dur="500"/>
                                        <p:tgtEl>
                                          <p:spTgt spid="188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55"/>
                                        </p:tgtEl>
                                        <p:attrNameLst>
                                          <p:attrName>style.visibility</p:attrName>
                                        </p:attrNameLst>
                                      </p:cBhvr>
                                      <p:to>
                                        <p:strVal val="visible"/>
                                      </p:to>
                                    </p:set>
                                    <p:animEffect transition="in" filter="fade">
                                      <p:cBhvr>
                                        <p:cTn id="67" dur="500"/>
                                        <p:tgtEl>
                                          <p:spTgt spid="185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79"/>
                                        </p:tgtEl>
                                        <p:attrNameLst>
                                          <p:attrName>style.visibility</p:attrName>
                                        </p:attrNameLst>
                                      </p:cBhvr>
                                      <p:to>
                                        <p:strVal val="visible"/>
                                      </p:to>
                                    </p:set>
                                    <p:animEffect transition="in" filter="fade">
                                      <p:cBhvr>
                                        <p:cTn id="70" dur="500"/>
                                        <p:tgtEl>
                                          <p:spTgt spid="187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86"/>
                                        </p:tgtEl>
                                        <p:attrNameLst>
                                          <p:attrName>style.visibility</p:attrName>
                                        </p:attrNameLst>
                                      </p:cBhvr>
                                      <p:to>
                                        <p:strVal val="visible"/>
                                      </p:to>
                                    </p:set>
                                    <p:animEffect transition="in" filter="fade">
                                      <p:cBhvr>
                                        <p:cTn id="73" dur="500"/>
                                        <p:tgtEl>
                                          <p:spTgt spid="128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87"/>
                                        </p:tgtEl>
                                        <p:attrNameLst>
                                          <p:attrName>style.visibility</p:attrName>
                                        </p:attrNameLst>
                                      </p:cBhvr>
                                      <p:to>
                                        <p:strVal val="visible"/>
                                      </p:to>
                                    </p:set>
                                    <p:animEffect transition="in" filter="fade">
                                      <p:cBhvr>
                                        <p:cTn id="76" dur="500"/>
                                        <p:tgtEl>
                                          <p:spTgt spid="1287"/>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852"/>
                                        </p:tgtEl>
                                        <p:attrNameLst>
                                          <p:attrName>style.visibility</p:attrName>
                                        </p:attrNameLst>
                                      </p:cBhvr>
                                      <p:to>
                                        <p:strVal val="visible"/>
                                      </p:to>
                                    </p:set>
                                    <p:animEffect transition="in" filter="fade">
                                      <p:cBhvr>
                                        <p:cTn id="80" dur="500"/>
                                        <p:tgtEl>
                                          <p:spTgt spid="1852"/>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1854"/>
                                        </p:tgtEl>
                                        <p:attrNameLst>
                                          <p:attrName>style.visibility</p:attrName>
                                        </p:attrNameLst>
                                      </p:cBhvr>
                                      <p:to>
                                        <p:strVal val="visible"/>
                                      </p:to>
                                    </p:set>
                                    <p:animEffect transition="in" filter="fade">
                                      <p:cBhvr>
                                        <p:cTn id="84" dur="500"/>
                                        <p:tgtEl>
                                          <p:spTgt spid="1854"/>
                                        </p:tgtEl>
                                      </p:cBhvr>
                                    </p:animEffect>
                                  </p:childTnLst>
                                </p:cTn>
                              </p:par>
                            </p:childTnLst>
                          </p:cTn>
                        </p:par>
                        <p:par>
                          <p:cTn id="85" fill="hold">
                            <p:stCondLst>
                              <p:cond delay="1500"/>
                            </p:stCondLst>
                            <p:childTnLst>
                              <p:par>
                                <p:cTn id="86" presetID="10" presetClass="entr" presetSubtype="0" fill="hold" grpId="0" nodeType="afterEffect">
                                  <p:stCondLst>
                                    <p:cond delay="0"/>
                                  </p:stCondLst>
                                  <p:childTnLst>
                                    <p:set>
                                      <p:cBhvr>
                                        <p:cTn id="87" dur="1" fill="hold">
                                          <p:stCondLst>
                                            <p:cond delay="0"/>
                                          </p:stCondLst>
                                        </p:cTn>
                                        <p:tgtEl>
                                          <p:spTgt spid="1853"/>
                                        </p:tgtEl>
                                        <p:attrNameLst>
                                          <p:attrName>style.visibility</p:attrName>
                                        </p:attrNameLst>
                                      </p:cBhvr>
                                      <p:to>
                                        <p:strVal val="visible"/>
                                      </p:to>
                                    </p:set>
                                    <p:animEffect transition="in" filter="fade">
                                      <p:cBhvr>
                                        <p:cTn id="88" dur="500"/>
                                        <p:tgtEl>
                                          <p:spTgt spid="1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 grpId="0" animBg="1"/>
      <p:bldP spid="1287" grpId="0" animBg="1"/>
      <p:bldP spid="1808" grpId="0"/>
      <p:bldP spid="1809" grpId="0" animBg="1"/>
      <p:bldP spid="1810" grpId="0" animBg="1"/>
      <p:bldP spid="1849" grpId="0" animBg="1"/>
      <p:bldP spid="1850" grpId="0" animBg="1"/>
      <p:bldP spid="1851" grpId="0" animBg="1"/>
      <p:bldP spid="1852" grpId="0" animBg="1"/>
      <p:bldP spid="1853" grpId="0" animBg="1"/>
      <p:bldP spid="1854" grpId="0" animBg="1"/>
      <p:bldP spid="1879" grpId="0" animBg="1"/>
      <p:bldP spid="1880" grpId="0" animBg="1"/>
      <p:bldP spid="1881" grpId="0" animBg="1"/>
      <p:bldP spid="60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AEDD8C45-D3AD-4662-A2AD-7B58DBC94B36}"/>
              </a:ext>
            </a:extLst>
          </p:cNvPr>
          <p:cNvGrpSpPr/>
          <p:nvPr/>
        </p:nvGrpSpPr>
        <p:grpSpPr>
          <a:xfrm>
            <a:off x="2387245" y="1149200"/>
            <a:ext cx="7417509" cy="4919600"/>
            <a:chOff x="2387245" y="1149200"/>
            <a:chExt cx="7417509" cy="4919600"/>
          </a:xfrm>
        </p:grpSpPr>
        <p:sp>
          <p:nvSpPr>
            <p:cNvPr id="612" name="Rechteck 611">
              <a:extLst>
                <a:ext uri="{FF2B5EF4-FFF2-40B4-BE49-F238E27FC236}">
                  <a16:creationId xmlns:a16="http://schemas.microsoft.com/office/drawing/2014/main" id="{99BF15FB-DE51-496F-8E62-847C0019FE6C}"/>
                </a:ext>
              </a:extLst>
            </p:cNvPr>
            <p:cNvSpPr/>
            <p:nvPr/>
          </p:nvSpPr>
          <p:spPr bwMode="auto">
            <a:xfrm>
              <a:off x="2387245" y="1149200"/>
              <a:ext cx="7417509" cy="4620104"/>
            </a:xfrm>
            <a:prstGeom prst="rect">
              <a:avLst/>
            </a:prstGeom>
            <a:solidFill>
              <a:srgbClr val="D9E8C5">
                <a:alpha val="20000"/>
              </a:srgbClr>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9" name="Rechteck 608">
              <a:extLst>
                <a:ext uri="{FF2B5EF4-FFF2-40B4-BE49-F238E27FC236}">
                  <a16:creationId xmlns:a16="http://schemas.microsoft.com/office/drawing/2014/main" id="{7E1F7CD6-A2E6-4A8C-9675-345E750CE613}"/>
                </a:ext>
              </a:extLst>
            </p:cNvPr>
            <p:cNvSpPr/>
            <p:nvPr/>
          </p:nvSpPr>
          <p:spPr bwMode="auto">
            <a:xfrm>
              <a:off x="2387245" y="5769304"/>
              <a:ext cx="7417509" cy="299496"/>
            </a:xfrm>
            <a:prstGeom prst="rect">
              <a:avLst/>
            </a:prstGeom>
            <a:solidFill>
              <a:srgbClr val="D9E8C5"/>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PLM</a:t>
              </a:r>
              <a:endPar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 name="Titel 1"/>
          <p:cNvSpPr>
            <a:spLocks noGrp="1"/>
          </p:cNvSpPr>
          <p:nvPr>
            <p:ph type="title"/>
          </p:nvPr>
        </p:nvSpPr>
        <p:spPr/>
        <p:txBody>
          <a:bodyPr/>
          <a:lstStyle/>
          <a:p>
            <a:r>
              <a:rPr lang="de-DE"/>
              <a:t>IT Systems in Manufacturing Companies</a:t>
            </a:r>
          </a:p>
        </p:txBody>
      </p:sp>
      <p:sp>
        <p:nvSpPr>
          <p:cNvPr id="3" name="Fußzeilenplatzhalt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rPr>
              <a:t>© Heinz Nixdorf Institute / Fraunhofer IEM </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85BD5-7F70-499C-8F04-1460C72EE5D6}" type="slidenum">
              <a:rPr kumimoji="0" lang="de-DE" sz="1600" b="0" i="0" u="none" strike="noStrike" kern="1200" cap="none" spc="0" normalizeH="0" baseline="0" noProof="0" smtClean="0">
                <a:ln>
                  <a:noFill/>
                </a:ln>
                <a:solidFill>
                  <a:srgbClr val="000000">
                    <a:lumMod val="75000"/>
                    <a:lumOff val="2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6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5" name="Textplatzhalter 4"/>
          <p:cNvSpPr>
            <a:spLocks noGrp="1"/>
          </p:cNvSpPr>
          <p:nvPr>
            <p:ph type="body" sz="quarter" idx="13"/>
          </p:nvPr>
        </p:nvSpPr>
        <p:spPr/>
        <p:txBody>
          <a:bodyPr/>
          <a:lstStyle/>
          <a:p>
            <a:r>
              <a:rPr lang="de-DE" err="1"/>
              <a:t>Overview</a:t>
            </a:r>
            <a:endParaRPr lang="de-DE"/>
          </a:p>
        </p:txBody>
      </p:sp>
      <p:sp>
        <p:nvSpPr>
          <p:cNvPr id="1846" name="Textfeld 1845"/>
          <p:cNvSpPr txBox="1"/>
          <p:nvPr/>
        </p:nvSpPr>
        <p:spPr>
          <a:xfrm>
            <a:off x="1037428" y="6165304"/>
            <a:ext cx="205819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According to</a:t>
            </a:r>
            <a:r>
              <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800" b="0" i="0" u="none" strike="noStrike" kern="1200" cap="sm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Dumitrescu et al. </a:t>
            </a:r>
            <a:r>
              <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2015</a:t>
            </a:r>
          </a:p>
        </p:txBody>
      </p:sp>
      <p:pic>
        <p:nvPicPr>
          <p:cNvPr id="7" name="Grafik 6">
            <a:extLst>
              <a:ext uri="{FF2B5EF4-FFF2-40B4-BE49-F238E27FC236}">
                <a16:creationId xmlns:a16="http://schemas.microsoft.com/office/drawing/2014/main" id="{06795F33-E2AC-4DE3-89AD-35A1AC1DC199}"/>
              </a:ext>
            </a:extLst>
          </p:cNvPr>
          <p:cNvPicPr>
            <a:picLocks noChangeAspect="1"/>
          </p:cNvPicPr>
          <p:nvPr/>
        </p:nvPicPr>
        <p:blipFill>
          <a:blip r:embed="rId3"/>
          <a:stretch>
            <a:fillRect/>
          </a:stretch>
        </p:blipFill>
        <p:spPr>
          <a:xfrm>
            <a:off x="3434865" y="1200719"/>
            <a:ext cx="5322269" cy="4456562"/>
          </a:xfrm>
          <a:prstGeom prst="rect">
            <a:avLst/>
          </a:prstGeom>
        </p:spPr>
      </p:pic>
      <p:sp>
        <p:nvSpPr>
          <p:cNvPr id="1848" name="Rechteck 1847"/>
          <p:cNvSpPr/>
          <p:nvPr/>
        </p:nvSpPr>
        <p:spPr bwMode="auto">
          <a:xfrm>
            <a:off x="5415005" y="1958256"/>
            <a:ext cx="1633495" cy="1240524"/>
          </a:xfrm>
          <a:prstGeom prst="rect">
            <a:avLst/>
          </a:prstGeom>
          <a:solidFill>
            <a:srgbClr val="D9E8C5"/>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a:t>
            </a:r>
            <a:endPar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9" name="Gruppieren 8">
            <a:extLst>
              <a:ext uri="{FF2B5EF4-FFF2-40B4-BE49-F238E27FC236}">
                <a16:creationId xmlns:a16="http://schemas.microsoft.com/office/drawing/2014/main" id="{C41E1C43-32F0-4964-B957-EFB8DD55555F}"/>
              </a:ext>
            </a:extLst>
          </p:cNvPr>
          <p:cNvGrpSpPr/>
          <p:nvPr/>
        </p:nvGrpSpPr>
        <p:grpSpPr>
          <a:xfrm>
            <a:off x="2025475" y="2720165"/>
            <a:ext cx="3279950" cy="1728816"/>
            <a:chOff x="2025475" y="2720165"/>
            <a:chExt cx="3279950" cy="1728816"/>
          </a:xfrm>
        </p:grpSpPr>
        <p:sp>
          <p:nvSpPr>
            <p:cNvPr id="608" name="Rechteck 607">
              <a:extLst>
                <a:ext uri="{FF2B5EF4-FFF2-40B4-BE49-F238E27FC236}">
                  <a16:creationId xmlns:a16="http://schemas.microsoft.com/office/drawing/2014/main" id="{1CE4CFB2-CB2E-4A50-BB8F-BB53A5CEE206}"/>
                </a:ext>
              </a:extLst>
            </p:cNvPr>
            <p:cNvSpPr/>
            <p:nvPr/>
          </p:nvSpPr>
          <p:spPr bwMode="auto">
            <a:xfrm>
              <a:off x="2025475" y="2720165"/>
              <a:ext cx="787974" cy="1728816"/>
            </a:xfrm>
            <a:prstGeom prst="rect">
              <a:avLst/>
            </a:prstGeom>
            <a:solidFill>
              <a:srgbClr val="D9E8C5"/>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SCM</a:t>
              </a:r>
              <a:endPar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Pfeil: nach rechts 7">
              <a:extLst>
                <a:ext uri="{FF2B5EF4-FFF2-40B4-BE49-F238E27FC236}">
                  <a16:creationId xmlns:a16="http://schemas.microsoft.com/office/drawing/2014/main" id="{1683F4D4-7976-45FD-AABC-FEC42A5CB10E}"/>
                </a:ext>
              </a:extLst>
            </p:cNvPr>
            <p:cNvSpPr/>
            <p:nvPr/>
          </p:nvSpPr>
          <p:spPr>
            <a:xfrm>
              <a:off x="3314700" y="2925454"/>
              <a:ext cx="1990725" cy="227321"/>
            </a:xfrm>
            <a:prstGeom prst="rightArrow">
              <a:avLst/>
            </a:prstGeom>
            <a:solidFill>
              <a:schemeClr val="accent3">
                <a:lumMod val="50000"/>
              </a:schemeClr>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6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0" name="Gruppieren 9">
            <a:extLst>
              <a:ext uri="{FF2B5EF4-FFF2-40B4-BE49-F238E27FC236}">
                <a16:creationId xmlns:a16="http://schemas.microsoft.com/office/drawing/2014/main" id="{32624632-843D-479D-906A-C6188A201E7D}"/>
              </a:ext>
            </a:extLst>
          </p:cNvPr>
          <p:cNvGrpSpPr/>
          <p:nvPr/>
        </p:nvGrpSpPr>
        <p:grpSpPr>
          <a:xfrm>
            <a:off x="7158080" y="2809876"/>
            <a:ext cx="3040661" cy="1728816"/>
            <a:chOff x="7158080" y="2809876"/>
            <a:chExt cx="3040661" cy="1728816"/>
          </a:xfrm>
        </p:grpSpPr>
        <p:sp>
          <p:nvSpPr>
            <p:cNvPr id="607" name="Rechteck 606">
              <a:extLst>
                <a:ext uri="{FF2B5EF4-FFF2-40B4-BE49-F238E27FC236}">
                  <a16:creationId xmlns:a16="http://schemas.microsoft.com/office/drawing/2014/main" id="{0D1A516B-4B3E-454D-A3E8-2853897A26B3}"/>
                </a:ext>
              </a:extLst>
            </p:cNvPr>
            <p:cNvSpPr/>
            <p:nvPr/>
          </p:nvSpPr>
          <p:spPr bwMode="auto">
            <a:xfrm>
              <a:off x="9410767" y="2809876"/>
              <a:ext cx="787974" cy="1728816"/>
            </a:xfrm>
            <a:prstGeom prst="rect">
              <a:avLst/>
            </a:prstGeom>
            <a:solidFill>
              <a:srgbClr val="D9E8C5"/>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CRM</a:t>
              </a:r>
              <a:endPar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1" name="Pfeil: nach rechts 610">
              <a:extLst>
                <a:ext uri="{FF2B5EF4-FFF2-40B4-BE49-F238E27FC236}">
                  <a16:creationId xmlns:a16="http://schemas.microsoft.com/office/drawing/2014/main" id="{99B493AD-4E0C-4D43-BE3A-0AA9762F89B8}"/>
                </a:ext>
              </a:extLst>
            </p:cNvPr>
            <p:cNvSpPr/>
            <p:nvPr/>
          </p:nvSpPr>
          <p:spPr>
            <a:xfrm>
              <a:off x="7158080" y="2925454"/>
              <a:ext cx="1990725" cy="227321"/>
            </a:xfrm>
            <a:prstGeom prst="rightArrow">
              <a:avLst/>
            </a:prstGeom>
            <a:solidFill>
              <a:schemeClr val="accent3">
                <a:lumMod val="50000"/>
              </a:schemeClr>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6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2" name="Gruppieren 11">
            <a:extLst>
              <a:ext uri="{FF2B5EF4-FFF2-40B4-BE49-F238E27FC236}">
                <a16:creationId xmlns:a16="http://schemas.microsoft.com/office/drawing/2014/main" id="{D7CF21BA-016C-47E4-ACE7-C5D108539706}"/>
              </a:ext>
            </a:extLst>
          </p:cNvPr>
          <p:cNvGrpSpPr/>
          <p:nvPr/>
        </p:nvGrpSpPr>
        <p:grpSpPr>
          <a:xfrm>
            <a:off x="5415005" y="3242131"/>
            <a:ext cx="1633495" cy="758369"/>
            <a:chOff x="5415005" y="3541441"/>
            <a:chExt cx="1633495" cy="758369"/>
          </a:xfrm>
        </p:grpSpPr>
        <p:sp>
          <p:nvSpPr>
            <p:cNvPr id="616" name="Rechteck 615">
              <a:extLst>
                <a:ext uri="{FF2B5EF4-FFF2-40B4-BE49-F238E27FC236}">
                  <a16:creationId xmlns:a16="http://schemas.microsoft.com/office/drawing/2014/main" id="{930BA192-17C5-4498-B949-FB5592BC6125}"/>
                </a:ext>
              </a:extLst>
            </p:cNvPr>
            <p:cNvSpPr/>
            <p:nvPr/>
          </p:nvSpPr>
          <p:spPr bwMode="auto">
            <a:xfrm>
              <a:off x="5415005" y="3769494"/>
              <a:ext cx="1633495" cy="530316"/>
            </a:xfrm>
            <a:prstGeom prst="rect">
              <a:avLst/>
            </a:prstGeom>
            <a:solidFill>
              <a:srgbClr val="D9E8C5"/>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MES</a:t>
              </a:r>
              <a:endPar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8" name="Pfeil: nach rechts 617">
              <a:extLst>
                <a:ext uri="{FF2B5EF4-FFF2-40B4-BE49-F238E27FC236}">
                  <a16:creationId xmlns:a16="http://schemas.microsoft.com/office/drawing/2014/main" id="{D161472D-733B-46EE-9792-7F80FABDB27D}"/>
                </a:ext>
              </a:extLst>
            </p:cNvPr>
            <p:cNvSpPr/>
            <p:nvPr/>
          </p:nvSpPr>
          <p:spPr>
            <a:xfrm rot="5400000">
              <a:off x="5943641" y="3526142"/>
              <a:ext cx="183263" cy="227321"/>
            </a:xfrm>
            <a:prstGeom prst="rightArrow">
              <a:avLst/>
            </a:prstGeom>
            <a:solidFill>
              <a:schemeClr val="accent3">
                <a:lumMod val="50000"/>
              </a:schemeClr>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6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9" name="Pfeil: nach rechts 618">
              <a:extLst>
                <a:ext uri="{FF2B5EF4-FFF2-40B4-BE49-F238E27FC236}">
                  <a16:creationId xmlns:a16="http://schemas.microsoft.com/office/drawing/2014/main" id="{797D9E56-5D56-4A5D-94B3-425AE7458739}"/>
                </a:ext>
              </a:extLst>
            </p:cNvPr>
            <p:cNvSpPr/>
            <p:nvPr/>
          </p:nvSpPr>
          <p:spPr>
            <a:xfrm rot="16200000">
              <a:off x="6344170" y="3519412"/>
              <a:ext cx="183263" cy="227321"/>
            </a:xfrm>
            <a:prstGeom prst="rightArrow">
              <a:avLst/>
            </a:prstGeom>
            <a:solidFill>
              <a:schemeClr val="accent3">
                <a:lumMod val="50000"/>
              </a:schemeClr>
            </a:solidFill>
            <a:ln>
              <a:solidFill>
                <a:schemeClr val="tx2"/>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6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161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8"/>
                                        </p:tgtEl>
                                        <p:attrNameLst>
                                          <p:attrName>style.visibility</p:attrName>
                                        </p:attrNameLst>
                                      </p:cBhvr>
                                      <p:to>
                                        <p:strVal val="visible"/>
                                      </p:to>
                                    </p:set>
                                    <p:animEffect transition="in" filter="fade">
                                      <p:cBhvr>
                                        <p:cTn id="7" dur="500"/>
                                        <p:tgtEl>
                                          <p:spTgt spid="18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ADFBE1D1-4928-4D5F-A1B3-B5ED95500CC5}"/>
              </a:ext>
            </a:extLst>
          </p:cNvPr>
          <p:cNvSpPr/>
          <p:nvPr/>
        </p:nvSpPr>
        <p:spPr>
          <a:xfrm>
            <a:off x="6717956" y="1437269"/>
            <a:ext cx="5131144" cy="4341231"/>
          </a:xfrm>
          <a:prstGeom prst="rect">
            <a:avLst/>
          </a:prstGeom>
          <a:solidFill>
            <a:schemeClr val="accent5">
              <a:lumMod val="20000"/>
              <a:lumOff val="80000"/>
              <a:alpha val="70000"/>
            </a:schemeClr>
          </a:solidFill>
          <a:ln w="12700">
            <a:solidFill>
              <a:schemeClr val="accent4"/>
            </a:solidFill>
          </a:ln>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Accounting and controlling (Financial, cost, Equipment)</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Human Resources</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Project and document management</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Rechteck 31">
            <a:extLst>
              <a:ext uri="{FF2B5EF4-FFF2-40B4-BE49-F238E27FC236}">
                <a16:creationId xmlns:a16="http://schemas.microsoft.com/office/drawing/2014/main" id="{1FAF2B3A-3F3E-4948-893E-82DB7688FAB6}"/>
              </a:ext>
            </a:extLst>
          </p:cNvPr>
          <p:cNvSpPr/>
          <p:nvPr/>
        </p:nvSpPr>
        <p:spPr>
          <a:xfrm>
            <a:off x="6779247" y="1805826"/>
            <a:ext cx="4975955" cy="3109074"/>
          </a:xfrm>
          <a:prstGeom prst="rect">
            <a:avLst/>
          </a:prstGeom>
          <a:solidFill>
            <a:srgbClr val="D9E8C5">
              <a:alpha val="70000"/>
            </a:srgbClr>
          </a:solidFill>
          <a:ln w="12700">
            <a:solidFill>
              <a:schemeClr val="accent3">
                <a:lumMod val="75000"/>
              </a:schemeClr>
            </a:solidFill>
          </a:ln>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MRP II</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Business planning</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Sales planning</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Rechteck 30">
            <a:extLst>
              <a:ext uri="{FF2B5EF4-FFF2-40B4-BE49-F238E27FC236}">
                <a16:creationId xmlns:a16="http://schemas.microsoft.com/office/drawing/2014/main" id="{A6FC1DE8-7815-4AD4-B728-F9CAE32CAE45}"/>
              </a:ext>
            </a:extLst>
          </p:cNvPr>
          <p:cNvSpPr/>
          <p:nvPr/>
        </p:nvSpPr>
        <p:spPr>
          <a:xfrm>
            <a:off x="6843095" y="2708318"/>
            <a:ext cx="4838116" cy="2148298"/>
          </a:xfrm>
          <a:prstGeom prst="rect">
            <a:avLst/>
          </a:prstGeom>
          <a:solidFill>
            <a:srgbClr val="D9E8C5">
              <a:alpha val="70000"/>
            </a:srgbClr>
          </a:solidFill>
          <a:ln w="12700">
            <a:solidFill>
              <a:schemeClr val="accent3">
                <a:lumMod val="75000"/>
              </a:schemeClr>
            </a:solidFill>
          </a:ln>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MRP I</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Planning of production </a:t>
            </a:r>
            <a:r>
              <a:rPr kumimoji="0" 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programme</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Scheduling and Capacity Planning</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Order initiation and monitoring</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el 1"/>
          <p:cNvSpPr>
            <a:spLocks noGrp="1"/>
          </p:cNvSpPr>
          <p:nvPr>
            <p:ph type="title"/>
          </p:nvPr>
        </p:nvSpPr>
        <p:spPr/>
        <p:txBody>
          <a:bodyPr/>
          <a:lstStyle/>
          <a:p>
            <a:r>
              <a:rPr lang="de-DE"/>
              <a:t>Enterprise </a:t>
            </a:r>
            <a:r>
              <a:rPr lang="de-DE" err="1"/>
              <a:t>Resource</a:t>
            </a:r>
            <a:r>
              <a:rPr lang="de-DE"/>
              <a:t> </a:t>
            </a:r>
            <a:r>
              <a:rPr lang="de-DE" err="1"/>
              <a:t>Planning</a:t>
            </a:r>
            <a:endParaRPr lang="de-DE"/>
          </a:p>
        </p:txBody>
      </p:sp>
      <p:sp>
        <p:nvSpPr>
          <p:cNvPr id="3" name="Fußzeilenplatzhalt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rPr>
              <a:t>© Heinz Nixdorf Institute / Fraunhofer IEM </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85BD5-7F70-499C-8F04-1460C72EE5D6}" type="slidenum">
              <a:rPr kumimoji="0" lang="de-DE" sz="1600" b="0" i="0" u="none" strike="noStrike" kern="1200" cap="none" spc="0" normalizeH="0" baseline="0" noProof="0" smtClean="0">
                <a:ln>
                  <a:noFill/>
                </a:ln>
                <a:solidFill>
                  <a:srgbClr val="000000">
                    <a:lumMod val="75000"/>
                    <a:lumOff val="2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6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5" name="Textplatzhalter 4"/>
          <p:cNvSpPr>
            <a:spLocks noGrp="1"/>
          </p:cNvSpPr>
          <p:nvPr>
            <p:ph type="body" sz="quarter" idx="13"/>
          </p:nvPr>
        </p:nvSpPr>
        <p:spPr/>
        <p:txBody>
          <a:bodyPr/>
          <a:lstStyle/>
          <a:p>
            <a:r>
              <a:rPr lang="de-DE" err="1"/>
              <a:t>Overview</a:t>
            </a:r>
            <a:endParaRPr lang="de-DE"/>
          </a:p>
        </p:txBody>
      </p:sp>
      <p:sp>
        <p:nvSpPr>
          <p:cNvPr id="1846" name="Textfeld 1845"/>
          <p:cNvSpPr txBox="1"/>
          <p:nvPr/>
        </p:nvSpPr>
        <p:spPr>
          <a:xfrm>
            <a:off x="1037428" y="6165304"/>
            <a:ext cx="298847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According to</a:t>
            </a:r>
            <a:r>
              <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800" b="0" i="0" u="none" strike="noStrike" kern="1200" cap="sm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Schuh / Produktionsmanagement II</a:t>
            </a:r>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 name="Gruppieren 5">
            <a:extLst>
              <a:ext uri="{FF2B5EF4-FFF2-40B4-BE49-F238E27FC236}">
                <a16:creationId xmlns:a16="http://schemas.microsoft.com/office/drawing/2014/main" id="{8BBE1C47-1CF4-4B2B-8886-154DBCCA5EE9}"/>
              </a:ext>
            </a:extLst>
          </p:cNvPr>
          <p:cNvGrpSpPr/>
          <p:nvPr/>
        </p:nvGrpSpPr>
        <p:grpSpPr>
          <a:xfrm>
            <a:off x="9970807" y="395288"/>
            <a:ext cx="1680715" cy="686448"/>
            <a:chOff x="3136418" y="2212025"/>
            <a:chExt cx="6162753" cy="2517030"/>
          </a:xfrm>
          <a:solidFill>
            <a:schemeClr val="bg1">
              <a:lumMod val="85000"/>
            </a:schemeClr>
          </a:solidFill>
        </p:grpSpPr>
        <p:grpSp>
          <p:nvGrpSpPr>
            <p:cNvPr id="11" name="Gruppieren 10">
              <a:extLst>
                <a:ext uri="{FF2B5EF4-FFF2-40B4-BE49-F238E27FC236}">
                  <a16:creationId xmlns:a16="http://schemas.microsoft.com/office/drawing/2014/main" id="{AEDD8C45-D3AD-4662-A2AD-7B58DBC94B36}"/>
                </a:ext>
              </a:extLst>
            </p:cNvPr>
            <p:cNvGrpSpPr/>
            <p:nvPr/>
          </p:nvGrpSpPr>
          <p:grpSpPr>
            <a:xfrm>
              <a:off x="3363193" y="2212025"/>
              <a:ext cx="5640513" cy="2517030"/>
              <a:chOff x="3363193" y="2212025"/>
              <a:chExt cx="5640513" cy="2517030"/>
            </a:xfrm>
            <a:grpFill/>
          </p:grpSpPr>
          <p:sp>
            <p:nvSpPr>
              <p:cNvPr id="612" name="Rechteck 611">
                <a:extLst>
                  <a:ext uri="{FF2B5EF4-FFF2-40B4-BE49-F238E27FC236}">
                    <a16:creationId xmlns:a16="http://schemas.microsoft.com/office/drawing/2014/main" id="{99BF15FB-DE51-496F-8E62-847C0019FE6C}"/>
                  </a:ext>
                </a:extLst>
              </p:cNvPr>
              <p:cNvSpPr/>
              <p:nvPr/>
            </p:nvSpPr>
            <p:spPr bwMode="auto">
              <a:xfrm>
                <a:off x="3363193" y="2212025"/>
                <a:ext cx="5640513" cy="2517030"/>
              </a:xfrm>
              <a:prstGeom prst="rect">
                <a:avLst/>
              </a:prstGeom>
              <a:solidFill>
                <a:schemeClr val="bg1">
                  <a:lumMod val="95000"/>
                </a:schemeClr>
              </a:solid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09" name="Rechteck 608">
                <a:extLst>
                  <a:ext uri="{FF2B5EF4-FFF2-40B4-BE49-F238E27FC236}">
                    <a16:creationId xmlns:a16="http://schemas.microsoft.com/office/drawing/2014/main" id="{7E1F7CD6-A2E6-4A8C-9675-345E750CE613}"/>
                  </a:ext>
                </a:extLst>
              </p:cNvPr>
              <p:cNvSpPr/>
              <p:nvPr/>
            </p:nvSpPr>
            <p:spPr bwMode="auto">
              <a:xfrm>
                <a:off x="3363193" y="4198741"/>
                <a:ext cx="5640513" cy="530314"/>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PLM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sp>
          <p:nvSpPr>
            <p:cNvPr id="1848" name="Rechteck 1847"/>
            <p:cNvSpPr/>
            <p:nvPr/>
          </p:nvSpPr>
          <p:spPr bwMode="auto">
            <a:xfrm>
              <a:off x="5415007" y="2346639"/>
              <a:ext cx="1633494" cy="852141"/>
            </a:xfrm>
            <a:prstGeom prst="rect">
              <a:avLst/>
            </a:prstGeom>
            <a:solidFill>
              <a:srgbClr val="D9E8C5"/>
            </a:solidFill>
            <a:ln>
              <a:solidFill>
                <a:schemeClr val="accent3">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a:t>
              </a:r>
              <a:endParaRPr kumimoji="0" 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9" name="Gruppieren 8">
              <a:extLst>
                <a:ext uri="{FF2B5EF4-FFF2-40B4-BE49-F238E27FC236}">
                  <a16:creationId xmlns:a16="http://schemas.microsoft.com/office/drawing/2014/main" id="{C41E1C43-32F0-4964-B957-EFB8DD55555F}"/>
                </a:ext>
              </a:extLst>
            </p:cNvPr>
            <p:cNvGrpSpPr/>
            <p:nvPr/>
          </p:nvGrpSpPr>
          <p:grpSpPr>
            <a:xfrm>
              <a:off x="3136418" y="2720165"/>
              <a:ext cx="2169007" cy="1280336"/>
              <a:chOff x="3136418" y="2720165"/>
              <a:chExt cx="2169007" cy="1280336"/>
            </a:xfrm>
            <a:grpFill/>
          </p:grpSpPr>
          <p:sp>
            <p:nvSpPr>
              <p:cNvPr id="608" name="Rechteck 607">
                <a:extLst>
                  <a:ext uri="{FF2B5EF4-FFF2-40B4-BE49-F238E27FC236}">
                    <a16:creationId xmlns:a16="http://schemas.microsoft.com/office/drawing/2014/main" id="{1CE4CFB2-CB2E-4A50-BB8F-BB53A5CEE206}"/>
                  </a:ext>
                </a:extLst>
              </p:cNvPr>
              <p:cNvSpPr/>
              <p:nvPr/>
            </p:nvSpPr>
            <p:spPr bwMode="auto">
              <a:xfrm>
                <a:off x="3136418" y="2720165"/>
                <a:ext cx="1435361" cy="1280336"/>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SCM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8" name="Pfeil: nach rechts 7">
                <a:extLst>
                  <a:ext uri="{FF2B5EF4-FFF2-40B4-BE49-F238E27FC236}">
                    <a16:creationId xmlns:a16="http://schemas.microsoft.com/office/drawing/2014/main" id="{1683F4D4-7976-45FD-AABC-FEC42A5CB10E}"/>
                  </a:ext>
                </a:extLst>
              </p:cNvPr>
              <p:cNvSpPr/>
              <p:nvPr/>
            </p:nvSpPr>
            <p:spPr>
              <a:xfrm>
                <a:off x="4707841" y="2925455"/>
                <a:ext cx="597584" cy="227320"/>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nvGrpSpPr>
            <p:cNvPr id="10" name="Gruppieren 9">
              <a:extLst>
                <a:ext uri="{FF2B5EF4-FFF2-40B4-BE49-F238E27FC236}">
                  <a16:creationId xmlns:a16="http://schemas.microsoft.com/office/drawing/2014/main" id="{32624632-843D-479D-906A-C6188A201E7D}"/>
                </a:ext>
              </a:extLst>
            </p:cNvPr>
            <p:cNvGrpSpPr/>
            <p:nvPr/>
          </p:nvGrpSpPr>
          <p:grpSpPr>
            <a:xfrm>
              <a:off x="7157365" y="2809880"/>
              <a:ext cx="2141806" cy="1190622"/>
              <a:chOff x="7157365" y="2809880"/>
              <a:chExt cx="2141806" cy="1190622"/>
            </a:xfrm>
            <a:grpFill/>
          </p:grpSpPr>
          <p:sp>
            <p:nvSpPr>
              <p:cNvPr id="607" name="Rechteck 606">
                <a:extLst>
                  <a:ext uri="{FF2B5EF4-FFF2-40B4-BE49-F238E27FC236}">
                    <a16:creationId xmlns:a16="http://schemas.microsoft.com/office/drawing/2014/main" id="{0D1A516B-4B3E-454D-A3E8-2853897A26B3}"/>
                  </a:ext>
                </a:extLst>
              </p:cNvPr>
              <p:cNvSpPr/>
              <p:nvPr/>
            </p:nvSpPr>
            <p:spPr bwMode="auto">
              <a:xfrm>
                <a:off x="7863815" y="2809880"/>
                <a:ext cx="1435356" cy="1190622"/>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CRM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11" name="Pfeil: nach rechts 610">
                <a:extLst>
                  <a:ext uri="{FF2B5EF4-FFF2-40B4-BE49-F238E27FC236}">
                    <a16:creationId xmlns:a16="http://schemas.microsoft.com/office/drawing/2014/main" id="{99B493AD-4E0C-4D43-BE3A-0AA9762F89B8}"/>
                  </a:ext>
                </a:extLst>
              </p:cNvPr>
              <p:cNvSpPr/>
              <p:nvPr/>
            </p:nvSpPr>
            <p:spPr>
              <a:xfrm>
                <a:off x="7157365" y="2925456"/>
                <a:ext cx="597585" cy="227320"/>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nvGrpSpPr>
            <p:cNvPr id="12" name="Gruppieren 11">
              <a:extLst>
                <a:ext uri="{FF2B5EF4-FFF2-40B4-BE49-F238E27FC236}">
                  <a16:creationId xmlns:a16="http://schemas.microsoft.com/office/drawing/2014/main" id="{D7CF21BA-016C-47E4-ACE7-C5D108539706}"/>
                </a:ext>
              </a:extLst>
            </p:cNvPr>
            <p:cNvGrpSpPr/>
            <p:nvPr/>
          </p:nvGrpSpPr>
          <p:grpSpPr>
            <a:xfrm>
              <a:off x="5415005" y="3242131"/>
              <a:ext cx="1633495" cy="758369"/>
              <a:chOff x="5415005" y="3541441"/>
              <a:chExt cx="1633495" cy="758369"/>
            </a:xfrm>
            <a:grpFill/>
          </p:grpSpPr>
          <p:sp>
            <p:nvSpPr>
              <p:cNvPr id="616" name="Rechteck 615">
                <a:extLst>
                  <a:ext uri="{FF2B5EF4-FFF2-40B4-BE49-F238E27FC236}">
                    <a16:creationId xmlns:a16="http://schemas.microsoft.com/office/drawing/2014/main" id="{930BA192-17C5-4498-B949-FB5592BC6125}"/>
                  </a:ext>
                </a:extLst>
              </p:cNvPr>
              <p:cNvSpPr/>
              <p:nvPr/>
            </p:nvSpPr>
            <p:spPr bwMode="auto">
              <a:xfrm>
                <a:off x="5415005" y="3769494"/>
                <a:ext cx="1633495" cy="530316"/>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MES</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18" name="Pfeil: nach rechts 617">
                <a:extLst>
                  <a:ext uri="{FF2B5EF4-FFF2-40B4-BE49-F238E27FC236}">
                    <a16:creationId xmlns:a16="http://schemas.microsoft.com/office/drawing/2014/main" id="{D161472D-733B-46EE-9792-7F80FABDB27D}"/>
                  </a:ext>
                </a:extLst>
              </p:cNvPr>
              <p:cNvSpPr/>
              <p:nvPr/>
            </p:nvSpPr>
            <p:spPr>
              <a:xfrm rot="5400000">
                <a:off x="5943641" y="3526142"/>
                <a:ext cx="183263" cy="227321"/>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19" name="Pfeil: nach rechts 618">
                <a:extLst>
                  <a:ext uri="{FF2B5EF4-FFF2-40B4-BE49-F238E27FC236}">
                    <a16:creationId xmlns:a16="http://schemas.microsoft.com/office/drawing/2014/main" id="{797D9E56-5D56-4A5D-94B3-425AE7458739}"/>
                  </a:ext>
                </a:extLst>
              </p:cNvPr>
              <p:cNvSpPr/>
              <p:nvPr/>
            </p:nvSpPr>
            <p:spPr>
              <a:xfrm rot="16200000">
                <a:off x="6344170" y="3519412"/>
                <a:ext cx="183263" cy="227321"/>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grpSp>
        <p:nvGrpSpPr>
          <p:cNvPr id="24" name="Gruppieren 23">
            <a:extLst>
              <a:ext uri="{FF2B5EF4-FFF2-40B4-BE49-F238E27FC236}">
                <a16:creationId xmlns:a16="http://schemas.microsoft.com/office/drawing/2014/main" id="{3B9AE504-9C18-46CF-A954-8440A1909592}"/>
              </a:ext>
            </a:extLst>
          </p:cNvPr>
          <p:cNvGrpSpPr/>
          <p:nvPr/>
        </p:nvGrpSpPr>
        <p:grpSpPr>
          <a:xfrm>
            <a:off x="436797" y="1534931"/>
            <a:ext cx="5577947" cy="888278"/>
            <a:chOff x="6753376" y="4833258"/>
            <a:chExt cx="5577947" cy="888278"/>
          </a:xfrm>
          <a:effectLst>
            <a:outerShdw blurRad="50800" dist="38100" dir="2700000" algn="tl" rotWithShape="0">
              <a:prstClr val="black">
                <a:alpha val="40000"/>
              </a:prstClr>
            </a:outerShdw>
          </a:effectLst>
        </p:grpSpPr>
        <p:sp>
          <p:nvSpPr>
            <p:cNvPr id="25" name="Rechteck 24">
              <a:extLst>
                <a:ext uri="{FF2B5EF4-FFF2-40B4-BE49-F238E27FC236}">
                  <a16:creationId xmlns:a16="http://schemas.microsoft.com/office/drawing/2014/main" id="{BBB2C0FB-C226-4680-A446-693011AB9ED4}"/>
                </a:ext>
              </a:extLst>
            </p:cNvPr>
            <p:cNvSpPr/>
            <p:nvPr/>
          </p:nvSpPr>
          <p:spPr>
            <a:xfrm>
              <a:off x="7125122" y="4833258"/>
              <a:ext cx="5206201" cy="888278"/>
            </a:xfrm>
            <a:prstGeom prst="rect">
              <a:avLst/>
            </a:prstGeom>
            <a:solidFill>
              <a:srgbClr val="FEEFD6"/>
            </a:solidFill>
            <a:ln w="12700">
              <a:solidFill>
                <a:schemeClr val="tx1"/>
              </a:solidFill>
            </a:ln>
          </p:spPr>
          <p:txBody>
            <a:bodyPr wrap="square" lIns="252000" rIns="72000">
              <a:noAutofit/>
            </a:bodyPr>
            <a:lstStyle/>
            <a:p>
              <a:pPr marL="0" marR="0" lvl="0" indent="0" algn="l" defTabSz="914400" rtl="0" eaLnBrk="1" fontAlgn="auto" latinLnBrk="0" hangingPunct="1">
                <a:lnSpc>
                  <a:spcPct val="100000"/>
                </a:lnSpc>
                <a:spcBef>
                  <a:spcPts val="600"/>
                </a:spcBef>
                <a:spcAft>
                  <a:spcPts val="400"/>
                </a:spcAft>
                <a:buClr>
                  <a:srgbClr val="003A80"/>
                </a:buClr>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 system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is a holistic, process-oriented software solution that controls, monitors and evaluates business processes.</a:t>
              </a:r>
              <a:endPar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echteck 42">
              <a:extLst>
                <a:ext uri="{FF2B5EF4-FFF2-40B4-BE49-F238E27FC236}">
                  <a16:creationId xmlns:a16="http://schemas.microsoft.com/office/drawing/2014/main" id="{AAE0DB62-F43E-48DD-A1D1-D784F6E63388}"/>
                </a:ext>
              </a:extLst>
            </p:cNvPr>
            <p:cNvSpPr/>
            <p:nvPr/>
          </p:nvSpPr>
          <p:spPr>
            <a:xfrm>
              <a:off x="6753376" y="4918146"/>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grpSp>
      <p:grpSp>
        <p:nvGrpSpPr>
          <p:cNvPr id="14" name="Gruppieren 13">
            <a:extLst>
              <a:ext uri="{FF2B5EF4-FFF2-40B4-BE49-F238E27FC236}">
                <a16:creationId xmlns:a16="http://schemas.microsoft.com/office/drawing/2014/main" id="{F34D574E-6B9A-47CD-A49D-738E98D2C9B8}"/>
              </a:ext>
            </a:extLst>
          </p:cNvPr>
          <p:cNvGrpSpPr/>
          <p:nvPr/>
        </p:nvGrpSpPr>
        <p:grpSpPr>
          <a:xfrm>
            <a:off x="808543" y="2622111"/>
            <a:ext cx="5206201" cy="3371889"/>
            <a:chOff x="808543" y="2622111"/>
            <a:chExt cx="5206201" cy="3371889"/>
          </a:xfrm>
        </p:grpSpPr>
        <p:sp>
          <p:nvSpPr>
            <p:cNvPr id="27" name="Rechteck 26">
              <a:extLst>
                <a:ext uri="{FF2B5EF4-FFF2-40B4-BE49-F238E27FC236}">
                  <a16:creationId xmlns:a16="http://schemas.microsoft.com/office/drawing/2014/main" id="{1CF2D82A-11F8-42BC-863D-B52DE8A6EB43}"/>
                </a:ext>
              </a:extLst>
            </p:cNvPr>
            <p:cNvSpPr/>
            <p:nvPr/>
          </p:nvSpPr>
          <p:spPr>
            <a:xfrm>
              <a:off x="808543" y="2622111"/>
              <a:ext cx="5206201" cy="1783128"/>
            </a:xfrm>
            <a:prstGeom prst="rect">
              <a:avLst/>
            </a:prstGeom>
            <a:solidFill>
              <a:srgbClr val="FFF7EB"/>
            </a:solidFill>
            <a:ln w="12700">
              <a:noFill/>
            </a:ln>
            <a:effectLst>
              <a:outerShdw blurRad="50800" dist="38100" dir="2700000" algn="tl" rotWithShape="0">
                <a:prstClr val="black">
                  <a:alpha val="40000"/>
                </a:prstClr>
              </a:outerShdw>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Objectives of an ERP system</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 systems try to capture and map information flows (capital, production, input/output etc.) in the enterprise as a whole</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Detection of bottlenecks</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Optimal utilization of all resources: human, capital, material, machines</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Rechteck 27">
              <a:extLst>
                <a:ext uri="{FF2B5EF4-FFF2-40B4-BE49-F238E27FC236}">
                  <a16:creationId xmlns:a16="http://schemas.microsoft.com/office/drawing/2014/main" id="{4A9A5A50-98EC-4BC1-A4AF-42917A5C46EC}"/>
                </a:ext>
              </a:extLst>
            </p:cNvPr>
            <p:cNvSpPr/>
            <p:nvPr/>
          </p:nvSpPr>
          <p:spPr>
            <a:xfrm>
              <a:off x="808543" y="4586751"/>
              <a:ext cx="5206201" cy="1407249"/>
            </a:xfrm>
            <a:prstGeom prst="rect">
              <a:avLst/>
            </a:prstGeom>
            <a:solidFill>
              <a:srgbClr val="FFF7EB"/>
            </a:solidFill>
            <a:ln w="12700">
              <a:noFill/>
            </a:ln>
            <a:effectLst>
              <a:outerShdw blurRad="50800" dist="38100" dir="2700000" algn="tl" rotWithShape="0">
                <a:prstClr val="black">
                  <a:alpha val="40000"/>
                </a:prstClr>
              </a:outerShdw>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Main Features</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Interfaces departments of production, sales, logistics, human resources, administration</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Large amount of predefined basic functionality</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basis for further management programs</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0" name="Rechteck 29">
            <a:extLst>
              <a:ext uri="{FF2B5EF4-FFF2-40B4-BE49-F238E27FC236}">
                <a16:creationId xmlns:a16="http://schemas.microsoft.com/office/drawing/2014/main" id="{12EF5616-5093-431E-A450-613F61BFED42}"/>
              </a:ext>
            </a:extLst>
          </p:cNvPr>
          <p:cNvSpPr/>
          <p:nvPr/>
        </p:nvSpPr>
        <p:spPr>
          <a:xfrm>
            <a:off x="6935242" y="3393371"/>
            <a:ext cx="4653822" cy="888278"/>
          </a:xfrm>
          <a:prstGeom prst="rect">
            <a:avLst/>
          </a:prstGeom>
          <a:solidFill>
            <a:srgbClr val="D9E8C5">
              <a:alpha val="70000"/>
            </a:srgbClr>
          </a:solidFill>
          <a:ln w="12700">
            <a:solidFill>
              <a:schemeClr val="accent3">
                <a:lumMod val="75000"/>
              </a:schemeClr>
            </a:solidFill>
          </a:ln>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MRP: Material Requirement Planning</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Quantity planning (Requirement, procurement, storage, procurement, provisioning)</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Rechteck 34">
            <a:extLst>
              <a:ext uri="{FF2B5EF4-FFF2-40B4-BE49-F238E27FC236}">
                <a16:creationId xmlns:a16="http://schemas.microsoft.com/office/drawing/2014/main" id="{D8F5A6F5-4E15-4029-9A43-1784F8BDBD7E}"/>
              </a:ext>
            </a:extLst>
          </p:cNvPr>
          <p:cNvSpPr/>
          <p:nvPr/>
        </p:nvSpPr>
        <p:spPr>
          <a:xfrm>
            <a:off x="6717956" y="5778499"/>
            <a:ext cx="5131144" cy="386805"/>
          </a:xfrm>
          <a:prstGeom prst="rect">
            <a:avLst/>
          </a:prstGeom>
          <a:solidFill>
            <a:schemeClr val="accent5">
              <a:lumMod val="20000"/>
              <a:lumOff val="80000"/>
              <a:alpha val="70000"/>
            </a:schemeClr>
          </a:solidFill>
          <a:ln w="12700">
            <a:solidFill>
              <a:schemeClr val="accent4"/>
            </a:solidFill>
          </a:ln>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interfaces to SCM / CRM</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05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1" grpId="0" animBg="1"/>
      <p:bldP spid="30"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Wiederholung: Datenmodalitäten</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5</a:t>
            </a:fld>
            <a:endParaRPr lang="de-DE" dirty="0"/>
          </a:p>
        </p:txBody>
      </p:sp>
      <p:sp>
        <p:nvSpPr>
          <p:cNvPr id="33" name="Rechteck 32">
            <a:extLst>
              <a:ext uri="{FF2B5EF4-FFF2-40B4-BE49-F238E27FC236}">
                <a16:creationId xmlns:a16="http://schemas.microsoft.com/office/drawing/2014/main" id="{AAB0DFA1-81FC-06B3-BB4C-FFB4D9727420}"/>
              </a:ext>
            </a:extLst>
          </p:cNvPr>
          <p:cNvSpPr/>
          <p:nvPr/>
        </p:nvSpPr>
        <p:spPr>
          <a:xfrm>
            <a:off x="956220" y="3389570"/>
            <a:ext cx="2608838" cy="371280"/>
          </a:xfrm>
          <a:prstGeom prst="rect">
            <a:avLst/>
          </a:prstGeom>
          <a:solidFill>
            <a:schemeClr val="accent2"/>
          </a:solidFill>
          <a:ln>
            <a:noFill/>
          </a:ln>
        </p:spPr>
        <p:txBody>
          <a:bodyPr rot="0" spcFirstLastPara="0" vertOverflow="overflow" horzOverflow="overflow" vert="horz" wrap="square" lIns="180000" tIns="108000" rIns="18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spcAft>
                <a:spcPts val="1000"/>
              </a:spcAft>
              <a:buClrTx/>
              <a:buSzTx/>
              <a:buFontTx/>
              <a:buNone/>
              <a:tabLst/>
              <a:defRPr/>
            </a:pPr>
            <a:r>
              <a:rPr kumimoji="0" lang="de-DE" sz="1800" b="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Daten und Eingabe x</a:t>
            </a:r>
            <a:endParaRPr kumimoji="0" lang="de-DE" sz="1000" b="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38" name="Gruppieren 37">
            <a:extLst>
              <a:ext uri="{FF2B5EF4-FFF2-40B4-BE49-F238E27FC236}">
                <a16:creationId xmlns:a16="http://schemas.microsoft.com/office/drawing/2014/main" id="{7AD3A2E6-720F-7F8C-05C1-AC3A17BD81B6}"/>
              </a:ext>
            </a:extLst>
          </p:cNvPr>
          <p:cNvGrpSpPr/>
          <p:nvPr/>
        </p:nvGrpSpPr>
        <p:grpSpPr>
          <a:xfrm>
            <a:off x="3565058" y="1851570"/>
            <a:ext cx="3810478" cy="1723640"/>
            <a:chOff x="4059044" y="1567791"/>
            <a:chExt cx="3810478" cy="1723640"/>
          </a:xfrm>
        </p:grpSpPr>
        <p:grpSp>
          <p:nvGrpSpPr>
            <p:cNvPr id="39" name="Gruppieren 38">
              <a:extLst>
                <a:ext uri="{FF2B5EF4-FFF2-40B4-BE49-F238E27FC236}">
                  <a16:creationId xmlns:a16="http://schemas.microsoft.com/office/drawing/2014/main" id="{7ADF8B65-6DD9-DC62-A284-42411DA89FA2}"/>
                </a:ext>
              </a:extLst>
            </p:cNvPr>
            <p:cNvGrpSpPr/>
            <p:nvPr/>
          </p:nvGrpSpPr>
          <p:grpSpPr>
            <a:xfrm>
              <a:off x="4564015" y="1567791"/>
              <a:ext cx="3305507" cy="808575"/>
              <a:chOff x="4564015" y="1567791"/>
              <a:chExt cx="3305507" cy="808575"/>
            </a:xfrm>
          </p:grpSpPr>
          <p:sp>
            <p:nvSpPr>
              <p:cNvPr id="41" name="Rechteck 40">
                <a:extLst>
                  <a:ext uri="{FF2B5EF4-FFF2-40B4-BE49-F238E27FC236}">
                    <a16:creationId xmlns:a16="http://schemas.microsoft.com/office/drawing/2014/main" id="{7519DFFF-5560-876D-294C-A196FD7665D4}"/>
                  </a:ext>
                </a:extLst>
              </p:cNvPr>
              <p:cNvSpPr/>
              <p:nvPr/>
            </p:nvSpPr>
            <p:spPr>
              <a:xfrm>
                <a:off x="4564015" y="1567791"/>
                <a:ext cx="3305507" cy="808575"/>
              </a:xfrm>
              <a:prstGeom prst="rect">
                <a:avLst/>
              </a:prstGeom>
              <a:solidFill>
                <a:schemeClr val="bg1">
                  <a:lumMod val="50000"/>
                </a:schemeClr>
              </a:solidFill>
              <a:ln>
                <a:noFill/>
              </a:ln>
            </p:spPr>
            <p:txBody>
              <a:bodyPr rot="0" spcFirstLastPara="0" vertOverflow="overflow" horzOverflow="overflow" vert="horz" wrap="square" lIns="180000" tIns="108000" rIns="90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kumimoji="0" lang="de-DE" sz="160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Bild und Video</a:t>
                </a:r>
              </a:p>
              <a:p>
                <a:pPr marL="0" marR="0" lvl="0" indent="0" algn="ctr" defTabSz="914400" eaLnBrk="1" fontAlgn="auto" latinLnBrk="0" hangingPunct="1">
                  <a:lnSpc>
                    <a:spcPct val="90000"/>
                  </a:lnSpc>
                  <a:spcBef>
                    <a:spcPct val="0"/>
                  </a:spcBef>
                  <a:buClrTx/>
                  <a:buSzTx/>
                  <a:buFontTx/>
                  <a:buNone/>
                  <a:tabLst/>
                  <a:defRPr/>
                </a:pPr>
                <a:r>
                  <a:rPr lang="de-DE" sz="1400" i="1" kern="0" dirty="0">
                    <a:solidFill>
                      <a:prstClr val="white"/>
                    </a:solidFill>
                    <a:latin typeface="Roboto" panose="02000000000000000000" pitchFamily="2" charset="0"/>
                    <a:ea typeface="Roboto" panose="02000000000000000000" pitchFamily="2" charset="0"/>
                    <a:cs typeface="Roboto" panose="02000000000000000000" pitchFamily="2" charset="0"/>
                  </a:rPr>
                  <a:t>(Computer Vision, CV)</a:t>
                </a:r>
                <a:endParaRPr kumimoji="0" lang="de-DE" sz="9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2" name="Grafik 41" descr="Bild Silhouette">
                <a:extLst>
                  <a:ext uri="{FF2B5EF4-FFF2-40B4-BE49-F238E27FC236}">
                    <a16:creationId xmlns:a16="http://schemas.microsoft.com/office/drawing/2014/main" id="{34581171-EBBF-37D5-EFD3-B049F68FF8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5475" y="1622303"/>
                <a:ext cx="678179" cy="678179"/>
              </a:xfrm>
              <a:prstGeom prst="rect">
                <a:avLst/>
              </a:prstGeom>
            </p:spPr>
          </p:pic>
        </p:grpSp>
        <p:cxnSp>
          <p:nvCxnSpPr>
            <p:cNvPr id="40" name="Gekrümmte Verbindung 39">
              <a:extLst>
                <a:ext uri="{FF2B5EF4-FFF2-40B4-BE49-F238E27FC236}">
                  <a16:creationId xmlns:a16="http://schemas.microsoft.com/office/drawing/2014/main" id="{C204BDCA-BF55-35DE-93E5-F797D571AD46}"/>
                </a:ext>
              </a:extLst>
            </p:cNvPr>
            <p:cNvCxnSpPr>
              <a:cxnSpLocks/>
              <a:stCxn id="33" idx="3"/>
              <a:endCxn id="41" idx="1"/>
            </p:cNvCxnSpPr>
            <p:nvPr/>
          </p:nvCxnSpPr>
          <p:spPr>
            <a:xfrm flipV="1">
              <a:off x="4059044" y="1972079"/>
              <a:ext cx="504971" cy="1319352"/>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uppieren 42">
            <a:extLst>
              <a:ext uri="{FF2B5EF4-FFF2-40B4-BE49-F238E27FC236}">
                <a16:creationId xmlns:a16="http://schemas.microsoft.com/office/drawing/2014/main" id="{5CBBD618-FBCB-9749-32BD-BEC13DCEB4F2}"/>
              </a:ext>
            </a:extLst>
          </p:cNvPr>
          <p:cNvGrpSpPr/>
          <p:nvPr/>
        </p:nvGrpSpPr>
        <p:grpSpPr>
          <a:xfrm>
            <a:off x="3565058" y="2728070"/>
            <a:ext cx="3810478" cy="847140"/>
            <a:chOff x="4059044" y="2444291"/>
            <a:chExt cx="3810478" cy="847140"/>
          </a:xfrm>
        </p:grpSpPr>
        <p:grpSp>
          <p:nvGrpSpPr>
            <p:cNvPr id="44" name="Gruppieren 43">
              <a:extLst>
                <a:ext uri="{FF2B5EF4-FFF2-40B4-BE49-F238E27FC236}">
                  <a16:creationId xmlns:a16="http://schemas.microsoft.com/office/drawing/2014/main" id="{8E9C1109-9B3E-69A3-05DB-58B08826B658}"/>
                </a:ext>
              </a:extLst>
            </p:cNvPr>
            <p:cNvGrpSpPr/>
            <p:nvPr/>
          </p:nvGrpSpPr>
          <p:grpSpPr>
            <a:xfrm>
              <a:off x="4564015" y="2444291"/>
              <a:ext cx="3305507" cy="808575"/>
              <a:chOff x="4564015" y="2444291"/>
              <a:chExt cx="3305507" cy="808575"/>
            </a:xfrm>
          </p:grpSpPr>
          <p:sp>
            <p:nvSpPr>
              <p:cNvPr id="47" name="Rechteck 46">
                <a:extLst>
                  <a:ext uri="{FF2B5EF4-FFF2-40B4-BE49-F238E27FC236}">
                    <a16:creationId xmlns:a16="http://schemas.microsoft.com/office/drawing/2014/main" id="{00CD4C2C-0469-F029-126E-98D6994D923F}"/>
                  </a:ext>
                </a:extLst>
              </p:cNvPr>
              <p:cNvSpPr/>
              <p:nvPr/>
            </p:nvSpPr>
            <p:spPr>
              <a:xfrm>
                <a:off x="4564015" y="2444291"/>
                <a:ext cx="3305507" cy="808575"/>
              </a:xfrm>
              <a:prstGeom prst="rect">
                <a:avLst/>
              </a:prstGeom>
              <a:solidFill>
                <a:schemeClr val="bg1">
                  <a:lumMod val="50000"/>
                </a:schemeClr>
              </a:solidFill>
              <a:ln>
                <a:noFill/>
              </a:ln>
            </p:spPr>
            <p:txBody>
              <a:bodyPr rot="0" spcFirstLastPara="0" vertOverflow="overflow" horzOverflow="overflow" vert="horz" wrap="square" lIns="180000" tIns="108000" rIns="90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kumimoji="0" lang="de-DE" sz="160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Audio und Sprache</a:t>
                </a:r>
                <a:endParaRPr kumimoji="0" lang="de-DE" sz="9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9" name="Grafik 48" descr="Sprache Silhouette">
                <a:extLst>
                  <a:ext uri="{FF2B5EF4-FFF2-40B4-BE49-F238E27FC236}">
                    <a16:creationId xmlns:a16="http://schemas.microsoft.com/office/drawing/2014/main" id="{D5F371FC-A2E4-C8F9-78F9-FCFDC5DC76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6018" y="2544045"/>
                <a:ext cx="597092" cy="597092"/>
              </a:xfrm>
              <a:prstGeom prst="rect">
                <a:avLst/>
              </a:prstGeom>
            </p:spPr>
          </p:pic>
        </p:grpSp>
        <p:cxnSp>
          <p:nvCxnSpPr>
            <p:cNvPr id="46" name="Gekrümmte Verbindung 45">
              <a:extLst>
                <a:ext uri="{FF2B5EF4-FFF2-40B4-BE49-F238E27FC236}">
                  <a16:creationId xmlns:a16="http://schemas.microsoft.com/office/drawing/2014/main" id="{F302ACF0-9883-F37C-F649-690F3756A280}"/>
                </a:ext>
              </a:extLst>
            </p:cNvPr>
            <p:cNvCxnSpPr>
              <a:cxnSpLocks/>
              <a:stCxn id="33" idx="3"/>
              <a:endCxn id="47" idx="1"/>
            </p:cNvCxnSpPr>
            <p:nvPr/>
          </p:nvCxnSpPr>
          <p:spPr>
            <a:xfrm flipV="1">
              <a:off x="4059044" y="2848579"/>
              <a:ext cx="504971" cy="442852"/>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uppieren 49">
            <a:extLst>
              <a:ext uri="{FF2B5EF4-FFF2-40B4-BE49-F238E27FC236}">
                <a16:creationId xmlns:a16="http://schemas.microsoft.com/office/drawing/2014/main" id="{20C7EFA2-EEE2-FA3A-38C9-1B20FF092887}"/>
              </a:ext>
            </a:extLst>
          </p:cNvPr>
          <p:cNvGrpSpPr/>
          <p:nvPr/>
        </p:nvGrpSpPr>
        <p:grpSpPr>
          <a:xfrm>
            <a:off x="3565058" y="3575210"/>
            <a:ext cx="3810478" cy="837935"/>
            <a:chOff x="4059044" y="3291431"/>
            <a:chExt cx="3810478" cy="837935"/>
          </a:xfrm>
        </p:grpSpPr>
        <p:grpSp>
          <p:nvGrpSpPr>
            <p:cNvPr id="51" name="Gruppieren 50">
              <a:extLst>
                <a:ext uri="{FF2B5EF4-FFF2-40B4-BE49-F238E27FC236}">
                  <a16:creationId xmlns:a16="http://schemas.microsoft.com/office/drawing/2014/main" id="{273A56DD-1E9B-2B65-2684-0C68178F4D8E}"/>
                </a:ext>
              </a:extLst>
            </p:cNvPr>
            <p:cNvGrpSpPr/>
            <p:nvPr/>
          </p:nvGrpSpPr>
          <p:grpSpPr>
            <a:xfrm>
              <a:off x="4564015" y="3320791"/>
              <a:ext cx="3305507" cy="808575"/>
              <a:chOff x="4564015" y="3320791"/>
              <a:chExt cx="3305507" cy="808575"/>
            </a:xfrm>
          </p:grpSpPr>
          <p:sp>
            <p:nvSpPr>
              <p:cNvPr id="53" name="Rechteck 52">
                <a:extLst>
                  <a:ext uri="{FF2B5EF4-FFF2-40B4-BE49-F238E27FC236}">
                    <a16:creationId xmlns:a16="http://schemas.microsoft.com/office/drawing/2014/main" id="{6F84A1E7-A9DD-8309-F23D-488061DEAD80}"/>
                  </a:ext>
                </a:extLst>
              </p:cNvPr>
              <p:cNvSpPr/>
              <p:nvPr/>
            </p:nvSpPr>
            <p:spPr>
              <a:xfrm>
                <a:off x="4564015" y="3320791"/>
                <a:ext cx="3305507" cy="808575"/>
              </a:xfrm>
              <a:prstGeom prst="rect">
                <a:avLst/>
              </a:prstGeom>
              <a:solidFill>
                <a:schemeClr val="bg1">
                  <a:lumMod val="50000"/>
                </a:schemeClr>
              </a:solidFill>
              <a:ln>
                <a:noFill/>
              </a:ln>
            </p:spPr>
            <p:txBody>
              <a:bodyPr rot="0" spcFirstLastPara="0" vertOverflow="overflow" horzOverflow="overflow" vert="horz" wrap="square" lIns="180000" tIns="108000" rIns="90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kumimoji="0" lang="de-DE" sz="1600" i="0"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Text</a:t>
                </a:r>
              </a:p>
              <a:p>
                <a:pPr marL="0" marR="0" lvl="0" indent="0" algn="ctr" defTabSz="914400" eaLnBrk="1" fontAlgn="auto" latinLnBrk="0" hangingPunct="1">
                  <a:lnSpc>
                    <a:spcPct val="90000"/>
                  </a:lnSpc>
                  <a:spcBef>
                    <a:spcPct val="0"/>
                  </a:spcBef>
                  <a:buClrTx/>
                  <a:buSzTx/>
                  <a:buFontTx/>
                  <a:buNone/>
                  <a:tabLst/>
                  <a:defRPr/>
                </a:pPr>
                <a:r>
                  <a:rPr lang="de-DE" sz="1400" i="1" kern="0" dirty="0">
                    <a:solidFill>
                      <a:prstClr val="white"/>
                    </a:solidFill>
                    <a:latin typeface="Roboto" panose="02000000000000000000" pitchFamily="2" charset="0"/>
                    <a:ea typeface="Roboto" panose="02000000000000000000" pitchFamily="2" charset="0"/>
                    <a:cs typeface="Roboto" panose="02000000000000000000" pitchFamily="2" charset="0"/>
                  </a:rPr>
                  <a:t>(Natural Language Processing, NLP)</a:t>
                </a:r>
                <a:endParaRPr kumimoji="0" lang="de-DE" sz="8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4" name="Grafik 53" descr="Dokument Silhouette">
                <a:extLst>
                  <a:ext uri="{FF2B5EF4-FFF2-40B4-BE49-F238E27FC236}">
                    <a16:creationId xmlns:a16="http://schemas.microsoft.com/office/drawing/2014/main" id="{CEBFD8D3-C0B9-E509-784A-FEEC9F4799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9498" y="3422398"/>
                <a:ext cx="610132" cy="610132"/>
              </a:xfrm>
              <a:prstGeom prst="rect">
                <a:avLst/>
              </a:prstGeom>
            </p:spPr>
          </p:pic>
        </p:grpSp>
        <p:cxnSp>
          <p:nvCxnSpPr>
            <p:cNvPr id="52" name="Gekrümmte Verbindung 51">
              <a:extLst>
                <a:ext uri="{FF2B5EF4-FFF2-40B4-BE49-F238E27FC236}">
                  <a16:creationId xmlns:a16="http://schemas.microsoft.com/office/drawing/2014/main" id="{E25DC9D8-FB76-F1BF-EF7B-55034711BDF8}"/>
                </a:ext>
              </a:extLst>
            </p:cNvPr>
            <p:cNvCxnSpPr>
              <a:cxnSpLocks/>
              <a:stCxn id="33" idx="3"/>
              <a:endCxn id="53" idx="1"/>
            </p:cNvCxnSpPr>
            <p:nvPr/>
          </p:nvCxnSpPr>
          <p:spPr>
            <a:xfrm>
              <a:off x="4059044" y="3291431"/>
              <a:ext cx="504971" cy="433648"/>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uppieren 54">
            <a:extLst>
              <a:ext uri="{FF2B5EF4-FFF2-40B4-BE49-F238E27FC236}">
                <a16:creationId xmlns:a16="http://schemas.microsoft.com/office/drawing/2014/main" id="{B0D55DCD-F970-9916-BC25-FE3F2A942268}"/>
              </a:ext>
            </a:extLst>
          </p:cNvPr>
          <p:cNvGrpSpPr/>
          <p:nvPr/>
        </p:nvGrpSpPr>
        <p:grpSpPr>
          <a:xfrm>
            <a:off x="3565058" y="3575210"/>
            <a:ext cx="3810478" cy="1714434"/>
            <a:chOff x="4059044" y="3291431"/>
            <a:chExt cx="3810478" cy="1714434"/>
          </a:xfrm>
        </p:grpSpPr>
        <p:grpSp>
          <p:nvGrpSpPr>
            <p:cNvPr id="56" name="Gruppieren 55">
              <a:extLst>
                <a:ext uri="{FF2B5EF4-FFF2-40B4-BE49-F238E27FC236}">
                  <a16:creationId xmlns:a16="http://schemas.microsoft.com/office/drawing/2014/main" id="{06F5C1C7-E784-9AC7-E46A-150BED9B3BD4}"/>
                </a:ext>
              </a:extLst>
            </p:cNvPr>
            <p:cNvGrpSpPr/>
            <p:nvPr/>
          </p:nvGrpSpPr>
          <p:grpSpPr>
            <a:xfrm>
              <a:off x="4564015" y="4197290"/>
              <a:ext cx="3305507" cy="808575"/>
              <a:chOff x="4564015" y="4197290"/>
              <a:chExt cx="3305507" cy="808575"/>
            </a:xfrm>
          </p:grpSpPr>
          <p:sp>
            <p:nvSpPr>
              <p:cNvPr id="58" name="Rechteck 57">
                <a:extLst>
                  <a:ext uri="{FF2B5EF4-FFF2-40B4-BE49-F238E27FC236}">
                    <a16:creationId xmlns:a16="http://schemas.microsoft.com/office/drawing/2014/main" id="{28B34B07-7A3C-B25E-BD64-D8CB5657366E}"/>
                  </a:ext>
                </a:extLst>
              </p:cNvPr>
              <p:cNvSpPr/>
              <p:nvPr/>
            </p:nvSpPr>
            <p:spPr>
              <a:xfrm>
                <a:off x="4564015" y="4197290"/>
                <a:ext cx="3305507" cy="808575"/>
              </a:xfrm>
              <a:prstGeom prst="rect">
                <a:avLst/>
              </a:prstGeom>
              <a:solidFill>
                <a:schemeClr val="bg1">
                  <a:lumMod val="50000"/>
                </a:schemeClr>
              </a:solidFill>
              <a:ln>
                <a:noFill/>
              </a:ln>
            </p:spPr>
            <p:txBody>
              <a:bodyPr rot="0" spcFirstLastPara="0" vertOverflow="overflow" horzOverflow="overflow" vert="horz" wrap="square" lIns="180000" tIns="108000" rIns="90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lang="de-DE" sz="1600" kern="0" dirty="0">
                    <a:solidFill>
                      <a:prstClr val="white"/>
                    </a:solidFill>
                    <a:latin typeface="Roboto" panose="02000000000000000000" pitchFamily="2" charset="0"/>
                    <a:ea typeface="Roboto" panose="02000000000000000000" pitchFamily="2" charset="0"/>
                    <a:cs typeface="Roboto" panose="02000000000000000000" pitchFamily="2" charset="0"/>
                  </a:rPr>
                  <a:t>Zeitreihen und numerische Werte</a:t>
                </a:r>
                <a:endParaRPr kumimoji="0" lang="de-DE" sz="9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9" name="Grafik 58" descr="Exponentielle Grafik Silhouette">
                <a:extLst>
                  <a:ext uri="{FF2B5EF4-FFF2-40B4-BE49-F238E27FC236}">
                    <a16:creationId xmlns:a16="http://schemas.microsoft.com/office/drawing/2014/main" id="{29872D6B-A2E7-4145-CF65-B3C1EE307C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616" y="4302539"/>
                <a:ext cx="598077" cy="598077"/>
              </a:xfrm>
              <a:prstGeom prst="rect">
                <a:avLst/>
              </a:prstGeom>
            </p:spPr>
          </p:pic>
        </p:grpSp>
        <p:cxnSp>
          <p:nvCxnSpPr>
            <p:cNvPr id="57" name="Gekrümmte Verbindung 56">
              <a:extLst>
                <a:ext uri="{FF2B5EF4-FFF2-40B4-BE49-F238E27FC236}">
                  <a16:creationId xmlns:a16="http://schemas.microsoft.com/office/drawing/2014/main" id="{A615253F-15AC-B688-4196-08B7E81DF123}"/>
                </a:ext>
              </a:extLst>
            </p:cNvPr>
            <p:cNvCxnSpPr>
              <a:cxnSpLocks/>
              <a:stCxn id="33" idx="3"/>
              <a:endCxn id="58" idx="1"/>
            </p:cNvCxnSpPr>
            <p:nvPr/>
          </p:nvCxnSpPr>
          <p:spPr>
            <a:xfrm>
              <a:off x="4059044" y="3291431"/>
              <a:ext cx="504971" cy="1310147"/>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BA1596AC-CC4E-4330-24FF-D22A28473037}"/>
              </a:ext>
            </a:extLst>
          </p:cNvPr>
          <p:cNvGrpSpPr/>
          <p:nvPr/>
        </p:nvGrpSpPr>
        <p:grpSpPr>
          <a:xfrm>
            <a:off x="3565057" y="3575210"/>
            <a:ext cx="3810479" cy="2094918"/>
            <a:chOff x="4059043" y="3291431"/>
            <a:chExt cx="3810479" cy="2094918"/>
          </a:xfrm>
        </p:grpSpPr>
        <p:sp>
          <p:nvSpPr>
            <p:cNvPr id="61" name="Rechteck 60">
              <a:extLst>
                <a:ext uri="{FF2B5EF4-FFF2-40B4-BE49-F238E27FC236}">
                  <a16:creationId xmlns:a16="http://schemas.microsoft.com/office/drawing/2014/main" id="{983302AF-B7B7-56CF-6A8D-DFA378866634}"/>
                </a:ext>
              </a:extLst>
            </p:cNvPr>
            <p:cNvSpPr/>
            <p:nvPr/>
          </p:nvSpPr>
          <p:spPr>
            <a:xfrm>
              <a:off x="4564015" y="5073789"/>
              <a:ext cx="3305507" cy="312560"/>
            </a:xfrm>
            <a:prstGeom prst="rect">
              <a:avLst/>
            </a:prstGeom>
            <a:solidFill>
              <a:schemeClr val="bg1">
                <a:lumMod val="50000"/>
              </a:schemeClr>
            </a:solidFill>
            <a:ln>
              <a:noFill/>
            </a:ln>
          </p:spPr>
          <p:txBody>
            <a:bodyPr rot="0" spcFirstLastPara="0" vertOverflow="overflow" horzOverflow="overflow" vert="horz" wrap="square" lIns="180000" tIns="108000" rIns="180000" bIns="108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ct val="0"/>
                </a:spcBef>
                <a:buClrTx/>
                <a:buSzTx/>
                <a:buFontTx/>
                <a:buNone/>
                <a:tabLst/>
                <a:defRPr/>
              </a:pPr>
              <a:r>
                <a:rPr lang="de-DE" kern="0" dirty="0">
                  <a:solidFill>
                    <a:prstClr val="white"/>
                  </a:solidFill>
                  <a:latin typeface="Roboto" panose="02000000000000000000" pitchFamily="2" charset="0"/>
                  <a:ea typeface="Roboto" panose="02000000000000000000" pitchFamily="2" charset="0"/>
                  <a:cs typeface="Roboto" panose="02000000000000000000" pitchFamily="2" charset="0"/>
                </a:rPr>
                <a:t>…</a:t>
              </a:r>
              <a:endParaRPr kumimoji="0" lang="de-DE" sz="1000" i="1" u="none" strike="noStrike" kern="0" cap="none" spc="0" normalizeH="0" baseline="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62" name="Gekrümmte Verbindung 61">
              <a:extLst>
                <a:ext uri="{FF2B5EF4-FFF2-40B4-BE49-F238E27FC236}">
                  <a16:creationId xmlns:a16="http://schemas.microsoft.com/office/drawing/2014/main" id="{F8EF8DA7-A1D6-92FD-4FF6-34F41333962E}"/>
                </a:ext>
              </a:extLst>
            </p:cNvPr>
            <p:cNvCxnSpPr>
              <a:cxnSpLocks/>
              <a:endCxn id="61" idx="1"/>
            </p:cNvCxnSpPr>
            <p:nvPr/>
          </p:nvCxnSpPr>
          <p:spPr>
            <a:xfrm rot="16200000" flipH="1">
              <a:off x="3342210" y="4008264"/>
              <a:ext cx="1938638" cy="50497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119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
                                        <p:tgtEl>
                                          <p:spTgt spid="5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Enterprise </a:t>
            </a:r>
            <a:r>
              <a:rPr lang="de-DE" err="1"/>
              <a:t>Resource</a:t>
            </a:r>
            <a:r>
              <a:rPr lang="de-DE"/>
              <a:t> </a:t>
            </a:r>
            <a:r>
              <a:rPr lang="de-DE" err="1"/>
              <a:t>Planning</a:t>
            </a:r>
            <a:endParaRPr lang="de-DE"/>
          </a:p>
        </p:txBody>
      </p:sp>
      <p:sp>
        <p:nvSpPr>
          <p:cNvPr id="3" name="Fußzeilenplatzhalt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rPr>
              <a:t>© Heinz Nixdorf Institute / Fraunhofer IEM </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85BD5-7F70-499C-8F04-1460C72EE5D6}" type="slidenum">
              <a:rPr kumimoji="0" lang="de-DE" sz="1600" b="0" i="0" u="none" strike="noStrike" kern="1200" cap="none" spc="0" normalizeH="0" baseline="0" noProof="0" smtClean="0">
                <a:ln>
                  <a:noFill/>
                </a:ln>
                <a:solidFill>
                  <a:srgbClr val="000000">
                    <a:lumMod val="75000"/>
                    <a:lumOff val="2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6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5" name="Textplatzhalter 4"/>
          <p:cNvSpPr>
            <a:spLocks noGrp="1"/>
          </p:cNvSpPr>
          <p:nvPr>
            <p:ph type="body" sz="quarter" idx="13"/>
          </p:nvPr>
        </p:nvSpPr>
        <p:spPr/>
        <p:txBody>
          <a:bodyPr/>
          <a:lstStyle/>
          <a:p>
            <a:r>
              <a:rPr lang="de-DE"/>
              <a:t>Classification </a:t>
            </a:r>
            <a:r>
              <a:rPr lang="de-DE" err="1"/>
              <a:t>of</a:t>
            </a:r>
            <a:r>
              <a:rPr lang="de-DE"/>
              <a:t> </a:t>
            </a:r>
            <a:r>
              <a:rPr lang="de-DE" err="1"/>
              <a:t>data</a:t>
            </a:r>
            <a:endParaRPr lang="de-DE"/>
          </a:p>
        </p:txBody>
      </p:sp>
      <p:grpSp>
        <p:nvGrpSpPr>
          <p:cNvPr id="6" name="Gruppieren 5">
            <a:extLst>
              <a:ext uri="{FF2B5EF4-FFF2-40B4-BE49-F238E27FC236}">
                <a16:creationId xmlns:a16="http://schemas.microsoft.com/office/drawing/2014/main" id="{8BBE1C47-1CF4-4B2B-8886-154DBCCA5EE9}"/>
              </a:ext>
            </a:extLst>
          </p:cNvPr>
          <p:cNvGrpSpPr/>
          <p:nvPr/>
        </p:nvGrpSpPr>
        <p:grpSpPr>
          <a:xfrm>
            <a:off x="9970807" y="395288"/>
            <a:ext cx="1680715" cy="686448"/>
            <a:chOff x="3136418" y="2212025"/>
            <a:chExt cx="6162753" cy="2517030"/>
          </a:xfrm>
          <a:solidFill>
            <a:schemeClr val="bg1">
              <a:lumMod val="85000"/>
            </a:schemeClr>
          </a:solidFill>
        </p:grpSpPr>
        <p:grpSp>
          <p:nvGrpSpPr>
            <p:cNvPr id="11" name="Gruppieren 10">
              <a:extLst>
                <a:ext uri="{FF2B5EF4-FFF2-40B4-BE49-F238E27FC236}">
                  <a16:creationId xmlns:a16="http://schemas.microsoft.com/office/drawing/2014/main" id="{AEDD8C45-D3AD-4662-A2AD-7B58DBC94B36}"/>
                </a:ext>
              </a:extLst>
            </p:cNvPr>
            <p:cNvGrpSpPr/>
            <p:nvPr/>
          </p:nvGrpSpPr>
          <p:grpSpPr>
            <a:xfrm>
              <a:off x="3363193" y="2212025"/>
              <a:ext cx="5640513" cy="2517030"/>
              <a:chOff x="3363193" y="2212025"/>
              <a:chExt cx="5640513" cy="2517030"/>
            </a:xfrm>
            <a:grpFill/>
          </p:grpSpPr>
          <p:sp>
            <p:nvSpPr>
              <p:cNvPr id="612" name="Rechteck 611">
                <a:extLst>
                  <a:ext uri="{FF2B5EF4-FFF2-40B4-BE49-F238E27FC236}">
                    <a16:creationId xmlns:a16="http://schemas.microsoft.com/office/drawing/2014/main" id="{99BF15FB-DE51-496F-8E62-847C0019FE6C}"/>
                  </a:ext>
                </a:extLst>
              </p:cNvPr>
              <p:cNvSpPr/>
              <p:nvPr/>
            </p:nvSpPr>
            <p:spPr bwMode="auto">
              <a:xfrm>
                <a:off x="3363193" y="2212025"/>
                <a:ext cx="5640513" cy="2517030"/>
              </a:xfrm>
              <a:prstGeom prst="rect">
                <a:avLst/>
              </a:prstGeom>
              <a:solidFill>
                <a:schemeClr val="bg1">
                  <a:lumMod val="95000"/>
                </a:schemeClr>
              </a:solid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09" name="Rechteck 608">
                <a:extLst>
                  <a:ext uri="{FF2B5EF4-FFF2-40B4-BE49-F238E27FC236}">
                    <a16:creationId xmlns:a16="http://schemas.microsoft.com/office/drawing/2014/main" id="{7E1F7CD6-A2E6-4A8C-9675-345E750CE613}"/>
                  </a:ext>
                </a:extLst>
              </p:cNvPr>
              <p:cNvSpPr/>
              <p:nvPr/>
            </p:nvSpPr>
            <p:spPr bwMode="auto">
              <a:xfrm>
                <a:off x="3363193" y="4198741"/>
                <a:ext cx="5640513" cy="530314"/>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PLM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sp>
          <p:nvSpPr>
            <p:cNvPr id="1848" name="Rechteck 1847"/>
            <p:cNvSpPr/>
            <p:nvPr/>
          </p:nvSpPr>
          <p:spPr bwMode="auto">
            <a:xfrm>
              <a:off x="5415007" y="2346639"/>
              <a:ext cx="1633494" cy="852141"/>
            </a:xfrm>
            <a:prstGeom prst="rect">
              <a:avLst/>
            </a:prstGeom>
            <a:solidFill>
              <a:srgbClr val="D9E8C5"/>
            </a:solidFill>
            <a:ln>
              <a:solidFill>
                <a:schemeClr val="accent3">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a:t>
              </a:r>
              <a:endParaRPr kumimoji="0" 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9" name="Gruppieren 8">
              <a:extLst>
                <a:ext uri="{FF2B5EF4-FFF2-40B4-BE49-F238E27FC236}">
                  <a16:creationId xmlns:a16="http://schemas.microsoft.com/office/drawing/2014/main" id="{C41E1C43-32F0-4964-B957-EFB8DD55555F}"/>
                </a:ext>
              </a:extLst>
            </p:cNvPr>
            <p:cNvGrpSpPr/>
            <p:nvPr/>
          </p:nvGrpSpPr>
          <p:grpSpPr>
            <a:xfrm>
              <a:off x="3136418" y="2720165"/>
              <a:ext cx="2169007" cy="1280336"/>
              <a:chOff x="3136418" y="2720165"/>
              <a:chExt cx="2169007" cy="1280336"/>
            </a:xfrm>
            <a:grpFill/>
          </p:grpSpPr>
          <p:sp>
            <p:nvSpPr>
              <p:cNvPr id="608" name="Rechteck 607">
                <a:extLst>
                  <a:ext uri="{FF2B5EF4-FFF2-40B4-BE49-F238E27FC236}">
                    <a16:creationId xmlns:a16="http://schemas.microsoft.com/office/drawing/2014/main" id="{1CE4CFB2-CB2E-4A50-BB8F-BB53A5CEE206}"/>
                  </a:ext>
                </a:extLst>
              </p:cNvPr>
              <p:cNvSpPr/>
              <p:nvPr/>
            </p:nvSpPr>
            <p:spPr bwMode="auto">
              <a:xfrm>
                <a:off x="3136418" y="2720165"/>
                <a:ext cx="1435361" cy="1280336"/>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SCM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8" name="Pfeil: nach rechts 7">
                <a:extLst>
                  <a:ext uri="{FF2B5EF4-FFF2-40B4-BE49-F238E27FC236}">
                    <a16:creationId xmlns:a16="http://schemas.microsoft.com/office/drawing/2014/main" id="{1683F4D4-7976-45FD-AABC-FEC42A5CB10E}"/>
                  </a:ext>
                </a:extLst>
              </p:cNvPr>
              <p:cNvSpPr/>
              <p:nvPr/>
            </p:nvSpPr>
            <p:spPr>
              <a:xfrm>
                <a:off x="4707841" y="2925455"/>
                <a:ext cx="597584" cy="227320"/>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nvGrpSpPr>
            <p:cNvPr id="10" name="Gruppieren 9">
              <a:extLst>
                <a:ext uri="{FF2B5EF4-FFF2-40B4-BE49-F238E27FC236}">
                  <a16:creationId xmlns:a16="http://schemas.microsoft.com/office/drawing/2014/main" id="{32624632-843D-479D-906A-C6188A201E7D}"/>
                </a:ext>
              </a:extLst>
            </p:cNvPr>
            <p:cNvGrpSpPr/>
            <p:nvPr/>
          </p:nvGrpSpPr>
          <p:grpSpPr>
            <a:xfrm>
              <a:off x="7157365" y="2809880"/>
              <a:ext cx="2141806" cy="1190622"/>
              <a:chOff x="7157365" y="2809880"/>
              <a:chExt cx="2141806" cy="1190622"/>
            </a:xfrm>
            <a:grpFill/>
          </p:grpSpPr>
          <p:sp>
            <p:nvSpPr>
              <p:cNvPr id="607" name="Rechteck 606">
                <a:extLst>
                  <a:ext uri="{FF2B5EF4-FFF2-40B4-BE49-F238E27FC236}">
                    <a16:creationId xmlns:a16="http://schemas.microsoft.com/office/drawing/2014/main" id="{0D1A516B-4B3E-454D-A3E8-2853897A26B3}"/>
                  </a:ext>
                </a:extLst>
              </p:cNvPr>
              <p:cNvSpPr/>
              <p:nvPr/>
            </p:nvSpPr>
            <p:spPr bwMode="auto">
              <a:xfrm>
                <a:off x="7863815" y="2809880"/>
                <a:ext cx="1435356" cy="1190622"/>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CRM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11" name="Pfeil: nach rechts 610">
                <a:extLst>
                  <a:ext uri="{FF2B5EF4-FFF2-40B4-BE49-F238E27FC236}">
                    <a16:creationId xmlns:a16="http://schemas.microsoft.com/office/drawing/2014/main" id="{99B493AD-4E0C-4D43-BE3A-0AA9762F89B8}"/>
                  </a:ext>
                </a:extLst>
              </p:cNvPr>
              <p:cNvSpPr/>
              <p:nvPr/>
            </p:nvSpPr>
            <p:spPr>
              <a:xfrm>
                <a:off x="7157365" y="2925456"/>
                <a:ext cx="597585" cy="227320"/>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nvGrpSpPr>
            <p:cNvPr id="12" name="Gruppieren 11">
              <a:extLst>
                <a:ext uri="{FF2B5EF4-FFF2-40B4-BE49-F238E27FC236}">
                  <a16:creationId xmlns:a16="http://schemas.microsoft.com/office/drawing/2014/main" id="{D7CF21BA-016C-47E4-ACE7-C5D108539706}"/>
                </a:ext>
              </a:extLst>
            </p:cNvPr>
            <p:cNvGrpSpPr/>
            <p:nvPr/>
          </p:nvGrpSpPr>
          <p:grpSpPr>
            <a:xfrm>
              <a:off x="5415005" y="3242131"/>
              <a:ext cx="1633495" cy="758369"/>
              <a:chOff x="5415005" y="3541441"/>
              <a:chExt cx="1633495" cy="758369"/>
            </a:xfrm>
            <a:grpFill/>
          </p:grpSpPr>
          <p:sp>
            <p:nvSpPr>
              <p:cNvPr id="616" name="Rechteck 615">
                <a:extLst>
                  <a:ext uri="{FF2B5EF4-FFF2-40B4-BE49-F238E27FC236}">
                    <a16:creationId xmlns:a16="http://schemas.microsoft.com/office/drawing/2014/main" id="{930BA192-17C5-4498-B949-FB5592BC6125}"/>
                  </a:ext>
                </a:extLst>
              </p:cNvPr>
              <p:cNvSpPr/>
              <p:nvPr/>
            </p:nvSpPr>
            <p:spPr bwMode="auto">
              <a:xfrm>
                <a:off x="5415005" y="3769494"/>
                <a:ext cx="1633495" cy="530316"/>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MES</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18" name="Pfeil: nach rechts 617">
                <a:extLst>
                  <a:ext uri="{FF2B5EF4-FFF2-40B4-BE49-F238E27FC236}">
                    <a16:creationId xmlns:a16="http://schemas.microsoft.com/office/drawing/2014/main" id="{D161472D-733B-46EE-9792-7F80FABDB27D}"/>
                  </a:ext>
                </a:extLst>
              </p:cNvPr>
              <p:cNvSpPr/>
              <p:nvPr/>
            </p:nvSpPr>
            <p:spPr>
              <a:xfrm rot="5400000">
                <a:off x="5943641" y="3526142"/>
                <a:ext cx="183263" cy="227321"/>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19" name="Pfeil: nach rechts 618">
                <a:extLst>
                  <a:ext uri="{FF2B5EF4-FFF2-40B4-BE49-F238E27FC236}">
                    <a16:creationId xmlns:a16="http://schemas.microsoft.com/office/drawing/2014/main" id="{797D9E56-5D56-4A5D-94B3-425AE7458739}"/>
                  </a:ext>
                </a:extLst>
              </p:cNvPr>
              <p:cNvSpPr/>
              <p:nvPr/>
            </p:nvSpPr>
            <p:spPr>
              <a:xfrm rot="16200000">
                <a:off x="6344170" y="3519412"/>
                <a:ext cx="183263" cy="227321"/>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sp>
        <p:nvSpPr>
          <p:cNvPr id="34" name="Rechteck 33">
            <a:extLst>
              <a:ext uri="{FF2B5EF4-FFF2-40B4-BE49-F238E27FC236}">
                <a16:creationId xmlns:a16="http://schemas.microsoft.com/office/drawing/2014/main" id="{D85B3A0B-5303-4870-9D5F-28F535EBBB04}"/>
              </a:ext>
            </a:extLst>
          </p:cNvPr>
          <p:cNvSpPr/>
          <p:nvPr/>
        </p:nvSpPr>
        <p:spPr>
          <a:xfrm>
            <a:off x="694075" y="1547038"/>
            <a:ext cx="4490015" cy="1908708"/>
          </a:xfrm>
          <a:prstGeom prst="rect">
            <a:avLst/>
          </a:prstGeom>
          <a:solidFill>
            <a:schemeClr val="accent5">
              <a:lumMod val="20000"/>
              <a:lumOff val="80000"/>
            </a:schemeClr>
          </a:solidFill>
          <a:ln w="12700">
            <a:noFill/>
          </a:ln>
          <a:effectLst>
            <a:outerShdw blurRad="50800" dist="38100" dir="2700000" algn="tl" rotWithShape="0">
              <a:prstClr val="black">
                <a:alpha val="40000"/>
              </a:prstClr>
            </a:outerShdw>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Master data</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Few changes, quasi-static</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Long validity, used by multiple users</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Wide use and key role for the company</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Correct data maintenance important</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Examples</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Product data, suppliers, customers, inventory</a:t>
            </a:r>
          </a:p>
        </p:txBody>
      </p:sp>
      <p:sp>
        <p:nvSpPr>
          <p:cNvPr id="36" name="Rechteck 35">
            <a:extLst>
              <a:ext uri="{FF2B5EF4-FFF2-40B4-BE49-F238E27FC236}">
                <a16:creationId xmlns:a16="http://schemas.microsoft.com/office/drawing/2014/main" id="{A6C860FA-494F-4E01-AFCC-5B05D21586AD}"/>
              </a:ext>
            </a:extLst>
          </p:cNvPr>
          <p:cNvSpPr/>
          <p:nvPr/>
        </p:nvSpPr>
        <p:spPr>
          <a:xfrm>
            <a:off x="6053869" y="1547038"/>
            <a:ext cx="5206201" cy="1908712"/>
          </a:xfrm>
          <a:prstGeom prst="rect">
            <a:avLst/>
          </a:prstGeom>
          <a:solidFill>
            <a:schemeClr val="accent2">
              <a:lumMod val="40000"/>
              <a:lumOff val="60000"/>
            </a:schemeClr>
          </a:solidFill>
          <a:ln w="12700">
            <a:noFill/>
          </a:ln>
          <a:effectLst>
            <a:outerShdw blurRad="50800" dist="38100" dir="2700000" algn="tl" rotWithShape="0">
              <a:prstClr val="black">
                <a:alpha val="40000"/>
              </a:prstClr>
            </a:outerShdw>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Transaction data</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Dynamic and with time reference,</a:t>
            </a:r>
            <a:b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rely on master data</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Relatively short term, used by individual departments</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 benefit for analysis</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Use for analytical evaluation</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Examples:</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production/purchase order, stock, invoice </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Rechteck 36">
            <a:extLst>
              <a:ext uri="{FF2B5EF4-FFF2-40B4-BE49-F238E27FC236}">
                <a16:creationId xmlns:a16="http://schemas.microsoft.com/office/drawing/2014/main" id="{739DCAB6-A69A-416B-93C8-F07E8B18F907}"/>
              </a:ext>
            </a:extLst>
          </p:cNvPr>
          <p:cNvSpPr/>
          <p:nvPr/>
        </p:nvSpPr>
        <p:spPr>
          <a:xfrm>
            <a:off x="6053869" y="3851199"/>
            <a:ext cx="5206201" cy="1501440"/>
          </a:xfrm>
          <a:prstGeom prst="rect">
            <a:avLst/>
          </a:prstGeom>
          <a:solidFill>
            <a:schemeClr val="accent2">
              <a:lumMod val="20000"/>
              <a:lumOff val="80000"/>
            </a:schemeClr>
          </a:solidFill>
          <a:ln w="12700">
            <a:noFill/>
          </a:ln>
          <a:effectLst>
            <a:outerShdw blurRad="50800" dist="38100" dir="2700000" algn="tl" rotWithShape="0">
              <a:prstClr val="black">
                <a:alpha val="40000"/>
              </a:prstClr>
            </a:outerShdw>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Reporting data</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Aggregated data from analysis</a:t>
            </a:r>
            <a:b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 transaction data</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Live monitoring of company operations</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Examples:</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number of processed orders, number of scrap</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Gleichschenkliges Dreieck 12">
            <a:extLst>
              <a:ext uri="{FF2B5EF4-FFF2-40B4-BE49-F238E27FC236}">
                <a16:creationId xmlns:a16="http://schemas.microsoft.com/office/drawing/2014/main" id="{F883718F-2E5F-4773-89E8-CD14B60F4E82}"/>
              </a:ext>
            </a:extLst>
          </p:cNvPr>
          <p:cNvSpPr/>
          <p:nvPr/>
        </p:nvSpPr>
        <p:spPr>
          <a:xfrm rot="10800000">
            <a:off x="8041019" y="3578148"/>
            <a:ext cx="1231900" cy="170700"/>
          </a:xfrm>
          <a:prstGeom prst="triangle">
            <a:avLst/>
          </a:prstGeom>
          <a:solidFill>
            <a:schemeClr val="accent1"/>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cxnSp>
        <p:nvCxnSpPr>
          <p:cNvPr id="16" name="Gerade Verbindung mit Pfeil 15">
            <a:extLst>
              <a:ext uri="{FF2B5EF4-FFF2-40B4-BE49-F238E27FC236}">
                <a16:creationId xmlns:a16="http://schemas.microsoft.com/office/drawing/2014/main" id="{33DEA3A1-3496-4C2E-A407-727875684486}"/>
              </a:ext>
            </a:extLst>
          </p:cNvPr>
          <p:cNvCxnSpPr/>
          <p:nvPr/>
        </p:nvCxnSpPr>
        <p:spPr>
          <a:xfrm flipH="1">
            <a:off x="5368071" y="2709209"/>
            <a:ext cx="520700" cy="0"/>
          </a:xfrm>
          <a:prstGeom prst="straightConnector1">
            <a:avLst/>
          </a:prstGeom>
          <a:ln w="25400" cap="flat">
            <a:solidFill>
              <a:schemeClr val="accent1"/>
            </a:solidFill>
            <a:prstDash val="sysDash"/>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FAE8C84C-CCA3-45BB-B8E2-C64712585F49}"/>
              </a:ext>
            </a:extLst>
          </p:cNvPr>
          <p:cNvGrpSpPr/>
          <p:nvPr/>
        </p:nvGrpSpPr>
        <p:grpSpPr>
          <a:xfrm>
            <a:off x="4367832" y="1662550"/>
            <a:ext cx="712168" cy="726857"/>
            <a:chOff x="2500932" y="4628828"/>
            <a:chExt cx="698500" cy="800872"/>
          </a:xfrm>
          <a:solidFill>
            <a:srgbClr val="005ADE"/>
          </a:solidFill>
        </p:grpSpPr>
        <p:sp>
          <p:nvSpPr>
            <p:cNvPr id="17" name="Zylinder 16">
              <a:extLst>
                <a:ext uri="{FF2B5EF4-FFF2-40B4-BE49-F238E27FC236}">
                  <a16:creationId xmlns:a16="http://schemas.microsoft.com/office/drawing/2014/main" id="{EB3E0FDD-EC72-4A79-BC29-6506476E1C28}"/>
                </a:ext>
              </a:extLst>
            </p:cNvPr>
            <p:cNvSpPr/>
            <p:nvPr/>
          </p:nvSpPr>
          <p:spPr>
            <a:xfrm>
              <a:off x="2500932" y="5141700"/>
              <a:ext cx="698500" cy="288000"/>
            </a:xfrm>
            <a:prstGeom prst="can">
              <a:avLst/>
            </a:prstGeom>
            <a:grpFill/>
            <a:ln w="127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41" name="Zylinder 40">
              <a:extLst>
                <a:ext uri="{FF2B5EF4-FFF2-40B4-BE49-F238E27FC236}">
                  <a16:creationId xmlns:a16="http://schemas.microsoft.com/office/drawing/2014/main" id="{E590C2FE-0EED-4384-A6C1-AD04DDB5E4BE}"/>
                </a:ext>
              </a:extLst>
            </p:cNvPr>
            <p:cNvSpPr/>
            <p:nvPr/>
          </p:nvSpPr>
          <p:spPr>
            <a:xfrm>
              <a:off x="2500932" y="4885264"/>
              <a:ext cx="698500" cy="288000"/>
            </a:xfrm>
            <a:prstGeom prst="can">
              <a:avLst/>
            </a:prstGeom>
            <a:grpFill/>
            <a:ln w="127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42" name="Zylinder 41">
              <a:extLst>
                <a:ext uri="{FF2B5EF4-FFF2-40B4-BE49-F238E27FC236}">
                  <a16:creationId xmlns:a16="http://schemas.microsoft.com/office/drawing/2014/main" id="{F618D7E0-D72A-4FC9-B51E-077381D03CF0}"/>
                </a:ext>
              </a:extLst>
            </p:cNvPr>
            <p:cNvSpPr/>
            <p:nvPr/>
          </p:nvSpPr>
          <p:spPr>
            <a:xfrm>
              <a:off x="2500932" y="4628828"/>
              <a:ext cx="698500" cy="288000"/>
            </a:xfrm>
            <a:prstGeom prst="can">
              <a:avLst/>
            </a:prstGeom>
            <a:grpFill/>
            <a:ln w="127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grpSp>
      <p:grpSp>
        <p:nvGrpSpPr>
          <p:cNvPr id="20" name="Gruppieren 19">
            <a:extLst>
              <a:ext uri="{FF2B5EF4-FFF2-40B4-BE49-F238E27FC236}">
                <a16:creationId xmlns:a16="http://schemas.microsoft.com/office/drawing/2014/main" id="{60A212F8-24EA-4B93-A5CD-004DC8453B8B}"/>
              </a:ext>
            </a:extLst>
          </p:cNvPr>
          <p:cNvGrpSpPr/>
          <p:nvPr/>
        </p:nvGrpSpPr>
        <p:grpSpPr>
          <a:xfrm>
            <a:off x="10093752" y="1647417"/>
            <a:ext cx="996950" cy="396120"/>
            <a:chOff x="2672979" y="1409976"/>
            <a:chExt cx="1918071" cy="762110"/>
          </a:xfrm>
        </p:grpSpPr>
        <p:sp>
          <p:nvSpPr>
            <p:cNvPr id="19" name="Rechteck: abgerundete Ecken 18">
              <a:extLst>
                <a:ext uri="{FF2B5EF4-FFF2-40B4-BE49-F238E27FC236}">
                  <a16:creationId xmlns:a16="http://schemas.microsoft.com/office/drawing/2014/main" id="{B09CBE18-9139-419E-A270-C3B8BC4C1EAD}"/>
                </a:ext>
              </a:extLst>
            </p:cNvPr>
            <p:cNvSpPr/>
            <p:nvPr/>
          </p:nvSpPr>
          <p:spPr>
            <a:xfrm>
              <a:off x="2672979" y="1409976"/>
              <a:ext cx="398833" cy="174754"/>
            </a:xfrm>
            <a:prstGeom prst="roundRect">
              <a:avLst>
                <a:gd name="adj" fmla="val 33018"/>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45" name="Rechteck: abgerundete Ecken 44">
              <a:extLst>
                <a:ext uri="{FF2B5EF4-FFF2-40B4-BE49-F238E27FC236}">
                  <a16:creationId xmlns:a16="http://schemas.microsoft.com/office/drawing/2014/main" id="{21620C9D-7E95-40D0-8671-E4815F5875B0}"/>
                </a:ext>
              </a:extLst>
            </p:cNvPr>
            <p:cNvSpPr/>
            <p:nvPr/>
          </p:nvSpPr>
          <p:spPr>
            <a:xfrm>
              <a:off x="3114120" y="1410517"/>
              <a:ext cx="1476930" cy="174754"/>
            </a:xfrm>
            <a:prstGeom prst="roundRect">
              <a:avLst>
                <a:gd name="adj" fmla="val 0"/>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46" name="Rechteck: abgerundete Ecken 45">
              <a:extLst>
                <a:ext uri="{FF2B5EF4-FFF2-40B4-BE49-F238E27FC236}">
                  <a16:creationId xmlns:a16="http://schemas.microsoft.com/office/drawing/2014/main" id="{0447669E-9F69-47A3-8EB3-A6CBE013D7E2}"/>
                </a:ext>
              </a:extLst>
            </p:cNvPr>
            <p:cNvSpPr/>
            <p:nvPr/>
          </p:nvSpPr>
          <p:spPr>
            <a:xfrm>
              <a:off x="2672979" y="1605581"/>
              <a:ext cx="398833" cy="174754"/>
            </a:xfrm>
            <a:prstGeom prst="roundRect">
              <a:avLst>
                <a:gd name="adj" fmla="val 33018"/>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47" name="Rechteck: abgerundete Ecken 46">
              <a:extLst>
                <a:ext uri="{FF2B5EF4-FFF2-40B4-BE49-F238E27FC236}">
                  <a16:creationId xmlns:a16="http://schemas.microsoft.com/office/drawing/2014/main" id="{DC7AE854-6EB4-4EBB-B9B3-A3E964822151}"/>
                </a:ext>
              </a:extLst>
            </p:cNvPr>
            <p:cNvSpPr/>
            <p:nvPr/>
          </p:nvSpPr>
          <p:spPr>
            <a:xfrm>
              <a:off x="3114120" y="1606122"/>
              <a:ext cx="1476930" cy="174754"/>
            </a:xfrm>
            <a:prstGeom prst="roundRect">
              <a:avLst>
                <a:gd name="adj" fmla="val 0"/>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48" name="Rechteck: abgerundete Ecken 47">
              <a:extLst>
                <a:ext uri="{FF2B5EF4-FFF2-40B4-BE49-F238E27FC236}">
                  <a16:creationId xmlns:a16="http://schemas.microsoft.com/office/drawing/2014/main" id="{59FC1B9C-8950-443D-BE7A-3688C7AE7B3D}"/>
                </a:ext>
              </a:extLst>
            </p:cNvPr>
            <p:cNvSpPr/>
            <p:nvPr/>
          </p:nvSpPr>
          <p:spPr>
            <a:xfrm>
              <a:off x="2672979" y="1801186"/>
              <a:ext cx="398833" cy="174754"/>
            </a:xfrm>
            <a:prstGeom prst="roundRect">
              <a:avLst>
                <a:gd name="adj" fmla="val 33018"/>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49" name="Rechteck: abgerundete Ecken 48">
              <a:extLst>
                <a:ext uri="{FF2B5EF4-FFF2-40B4-BE49-F238E27FC236}">
                  <a16:creationId xmlns:a16="http://schemas.microsoft.com/office/drawing/2014/main" id="{FD0191D7-8973-49E2-88FE-EB79F362E8DC}"/>
                </a:ext>
              </a:extLst>
            </p:cNvPr>
            <p:cNvSpPr/>
            <p:nvPr/>
          </p:nvSpPr>
          <p:spPr>
            <a:xfrm>
              <a:off x="3114120" y="1801727"/>
              <a:ext cx="1476930" cy="174754"/>
            </a:xfrm>
            <a:prstGeom prst="roundRect">
              <a:avLst>
                <a:gd name="adj" fmla="val 0"/>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50" name="Rechteck: abgerundete Ecken 49">
              <a:extLst>
                <a:ext uri="{FF2B5EF4-FFF2-40B4-BE49-F238E27FC236}">
                  <a16:creationId xmlns:a16="http://schemas.microsoft.com/office/drawing/2014/main" id="{1B3885E8-6D3E-43C7-BE06-EE3D001B89C7}"/>
                </a:ext>
              </a:extLst>
            </p:cNvPr>
            <p:cNvSpPr/>
            <p:nvPr/>
          </p:nvSpPr>
          <p:spPr>
            <a:xfrm>
              <a:off x="2672979" y="1996791"/>
              <a:ext cx="398833" cy="174754"/>
            </a:xfrm>
            <a:prstGeom prst="roundRect">
              <a:avLst>
                <a:gd name="adj" fmla="val 33018"/>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51" name="Rechteck: abgerundete Ecken 50">
              <a:extLst>
                <a:ext uri="{FF2B5EF4-FFF2-40B4-BE49-F238E27FC236}">
                  <a16:creationId xmlns:a16="http://schemas.microsoft.com/office/drawing/2014/main" id="{E39BF283-A5A7-4870-94EE-90B6F46DEC14}"/>
                </a:ext>
              </a:extLst>
            </p:cNvPr>
            <p:cNvSpPr/>
            <p:nvPr/>
          </p:nvSpPr>
          <p:spPr>
            <a:xfrm>
              <a:off x="3114120" y="1997332"/>
              <a:ext cx="1476930" cy="174754"/>
            </a:xfrm>
            <a:prstGeom prst="roundRect">
              <a:avLst>
                <a:gd name="adj" fmla="val 0"/>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grpSp>
      <p:grpSp>
        <p:nvGrpSpPr>
          <p:cNvPr id="21" name="Gruppieren 20">
            <a:extLst>
              <a:ext uri="{FF2B5EF4-FFF2-40B4-BE49-F238E27FC236}">
                <a16:creationId xmlns:a16="http://schemas.microsoft.com/office/drawing/2014/main" id="{D30A5E9E-DE47-487B-BDCA-9305CF3645CB}"/>
              </a:ext>
            </a:extLst>
          </p:cNvPr>
          <p:cNvGrpSpPr/>
          <p:nvPr/>
        </p:nvGrpSpPr>
        <p:grpSpPr>
          <a:xfrm>
            <a:off x="10320428" y="3930767"/>
            <a:ext cx="608138" cy="451469"/>
            <a:chOff x="2185539" y="4967289"/>
            <a:chExt cx="665040" cy="493712"/>
          </a:xfrm>
        </p:grpSpPr>
        <p:sp>
          <p:nvSpPr>
            <p:cNvPr id="53" name="Rechteck: abgerundete Ecken 52">
              <a:extLst>
                <a:ext uri="{FF2B5EF4-FFF2-40B4-BE49-F238E27FC236}">
                  <a16:creationId xmlns:a16="http://schemas.microsoft.com/office/drawing/2014/main" id="{203DD0CC-EE85-4B70-959D-32B4622C0D81}"/>
                </a:ext>
              </a:extLst>
            </p:cNvPr>
            <p:cNvSpPr/>
            <p:nvPr/>
          </p:nvSpPr>
          <p:spPr>
            <a:xfrm>
              <a:off x="2185539" y="5233989"/>
              <a:ext cx="138561" cy="227012"/>
            </a:xfrm>
            <a:prstGeom prst="roundRect">
              <a:avLst>
                <a:gd name="adj" fmla="val 0"/>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54" name="Rechteck: abgerundete Ecken 53">
              <a:extLst>
                <a:ext uri="{FF2B5EF4-FFF2-40B4-BE49-F238E27FC236}">
                  <a16:creationId xmlns:a16="http://schemas.microsoft.com/office/drawing/2014/main" id="{65BD8129-C39E-46E3-BFFC-D0067E124F48}"/>
                </a:ext>
              </a:extLst>
            </p:cNvPr>
            <p:cNvSpPr/>
            <p:nvPr/>
          </p:nvSpPr>
          <p:spPr>
            <a:xfrm>
              <a:off x="2361032" y="4967289"/>
              <a:ext cx="138561" cy="493712"/>
            </a:xfrm>
            <a:prstGeom prst="roundRect">
              <a:avLst>
                <a:gd name="adj" fmla="val 0"/>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55" name="Rechteck: abgerundete Ecken 54">
              <a:extLst>
                <a:ext uri="{FF2B5EF4-FFF2-40B4-BE49-F238E27FC236}">
                  <a16:creationId xmlns:a16="http://schemas.microsoft.com/office/drawing/2014/main" id="{128D9107-941F-49D2-B1C9-F6D8CFA585FD}"/>
                </a:ext>
              </a:extLst>
            </p:cNvPr>
            <p:cNvSpPr/>
            <p:nvPr/>
          </p:nvSpPr>
          <p:spPr>
            <a:xfrm>
              <a:off x="2536525" y="5110163"/>
              <a:ext cx="138561" cy="350838"/>
            </a:xfrm>
            <a:prstGeom prst="roundRect">
              <a:avLst>
                <a:gd name="adj" fmla="val 0"/>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56" name="Rechteck: abgerundete Ecken 55">
              <a:extLst>
                <a:ext uri="{FF2B5EF4-FFF2-40B4-BE49-F238E27FC236}">
                  <a16:creationId xmlns:a16="http://schemas.microsoft.com/office/drawing/2014/main" id="{575BB691-5571-48BC-BE5A-A21EBBFAF598}"/>
                </a:ext>
              </a:extLst>
            </p:cNvPr>
            <p:cNvSpPr/>
            <p:nvPr/>
          </p:nvSpPr>
          <p:spPr>
            <a:xfrm>
              <a:off x="2712018" y="5357813"/>
              <a:ext cx="138561" cy="103188"/>
            </a:xfrm>
            <a:prstGeom prst="roundRect">
              <a:avLst>
                <a:gd name="adj" fmla="val 0"/>
              </a:avLst>
            </a:prstGeom>
            <a:solidFill>
              <a:schemeClr val="accent1">
                <a:lumMod val="75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grpSp>
      <p:pic>
        <p:nvPicPr>
          <p:cNvPr id="2050" name="Picture 2">
            <a:extLst>
              <a:ext uri="{FF2B5EF4-FFF2-40B4-BE49-F238E27FC236}">
                <a16:creationId xmlns:a16="http://schemas.microsoft.com/office/drawing/2014/main" id="{E2A99317-FBD3-4249-B6A9-F1F47259A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102" y="3637562"/>
            <a:ext cx="3574059" cy="2534456"/>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a:extLst>
              <a:ext uri="{FF2B5EF4-FFF2-40B4-BE49-F238E27FC236}">
                <a16:creationId xmlns:a16="http://schemas.microsoft.com/office/drawing/2014/main" id="{4BBDA008-72CC-496F-A0DF-6BE242494748}"/>
              </a:ext>
            </a:extLst>
          </p:cNvPr>
          <p:cNvSpPr txBox="1"/>
          <p:nvPr/>
        </p:nvSpPr>
        <p:spPr>
          <a:xfrm>
            <a:off x="835048" y="3637562"/>
            <a:ext cx="914400" cy="914400"/>
          </a:xfrm>
          <a:prstGeom prst="rect">
            <a:avLst/>
          </a:prstGeom>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lumMod val="75000"/>
                    <a:lumOff val="25000"/>
                  </a:srgbClr>
                </a:solidFill>
                <a:effectLst/>
                <a:uLnTx/>
                <a:uFillTx/>
                <a:latin typeface="Arial"/>
                <a:ea typeface="+mn-ea"/>
                <a:cs typeface="+mn-cs"/>
              </a:rPr>
              <a:t>Example</a:t>
            </a:r>
            <a:r>
              <a:rPr kumimoji="0" lang="de-DE" sz="1400" b="1" i="0" u="none" strike="noStrike" kern="1200" cap="none" spc="0" normalizeH="0" baseline="0" noProof="0">
                <a:ln>
                  <a:noFill/>
                </a:ln>
                <a:solidFill>
                  <a:srgbClr val="000000">
                    <a:lumMod val="75000"/>
                    <a:lumOff val="25000"/>
                  </a:srgbClr>
                </a:solidFill>
                <a:effectLst/>
                <a:uLnTx/>
                <a:uFillTx/>
                <a:latin typeface="Arial"/>
                <a:ea typeface="+mn-ea"/>
                <a:cs typeface="+mn-cs"/>
              </a:rPr>
              <a:t>:</a:t>
            </a:r>
          </a:p>
        </p:txBody>
      </p:sp>
      <p:sp>
        <p:nvSpPr>
          <p:cNvPr id="60" name="Textfeld 59">
            <a:extLst>
              <a:ext uri="{FF2B5EF4-FFF2-40B4-BE49-F238E27FC236}">
                <a16:creationId xmlns:a16="http://schemas.microsoft.com/office/drawing/2014/main" id="{DFBCD29A-C4F2-496D-BAEB-C58225B13ED3}"/>
              </a:ext>
            </a:extLst>
          </p:cNvPr>
          <p:cNvSpPr txBox="1"/>
          <p:nvPr/>
        </p:nvSpPr>
        <p:spPr>
          <a:xfrm>
            <a:off x="1875484" y="3578148"/>
            <a:ext cx="1882752" cy="140805"/>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err="1">
                <a:ln>
                  <a:noFill/>
                </a:ln>
                <a:solidFill>
                  <a:srgbClr val="000000">
                    <a:lumMod val="75000"/>
                    <a:lumOff val="25000"/>
                  </a:srgbClr>
                </a:solidFill>
                <a:effectLst/>
                <a:uLnTx/>
                <a:uFillTx/>
                <a:latin typeface="Arial"/>
                <a:ea typeface="+mn-ea"/>
                <a:cs typeface="+mn-cs"/>
              </a:rPr>
              <a:t>Product</a:t>
            </a:r>
            <a:r>
              <a:rPr kumimoji="0" lang="de-DE" sz="1000" b="1" i="0" u="none" strike="noStrike" kern="1200" cap="none" spc="0" normalizeH="0" baseline="0" noProof="0">
                <a:ln>
                  <a:noFill/>
                </a:ln>
                <a:solidFill>
                  <a:srgbClr val="000000">
                    <a:lumMod val="75000"/>
                    <a:lumOff val="25000"/>
                  </a:srgbClr>
                </a:solidFill>
                <a:effectLst/>
                <a:uLnTx/>
                <a:uFillTx/>
                <a:latin typeface="Arial"/>
                <a:ea typeface="+mn-ea"/>
                <a:cs typeface="+mn-cs"/>
              </a:rPr>
              <a:t> </a:t>
            </a:r>
            <a:r>
              <a:rPr kumimoji="0" lang="de-DE" sz="1000" b="1" i="0" u="none" strike="noStrike" kern="1200" cap="none" spc="0" normalizeH="0" baseline="0" noProof="0" err="1">
                <a:ln>
                  <a:noFill/>
                </a:ln>
                <a:solidFill>
                  <a:srgbClr val="000000">
                    <a:lumMod val="75000"/>
                    <a:lumOff val="25000"/>
                  </a:srgbClr>
                </a:solidFill>
                <a:effectLst/>
                <a:uLnTx/>
                <a:uFillTx/>
                <a:latin typeface="Arial"/>
                <a:ea typeface="+mn-ea"/>
                <a:cs typeface="+mn-cs"/>
              </a:rPr>
              <a:t>master</a:t>
            </a:r>
            <a:r>
              <a:rPr kumimoji="0" lang="de-DE" sz="1000" b="1" i="0" u="none" strike="noStrike" kern="1200" cap="none" spc="0" normalizeH="0" baseline="0" noProof="0">
                <a:ln>
                  <a:noFill/>
                </a:ln>
                <a:solidFill>
                  <a:srgbClr val="000000">
                    <a:lumMod val="75000"/>
                    <a:lumOff val="25000"/>
                  </a:srgbClr>
                </a:solidFill>
                <a:effectLst/>
                <a:uLnTx/>
                <a:uFillTx/>
                <a:latin typeface="Arial"/>
                <a:ea typeface="+mn-ea"/>
                <a:cs typeface="+mn-cs"/>
              </a:rPr>
              <a:t> </a:t>
            </a:r>
            <a:r>
              <a:rPr kumimoji="0" lang="de-DE" sz="1000" b="1" i="0" u="none" strike="noStrike" kern="1200" cap="none" spc="0" normalizeH="0" baseline="0" noProof="0" err="1">
                <a:ln>
                  <a:noFill/>
                </a:ln>
                <a:solidFill>
                  <a:srgbClr val="000000">
                    <a:lumMod val="75000"/>
                    <a:lumOff val="25000"/>
                  </a:srgbClr>
                </a:solidFill>
                <a:effectLst/>
                <a:uLnTx/>
                <a:uFillTx/>
                <a:latin typeface="Arial"/>
                <a:ea typeface="+mn-ea"/>
                <a:cs typeface="+mn-cs"/>
              </a:rPr>
              <a:t>data</a:t>
            </a:r>
            <a:endParaRPr kumimoji="0" lang="de-DE" sz="1000" b="1"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61" name="Textfeld 60">
            <a:extLst>
              <a:ext uri="{FF2B5EF4-FFF2-40B4-BE49-F238E27FC236}">
                <a16:creationId xmlns:a16="http://schemas.microsoft.com/office/drawing/2014/main" id="{8C2876AF-DF4A-4E54-8820-EE4CC1BF17BE}"/>
              </a:ext>
            </a:extLst>
          </p:cNvPr>
          <p:cNvSpPr txBox="1"/>
          <p:nvPr/>
        </p:nvSpPr>
        <p:spPr>
          <a:xfrm>
            <a:off x="2939082" y="4438387"/>
            <a:ext cx="1882752" cy="140805"/>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lumMod val="75000"/>
                    <a:lumOff val="25000"/>
                  </a:srgbClr>
                </a:solidFill>
                <a:effectLst/>
                <a:uLnTx/>
                <a:uFillTx/>
                <a:latin typeface="Arial"/>
                <a:ea typeface="+mn-ea"/>
                <a:cs typeface="+mn-cs"/>
              </a:rPr>
              <a:t>Customer </a:t>
            </a:r>
            <a:r>
              <a:rPr kumimoji="0" lang="de-DE" sz="1000" b="1" i="0" u="none" strike="noStrike" kern="1200" cap="none" spc="0" normalizeH="0" baseline="0" noProof="0" err="1">
                <a:ln>
                  <a:noFill/>
                </a:ln>
                <a:solidFill>
                  <a:srgbClr val="000000">
                    <a:lumMod val="75000"/>
                    <a:lumOff val="25000"/>
                  </a:srgbClr>
                </a:solidFill>
                <a:effectLst/>
                <a:uLnTx/>
                <a:uFillTx/>
                <a:latin typeface="Arial"/>
                <a:ea typeface="+mn-ea"/>
                <a:cs typeface="+mn-cs"/>
              </a:rPr>
              <a:t>master</a:t>
            </a:r>
            <a:r>
              <a:rPr kumimoji="0" lang="de-DE" sz="1000" b="1" i="0" u="none" strike="noStrike" kern="1200" cap="none" spc="0" normalizeH="0" baseline="0" noProof="0">
                <a:ln>
                  <a:noFill/>
                </a:ln>
                <a:solidFill>
                  <a:srgbClr val="000000">
                    <a:lumMod val="75000"/>
                    <a:lumOff val="25000"/>
                  </a:srgbClr>
                </a:solidFill>
                <a:effectLst/>
                <a:uLnTx/>
                <a:uFillTx/>
                <a:latin typeface="Arial"/>
                <a:ea typeface="+mn-ea"/>
                <a:cs typeface="+mn-cs"/>
              </a:rPr>
              <a:t> </a:t>
            </a:r>
            <a:r>
              <a:rPr kumimoji="0" lang="de-DE" sz="1000" b="1" i="0" u="none" strike="noStrike" kern="1200" cap="none" spc="0" normalizeH="0" baseline="0" noProof="0" err="1">
                <a:ln>
                  <a:noFill/>
                </a:ln>
                <a:solidFill>
                  <a:srgbClr val="000000">
                    <a:lumMod val="75000"/>
                    <a:lumOff val="25000"/>
                  </a:srgbClr>
                </a:solidFill>
                <a:effectLst/>
                <a:uLnTx/>
                <a:uFillTx/>
                <a:latin typeface="Arial"/>
                <a:ea typeface="+mn-ea"/>
                <a:cs typeface="+mn-cs"/>
              </a:rPr>
              <a:t>data</a:t>
            </a:r>
            <a:endParaRPr kumimoji="0" lang="de-DE" sz="1000" b="1"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62" name="Textfeld 61">
            <a:extLst>
              <a:ext uri="{FF2B5EF4-FFF2-40B4-BE49-F238E27FC236}">
                <a16:creationId xmlns:a16="http://schemas.microsoft.com/office/drawing/2014/main" id="{F906728F-2C16-45D4-A2F4-80513A992568}"/>
              </a:ext>
            </a:extLst>
          </p:cNvPr>
          <p:cNvSpPr txBox="1"/>
          <p:nvPr/>
        </p:nvSpPr>
        <p:spPr>
          <a:xfrm>
            <a:off x="1404260" y="5668306"/>
            <a:ext cx="819154" cy="176234"/>
          </a:xfrm>
          <a:prstGeom prst="rect">
            <a:avLst/>
          </a:prstGeom>
          <a:solidFill>
            <a:schemeClr val="bg1"/>
          </a:solidFill>
        </p:spPr>
        <p:txBody>
          <a:bodyPr wrap="non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lumMod val="75000"/>
                    <a:lumOff val="25000"/>
                  </a:srgbClr>
                </a:solidFill>
                <a:effectLst/>
                <a:uLnTx/>
                <a:uFillTx/>
                <a:latin typeface="Arial"/>
                <a:ea typeface="+mn-ea"/>
                <a:cs typeface="+mn-cs"/>
              </a:rPr>
              <a:t>Transactions</a:t>
            </a:r>
          </a:p>
        </p:txBody>
      </p:sp>
      <p:sp>
        <p:nvSpPr>
          <p:cNvPr id="63" name="Textfeld 62">
            <a:extLst>
              <a:ext uri="{FF2B5EF4-FFF2-40B4-BE49-F238E27FC236}">
                <a16:creationId xmlns:a16="http://schemas.microsoft.com/office/drawing/2014/main" id="{18F1007F-FFCE-4314-BE37-E7C54263262B}"/>
              </a:ext>
            </a:extLst>
          </p:cNvPr>
          <p:cNvSpPr txBox="1"/>
          <p:nvPr/>
        </p:nvSpPr>
        <p:spPr>
          <a:xfrm>
            <a:off x="5262161" y="5788317"/>
            <a:ext cx="898746" cy="171554"/>
          </a:xfrm>
          <a:prstGeom prst="rect">
            <a:avLst/>
          </a:prstGeom>
          <a:solidFill>
            <a:schemeClr val="bg1"/>
          </a:solidFill>
        </p:spPr>
        <p:txBody>
          <a:bodyPr wrap="non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000000">
                    <a:lumMod val="75000"/>
                    <a:lumOff val="25000"/>
                  </a:srgbClr>
                </a:solidFill>
                <a:effectLst/>
                <a:uLnTx/>
                <a:uFillTx/>
                <a:latin typeface="Arial"/>
                <a:ea typeface="+mn-ea"/>
                <a:cs typeface="+mn-cs"/>
              </a:rPr>
              <a:t>Reporting</a:t>
            </a:r>
            <a:endPar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graphicFrame>
        <p:nvGraphicFramePr>
          <p:cNvPr id="23" name="Tabelle 28">
            <a:extLst>
              <a:ext uri="{FF2B5EF4-FFF2-40B4-BE49-F238E27FC236}">
                <a16:creationId xmlns:a16="http://schemas.microsoft.com/office/drawing/2014/main" id="{291B5C9D-E54B-42DB-AEDE-3C438EBA9D97}"/>
              </a:ext>
            </a:extLst>
          </p:cNvPr>
          <p:cNvGraphicFramePr>
            <a:graphicFrameLocks noGrp="1"/>
          </p:cNvGraphicFramePr>
          <p:nvPr/>
        </p:nvGraphicFramePr>
        <p:xfrm>
          <a:off x="5937978" y="5672986"/>
          <a:ext cx="1806930" cy="473760"/>
        </p:xfrm>
        <a:graphic>
          <a:graphicData uri="http://schemas.openxmlformats.org/drawingml/2006/table">
            <a:tbl>
              <a:tblPr firstRow="1" bandRow="1">
                <a:tableStyleId>{5940675A-B579-460E-94D1-54222C63F5DA}</a:tableStyleId>
              </a:tblPr>
              <a:tblGrid>
                <a:gridCol w="903465">
                  <a:extLst>
                    <a:ext uri="{9D8B030D-6E8A-4147-A177-3AD203B41FA5}">
                      <a16:colId xmlns:a16="http://schemas.microsoft.com/office/drawing/2014/main" val="4260697086"/>
                    </a:ext>
                  </a:extLst>
                </a:gridCol>
                <a:gridCol w="903465">
                  <a:extLst>
                    <a:ext uri="{9D8B030D-6E8A-4147-A177-3AD203B41FA5}">
                      <a16:colId xmlns:a16="http://schemas.microsoft.com/office/drawing/2014/main" val="1254958766"/>
                    </a:ext>
                  </a:extLst>
                </a:gridCol>
              </a:tblGrid>
              <a:tr h="0">
                <a:tc>
                  <a:txBody>
                    <a:bodyPr/>
                    <a:lstStyle/>
                    <a:p>
                      <a:r>
                        <a:rPr lang="de-DE" sz="800"/>
                        <a:t>Day</a:t>
                      </a:r>
                    </a:p>
                  </a:txBody>
                  <a:tcPr marL="72000" marR="72000" marT="18000" marB="18000"/>
                </a:tc>
                <a:tc>
                  <a:txBody>
                    <a:bodyPr/>
                    <a:lstStyle/>
                    <a:p>
                      <a:r>
                        <a:rPr lang="de-DE" sz="800"/>
                        <a:t>Total </a:t>
                      </a:r>
                      <a:r>
                        <a:rPr lang="de-DE" sz="800" err="1"/>
                        <a:t>revenue</a:t>
                      </a:r>
                      <a:endParaRPr lang="de-DE" sz="800"/>
                    </a:p>
                  </a:txBody>
                  <a:tcPr marL="72000" marR="72000" marT="18000" marB="18000"/>
                </a:tc>
                <a:extLst>
                  <a:ext uri="{0D108BD9-81ED-4DB2-BD59-A6C34878D82A}">
                    <a16:rowId xmlns:a16="http://schemas.microsoft.com/office/drawing/2014/main" val="2827074819"/>
                  </a:ext>
                </a:extLst>
              </a:tr>
              <a:tr h="0">
                <a:tc>
                  <a:txBody>
                    <a:bodyPr/>
                    <a:lstStyle/>
                    <a:p>
                      <a:r>
                        <a:rPr lang="de-DE" sz="800"/>
                        <a:t>1/3/13</a:t>
                      </a:r>
                    </a:p>
                  </a:txBody>
                  <a:tcPr marL="72000" marR="72000" marT="18000" marB="18000"/>
                </a:tc>
                <a:tc>
                  <a:txBody>
                    <a:bodyPr/>
                    <a:lstStyle/>
                    <a:p>
                      <a:pPr algn="r"/>
                      <a:r>
                        <a:rPr lang="de-DE" sz="800"/>
                        <a:t>122.94</a:t>
                      </a:r>
                    </a:p>
                  </a:txBody>
                  <a:tcPr marL="72000" marR="72000" marT="18000" marB="18000"/>
                </a:tc>
                <a:extLst>
                  <a:ext uri="{0D108BD9-81ED-4DB2-BD59-A6C34878D82A}">
                    <a16:rowId xmlns:a16="http://schemas.microsoft.com/office/drawing/2014/main" val="976421724"/>
                  </a:ext>
                </a:extLst>
              </a:tr>
              <a:tr h="0">
                <a:tc>
                  <a:txBody>
                    <a:bodyPr/>
                    <a:lstStyle/>
                    <a:p>
                      <a:r>
                        <a:rPr lang="de-DE" sz="800"/>
                        <a:t>4/3/13</a:t>
                      </a:r>
                    </a:p>
                  </a:txBody>
                  <a:tcPr marL="72000" marR="72000" marT="18000" marB="18000"/>
                </a:tc>
                <a:tc>
                  <a:txBody>
                    <a:bodyPr/>
                    <a:lstStyle/>
                    <a:p>
                      <a:pPr algn="r"/>
                      <a:r>
                        <a:rPr lang="de-DE" sz="800"/>
                        <a:t>70.99</a:t>
                      </a:r>
                    </a:p>
                  </a:txBody>
                  <a:tcPr marL="72000" marR="72000" marT="18000" marB="18000"/>
                </a:tc>
                <a:extLst>
                  <a:ext uri="{0D108BD9-81ED-4DB2-BD59-A6C34878D82A}">
                    <a16:rowId xmlns:a16="http://schemas.microsoft.com/office/drawing/2014/main" val="3853200824"/>
                  </a:ext>
                </a:extLst>
              </a:tr>
            </a:tbl>
          </a:graphicData>
        </a:graphic>
      </p:graphicFrame>
      <p:cxnSp>
        <p:nvCxnSpPr>
          <p:cNvPr id="38" name="Gerade Verbindung mit Pfeil 37">
            <a:extLst>
              <a:ext uri="{FF2B5EF4-FFF2-40B4-BE49-F238E27FC236}">
                <a16:creationId xmlns:a16="http://schemas.microsoft.com/office/drawing/2014/main" id="{6BEDD1BD-A85A-4279-9DC1-4E141D981DF8}"/>
              </a:ext>
            </a:extLst>
          </p:cNvPr>
          <p:cNvCxnSpPr>
            <a:cxnSpLocks/>
          </p:cNvCxnSpPr>
          <p:nvPr/>
        </p:nvCxnSpPr>
        <p:spPr>
          <a:xfrm>
            <a:off x="5151608" y="5704884"/>
            <a:ext cx="675817" cy="0"/>
          </a:xfrm>
          <a:prstGeom prst="straightConnector1">
            <a:avLst/>
          </a:prstGeom>
          <a:ln w="12700" cap="flat">
            <a:solidFill>
              <a:schemeClr val="tx1"/>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61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Manufacturing </a:t>
            </a:r>
            <a:r>
              <a:rPr lang="de-DE" err="1"/>
              <a:t>Execution</a:t>
            </a:r>
            <a:r>
              <a:rPr lang="de-DE"/>
              <a:t> System</a:t>
            </a:r>
          </a:p>
        </p:txBody>
      </p:sp>
      <p:sp>
        <p:nvSpPr>
          <p:cNvPr id="3" name="Fußzeilenplatzhalt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rPr>
              <a:t>© Heinz Nixdorf Institute / Fraunhofer IEM </a:t>
            </a:r>
          </a:p>
        </p:txBody>
      </p:sp>
      <p:sp>
        <p:nvSpPr>
          <p:cNvPr id="4" name="Foliennummernplatzhalt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85BD5-7F70-499C-8F04-1460C72EE5D6}" type="slidenum">
              <a:rPr kumimoji="0" lang="de-DE" sz="1600" b="0" i="0" u="none" strike="noStrike" kern="1200" cap="none" spc="0" normalizeH="0" baseline="0" noProof="0" smtClean="0">
                <a:ln>
                  <a:noFill/>
                </a:ln>
                <a:solidFill>
                  <a:srgbClr val="000000">
                    <a:lumMod val="75000"/>
                    <a:lumOff val="2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DE" sz="16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5" name="Textplatzhalter 4"/>
          <p:cNvSpPr>
            <a:spLocks noGrp="1"/>
          </p:cNvSpPr>
          <p:nvPr>
            <p:ph type="body" sz="quarter" idx="13"/>
          </p:nvPr>
        </p:nvSpPr>
        <p:spPr/>
        <p:txBody>
          <a:bodyPr/>
          <a:lstStyle/>
          <a:p>
            <a:r>
              <a:rPr lang="de-DE" err="1"/>
              <a:t>Overview</a:t>
            </a:r>
            <a:endParaRPr lang="de-DE"/>
          </a:p>
        </p:txBody>
      </p:sp>
      <p:sp>
        <p:nvSpPr>
          <p:cNvPr id="1846" name="Textfeld 1845"/>
          <p:cNvSpPr txBox="1"/>
          <p:nvPr/>
        </p:nvSpPr>
        <p:spPr>
          <a:xfrm>
            <a:off x="1037428" y="6165304"/>
            <a:ext cx="298847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According to</a:t>
            </a:r>
            <a:r>
              <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800" b="0" i="0" u="none" strike="noStrike" kern="1200" cap="sm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Schuh / Produktionsmanagement II</a:t>
            </a:r>
            <a:endPar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6" name="Gruppieren 5">
            <a:extLst>
              <a:ext uri="{FF2B5EF4-FFF2-40B4-BE49-F238E27FC236}">
                <a16:creationId xmlns:a16="http://schemas.microsoft.com/office/drawing/2014/main" id="{8BBE1C47-1CF4-4B2B-8886-154DBCCA5EE9}"/>
              </a:ext>
            </a:extLst>
          </p:cNvPr>
          <p:cNvGrpSpPr/>
          <p:nvPr/>
        </p:nvGrpSpPr>
        <p:grpSpPr>
          <a:xfrm>
            <a:off x="9970807" y="395288"/>
            <a:ext cx="1680715" cy="686448"/>
            <a:chOff x="3136418" y="2212025"/>
            <a:chExt cx="6162753" cy="2517030"/>
          </a:xfrm>
          <a:solidFill>
            <a:schemeClr val="bg1">
              <a:lumMod val="85000"/>
            </a:schemeClr>
          </a:solidFill>
        </p:grpSpPr>
        <p:grpSp>
          <p:nvGrpSpPr>
            <p:cNvPr id="11" name="Gruppieren 10">
              <a:extLst>
                <a:ext uri="{FF2B5EF4-FFF2-40B4-BE49-F238E27FC236}">
                  <a16:creationId xmlns:a16="http://schemas.microsoft.com/office/drawing/2014/main" id="{AEDD8C45-D3AD-4662-A2AD-7B58DBC94B36}"/>
                </a:ext>
              </a:extLst>
            </p:cNvPr>
            <p:cNvGrpSpPr/>
            <p:nvPr/>
          </p:nvGrpSpPr>
          <p:grpSpPr>
            <a:xfrm>
              <a:off x="3363193" y="2212025"/>
              <a:ext cx="5640513" cy="2517030"/>
              <a:chOff x="3363193" y="2212025"/>
              <a:chExt cx="5640513" cy="2517030"/>
            </a:xfrm>
            <a:grpFill/>
          </p:grpSpPr>
          <p:sp>
            <p:nvSpPr>
              <p:cNvPr id="612" name="Rechteck 611">
                <a:extLst>
                  <a:ext uri="{FF2B5EF4-FFF2-40B4-BE49-F238E27FC236}">
                    <a16:creationId xmlns:a16="http://schemas.microsoft.com/office/drawing/2014/main" id="{99BF15FB-DE51-496F-8E62-847C0019FE6C}"/>
                  </a:ext>
                </a:extLst>
              </p:cNvPr>
              <p:cNvSpPr/>
              <p:nvPr/>
            </p:nvSpPr>
            <p:spPr bwMode="auto">
              <a:xfrm>
                <a:off x="3363193" y="2212025"/>
                <a:ext cx="5640513" cy="2517030"/>
              </a:xfrm>
              <a:prstGeom prst="rect">
                <a:avLst/>
              </a:prstGeom>
              <a:solidFill>
                <a:schemeClr val="bg1">
                  <a:lumMod val="95000"/>
                </a:schemeClr>
              </a:solid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09" name="Rechteck 608">
                <a:extLst>
                  <a:ext uri="{FF2B5EF4-FFF2-40B4-BE49-F238E27FC236}">
                    <a16:creationId xmlns:a16="http://schemas.microsoft.com/office/drawing/2014/main" id="{7E1F7CD6-A2E6-4A8C-9675-345E750CE613}"/>
                  </a:ext>
                </a:extLst>
              </p:cNvPr>
              <p:cNvSpPr/>
              <p:nvPr/>
            </p:nvSpPr>
            <p:spPr bwMode="auto">
              <a:xfrm>
                <a:off x="3363193" y="4198741"/>
                <a:ext cx="5640513" cy="530314"/>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PLM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sp>
          <p:nvSpPr>
            <p:cNvPr id="1848" name="Rechteck 1847"/>
            <p:cNvSpPr/>
            <p:nvPr/>
          </p:nvSpPr>
          <p:spPr bwMode="auto">
            <a:xfrm>
              <a:off x="5415007" y="2346639"/>
              <a:ext cx="1633494" cy="852141"/>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ERP</a:t>
              </a:r>
            </a:p>
          </p:txBody>
        </p:sp>
        <p:grpSp>
          <p:nvGrpSpPr>
            <p:cNvPr id="9" name="Gruppieren 8">
              <a:extLst>
                <a:ext uri="{FF2B5EF4-FFF2-40B4-BE49-F238E27FC236}">
                  <a16:creationId xmlns:a16="http://schemas.microsoft.com/office/drawing/2014/main" id="{C41E1C43-32F0-4964-B957-EFB8DD55555F}"/>
                </a:ext>
              </a:extLst>
            </p:cNvPr>
            <p:cNvGrpSpPr/>
            <p:nvPr/>
          </p:nvGrpSpPr>
          <p:grpSpPr>
            <a:xfrm>
              <a:off x="3136418" y="2720165"/>
              <a:ext cx="2169007" cy="1280336"/>
              <a:chOff x="3136418" y="2720165"/>
              <a:chExt cx="2169007" cy="1280336"/>
            </a:xfrm>
            <a:grpFill/>
          </p:grpSpPr>
          <p:sp>
            <p:nvSpPr>
              <p:cNvPr id="608" name="Rechteck 607">
                <a:extLst>
                  <a:ext uri="{FF2B5EF4-FFF2-40B4-BE49-F238E27FC236}">
                    <a16:creationId xmlns:a16="http://schemas.microsoft.com/office/drawing/2014/main" id="{1CE4CFB2-CB2E-4A50-BB8F-BB53A5CEE206}"/>
                  </a:ext>
                </a:extLst>
              </p:cNvPr>
              <p:cNvSpPr/>
              <p:nvPr/>
            </p:nvSpPr>
            <p:spPr bwMode="auto">
              <a:xfrm>
                <a:off x="3136418" y="2720165"/>
                <a:ext cx="1435361" cy="1280336"/>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SCM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8" name="Pfeil: nach rechts 7">
                <a:extLst>
                  <a:ext uri="{FF2B5EF4-FFF2-40B4-BE49-F238E27FC236}">
                    <a16:creationId xmlns:a16="http://schemas.microsoft.com/office/drawing/2014/main" id="{1683F4D4-7976-45FD-AABC-FEC42A5CB10E}"/>
                  </a:ext>
                </a:extLst>
              </p:cNvPr>
              <p:cNvSpPr/>
              <p:nvPr/>
            </p:nvSpPr>
            <p:spPr>
              <a:xfrm>
                <a:off x="4707841" y="2925455"/>
                <a:ext cx="597584" cy="227320"/>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nvGrpSpPr>
            <p:cNvPr id="10" name="Gruppieren 9">
              <a:extLst>
                <a:ext uri="{FF2B5EF4-FFF2-40B4-BE49-F238E27FC236}">
                  <a16:creationId xmlns:a16="http://schemas.microsoft.com/office/drawing/2014/main" id="{32624632-843D-479D-906A-C6188A201E7D}"/>
                </a:ext>
              </a:extLst>
            </p:cNvPr>
            <p:cNvGrpSpPr/>
            <p:nvPr/>
          </p:nvGrpSpPr>
          <p:grpSpPr>
            <a:xfrm>
              <a:off x="7157365" y="2809880"/>
              <a:ext cx="2141806" cy="1190622"/>
              <a:chOff x="7157365" y="2809880"/>
              <a:chExt cx="2141806" cy="1190622"/>
            </a:xfrm>
            <a:grpFill/>
          </p:grpSpPr>
          <p:sp>
            <p:nvSpPr>
              <p:cNvPr id="607" name="Rechteck 606">
                <a:extLst>
                  <a:ext uri="{FF2B5EF4-FFF2-40B4-BE49-F238E27FC236}">
                    <a16:creationId xmlns:a16="http://schemas.microsoft.com/office/drawing/2014/main" id="{0D1A516B-4B3E-454D-A3E8-2853897A26B3}"/>
                  </a:ext>
                </a:extLst>
              </p:cNvPr>
              <p:cNvSpPr/>
              <p:nvPr/>
            </p:nvSpPr>
            <p:spPr bwMode="auto">
              <a:xfrm>
                <a:off x="7863815" y="2809880"/>
                <a:ext cx="1435356" cy="1190622"/>
              </a:xfrm>
              <a:prstGeom prst="rect">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CRM</a:t>
                </a:r>
                <a:endParaRPr kumimoji="0" lang="de-DE" sz="1000" b="0"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11" name="Pfeil: nach rechts 610">
                <a:extLst>
                  <a:ext uri="{FF2B5EF4-FFF2-40B4-BE49-F238E27FC236}">
                    <a16:creationId xmlns:a16="http://schemas.microsoft.com/office/drawing/2014/main" id="{99B493AD-4E0C-4D43-BE3A-0AA9762F89B8}"/>
                  </a:ext>
                </a:extLst>
              </p:cNvPr>
              <p:cNvSpPr/>
              <p:nvPr/>
            </p:nvSpPr>
            <p:spPr>
              <a:xfrm>
                <a:off x="7157365" y="2925456"/>
                <a:ext cx="597585" cy="227320"/>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nvGrpSpPr>
            <p:cNvPr id="12" name="Gruppieren 11">
              <a:extLst>
                <a:ext uri="{FF2B5EF4-FFF2-40B4-BE49-F238E27FC236}">
                  <a16:creationId xmlns:a16="http://schemas.microsoft.com/office/drawing/2014/main" id="{D7CF21BA-016C-47E4-ACE7-C5D108539706}"/>
                </a:ext>
              </a:extLst>
            </p:cNvPr>
            <p:cNvGrpSpPr/>
            <p:nvPr/>
          </p:nvGrpSpPr>
          <p:grpSpPr>
            <a:xfrm>
              <a:off x="5415005" y="3242131"/>
              <a:ext cx="1633495" cy="758369"/>
              <a:chOff x="5415005" y="3541441"/>
              <a:chExt cx="1633495" cy="758369"/>
            </a:xfrm>
            <a:grpFill/>
          </p:grpSpPr>
          <p:sp>
            <p:nvSpPr>
              <p:cNvPr id="616" name="Rechteck 615">
                <a:extLst>
                  <a:ext uri="{FF2B5EF4-FFF2-40B4-BE49-F238E27FC236}">
                    <a16:creationId xmlns:a16="http://schemas.microsoft.com/office/drawing/2014/main" id="{930BA192-17C5-4498-B949-FB5592BC6125}"/>
                  </a:ext>
                </a:extLst>
              </p:cNvPr>
              <p:cNvSpPr/>
              <p:nvPr/>
            </p:nvSpPr>
            <p:spPr bwMode="auto">
              <a:xfrm>
                <a:off x="5415005" y="3769494"/>
                <a:ext cx="1633495" cy="530316"/>
              </a:xfrm>
              <a:prstGeom prst="rect">
                <a:avLst/>
              </a:prstGeom>
              <a:solidFill>
                <a:srgbClr val="D9E8C5"/>
              </a:solidFill>
              <a:ln>
                <a:solidFill>
                  <a:schemeClr val="tx1"/>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 typeface="Wingdings" pitchFamily="2" charset="2"/>
                  <a:buNone/>
                  <a:tabLst/>
                  <a:defRPr/>
                </a:pPr>
                <a:r>
                  <a:rPr kumimoji="0" lang="de-DE"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MES</a:t>
                </a:r>
                <a:endParaRPr kumimoji="0" 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8" name="Pfeil: nach rechts 617">
                <a:extLst>
                  <a:ext uri="{FF2B5EF4-FFF2-40B4-BE49-F238E27FC236}">
                    <a16:creationId xmlns:a16="http://schemas.microsoft.com/office/drawing/2014/main" id="{D161472D-733B-46EE-9792-7F80FABDB27D}"/>
                  </a:ext>
                </a:extLst>
              </p:cNvPr>
              <p:cNvSpPr/>
              <p:nvPr/>
            </p:nvSpPr>
            <p:spPr>
              <a:xfrm rot="5400000">
                <a:off x="5943641" y="3526142"/>
                <a:ext cx="183263" cy="227321"/>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619" name="Pfeil: nach rechts 618">
                <a:extLst>
                  <a:ext uri="{FF2B5EF4-FFF2-40B4-BE49-F238E27FC236}">
                    <a16:creationId xmlns:a16="http://schemas.microsoft.com/office/drawing/2014/main" id="{797D9E56-5D56-4A5D-94B3-425AE7458739}"/>
                  </a:ext>
                </a:extLst>
              </p:cNvPr>
              <p:cNvSpPr/>
              <p:nvPr/>
            </p:nvSpPr>
            <p:spPr>
              <a:xfrm rot="16200000">
                <a:off x="6344170" y="3519412"/>
                <a:ext cx="183263" cy="227321"/>
              </a:xfrm>
              <a:prstGeom prst="rightArrow">
                <a:avLst/>
              </a:prstGeom>
              <a:grpFill/>
              <a:ln>
                <a:solidFill>
                  <a:schemeClr val="bg1">
                    <a:lumMod val="50000"/>
                  </a:schemeClr>
                </a:solidFill>
              </a:ln>
              <a:effectLst/>
            </p:spPr>
            <p:txBody>
              <a:bodyPr vert="horz" wrap="square" lIns="36000" tIns="36000" rIns="36000" bIns="36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40000"/>
                  </a:spcAft>
                  <a:buClrTx/>
                  <a:buSzTx/>
                  <a:buFontTx/>
                  <a:buNone/>
                  <a:tabLst/>
                  <a:defRPr/>
                </a:pPr>
                <a:endParaRPr kumimoji="0" lang="de-DE" sz="1000" b="1" i="0" u="none" strike="noStrike" kern="1200" cap="none" spc="0" normalizeH="0" baseline="0" noProof="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grpSp>
      </p:grpSp>
      <p:grpSp>
        <p:nvGrpSpPr>
          <p:cNvPr id="24" name="Gruppieren 23">
            <a:extLst>
              <a:ext uri="{FF2B5EF4-FFF2-40B4-BE49-F238E27FC236}">
                <a16:creationId xmlns:a16="http://schemas.microsoft.com/office/drawing/2014/main" id="{3B9AE504-9C18-46CF-A954-8440A1909592}"/>
              </a:ext>
            </a:extLst>
          </p:cNvPr>
          <p:cNvGrpSpPr/>
          <p:nvPr/>
        </p:nvGrpSpPr>
        <p:grpSpPr>
          <a:xfrm>
            <a:off x="436797" y="1534931"/>
            <a:ext cx="5577947" cy="888278"/>
            <a:chOff x="6753376" y="4833258"/>
            <a:chExt cx="5577947" cy="888278"/>
          </a:xfrm>
          <a:effectLst>
            <a:outerShdw blurRad="50800" dist="38100" dir="2700000" algn="tl" rotWithShape="0">
              <a:prstClr val="black">
                <a:alpha val="40000"/>
              </a:prstClr>
            </a:outerShdw>
          </a:effectLst>
        </p:grpSpPr>
        <p:sp>
          <p:nvSpPr>
            <p:cNvPr id="25" name="Rechteck 24">
              <a:extLst>
                <a:ext uri="{FF2B5EF4-FFF2-40B4-BE49-F238E27FC236}">
                  <a16:creationId xmlns:a16="http://schemas.microsoft.com/office/drawing/2014/main" id="{BBB2C0FB-C226-4680-A446-693011AB9ED4}"/>
                </a:ext>
              </a:extLst>
            </p:cNvPr>
            <p:cNvSpPr/>
            <p:nvPr/>
          </p:nvSpPr>
          <p:spPr>
            <a:xfrm>
              <a:off x="7125122" y="4833258"/>
              <a:ext cx="5206201" cy="888278"/>
            </a:xfrm>
            <a:prstGeom prst="rect">
              <a:avLst/>
            </a:prstGeom>
            <a:solidFill>
              <a:srgbClr val="FEEFD6"/>
            </a:solidFill>
            <a:ln w="12700">
              <a:solidFill>
                <a:schemeClr val="tx1"/>
              </a:solidFill>
            </a:ln>
          </p:spPr>
          <p:txBody>
            <a:bodyPr wrap="square" lIns="252000" rIns="72000">
              <a:noAutofit/>
            </a:bodyPr>
            <a:lstStyle/>
            <a:p>
              <a:pPr marL="0" marR="0" lvl="0" indent="0" algn="l" defTabSz="914400" rtl="0" eaLnBrk="1" fontAlgn="auto" latinLnBrk="0" hangingPunct="1">
                <a:lnSpc>
                  <a:spcPct val="100000"/>
                </a:lnSpc>
                <a:spcBef>
                  <a:spcPts val="600"/>
                </a:spcBef>
                <a:spcAft>
                  <a:spcPts val="400"/>
                </a:spcAft>
                <a:buClr>
                  <a:srgbClr val="003A80"/>
                </a:buClr>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MES system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is a process-oriented software solution at process automation level, that controls, monitors and evaluates business processes.</a:t>
              </a:r>
              <a:endParaRPr kumimoji="0" 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echteck 42">
              <a:extLst>
                <a:ext uri="{FF2B5EF4-FFF2-40B4-BE49-F238E27FC236}">
                  <a16:creationId xmlns:a16="http://schemas.microsoft.com/office/drawing/2014/main" id="{AAE0DB62-F43E-48DD-A1D1-D784F6E63388}"/>
                </a:ext>
              </a:extLst>
            </p:cNvPr>
            <p:cNvSpPr/>
            <p:nvPr/>
          </p:nvSpPr>
          <p:spPr>
            <a:xfrm>
              <a:off x="6753376" y="4918146"/>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i</a:t>
              </a:r>
            </a:p>
          </p:txBody>
        </p:sp>
      </p:grpSp>
      <p:grpSp>
        <p:nvGrpSpPr>
          <p:cNvPr id="14" name="Gruppieren 13">
            <a:extLst>
              <a:ext uri="{FF2B5EF4-FFF2-40B4-BE49-F238E27FC236}">
                <a16:creationId xmlns:a16="http://schemas.microsoft.com/office/drawing/2014/main" id="{F34D574E-6B9A-47CD-A49D-738E98D2C9B8}"/>
              </a:ext>
            </a:extLst>
          </p:cNvPr>
          <p:cNvGrpSpPr/>
          <p:nvPr/>
        </p:nvGrpSpPr>
        <p:grpSpPr>
          <a:xfrm>
            <a:off x="808543" y="2622111"/>
            <a:ext cx="5206201" cy="3000553"/>
            <a:chOff x="808543" y="2622111"/>
            <a:chExt cx="5206201" cy="3000553"/>
          </a:xfrm>
        </p:grpSpPr>
        <p:sp>
          <p:nvSpPr>
            <p:cNvPr id="27" name="Rechteck 26">
              <a:extLst>
                <a:ext uri="{FF2B5EF4-FFF2-40B4-BE49-F238E27FC236}">
                  <a16:creationId xmlns:a16="http://schemas.microsoft.com/office/drawing/2014/main" id="{1CF2D82A-11F8-42BC-863D-B52DE8A6EB43}"/>
                </a:ext>
              </a:extLst>
            </p:cNvPr>
            <p:cNvSpPr/>
            <p:nvPr/>
          </p:nvSpPr>
          <p:spPr>
            <a:xfrm>
              <a:off x="808543" y="2622111"/>
              <a:ext cx="5206201" cy="1407249"/>
            </a:xfrm>
            <a:prstGeom prst="rect">
              <a:avLst/>
            </a:prstGeom>
            <a:solidFill>
              <a:srgbClr val="FFF7EB"/>
            </a:solidFill>
            <a:ln w="12700">
              <a:noFill/>
            </a:ln>
            <a:effectLst>
              <a:outerShdw blurRad="50800" dist="38100" dir="2700000" algn="tl" rotWithShape="0">
                <a:prstClr val="black">
                  <a:alpha val="40000"/>
                </a:prstClr>
              </a:outerShdw>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Objectives of an MES system</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MES systems tie the ERP system and process automation levels of a manufacturing software architecture.</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Focuses on (online) production line information, machine data and technical parameters</a:t>
              </a:r>
            </a:p>
          </p:txBody>
        </p:sp>
        <p:sp>
          <p:nvSpPr>
            <p:cNvPr id="28" name="Rechteck 27">
              <a:extLst>
                <a:ext uri="{FF2B5EF4-FFF2-40B4-BE49-F238E27FC236}">
                  <a16:creationId xmlns:a16="http://schemas.microsoft.com/office/drawing/2014/main" id="{4A9A5A50-98EC-4BC1-A4AF-42917A5C46EC}"/>
                </a:ext>
              </a:extLst>
            </p:cNvPr>
            <p:cNvSpPr/>
            <p:nvPr/>
          </p:nvSpPr>
          <p:spPr>
            <a:xfrm>
              <a:off x="808543" y="4215415"/>
              <a:ext cx="5206201" cy="1407249"/>
            </a:xfrm>
            <a:prstGeom prst="rect">
              <a:avLst/>
            </a:prstGeom>
            <a:solidFill>
              <a:srgbClr val="FFF7EB"/>
            </a:solidFill>
            <a:ln w="12700">
              <a:noFill/>
            </a:ln>
            <a:effectLst>
              <a:outerShdw blurRad="50800" dist="38100" dir="2700000" algn="tl" rotWithShape="0">
                <a:prstClr val="black">
                  <a:alpha val="40000"/>
                </a:prstClr>
              </a:outerShdw>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Main Features</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Operating data acquisition (Wait times, lead times, Machine utilization and availability, production yield)</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Traceability and data presentation</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Process parametrization and automation</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5" name="Gruppieren 14">
            <a:extLst>
              <a:ext uri="{FF2B5EF4-FFF2-40B4-BE49-F238E27FC236}">
                <a16:creationId xmlns:a16="http://schemas.microsoft.com/office/drawing/2014/main" id="{FDF4823B-B1B9-4A93-ACF5-FC70561500E2}"/>
              </a:ext>
            </a:extLst>
          </p:cNvPr>
          <p:cNvGrpSpPr/>
          <p:nvPr/>
        </p:nvGrpSpPr>
        <p:grpSpPr>
          <a:xfrm>
            <a:off x="6858000" y="2134467"/>
            <a:ext cx="4712942" cy="3598107"/>
            <a:chOff x="6858000" y="2134467"/>
            <a:chExt cx="4712942" cy="3598107"/>
          </a:xfrm>
        </p:grpSpPr>
        <p:sp>
          <p:nvSpPr>
            <p:cNvPr id="33" name="Rechteck 32">
              <a:extLst>
                <a:ext uri="{FF2B5EF4-FFF2-40B4-BE49-F238E27FC236}">
                  <a16:creationId xmlns:a16="http://schemas.microsoft.com/office/drawing/2014/main" id="{ADFBE1D1-4928-4D5F-A1B3-B5ED95500CC5}"/>
                </a:ext>
              </a:extLst>
            </p:cNvPr>
            <p:cNvSpPr/>
            <p:nvPr/>
          </p:nvSpPr>
          <p:spPr>
            <a:xfrm>
              <a:off x="8256245" y="2134467"/>
              <a:ext cx="3314697" cy="661852"/>
            </a:xfrm>
            <a:prstGeom prst="rect">
              <a:avLst/>
            </a:prstGeom>
            <a:solidFill>
              <a:schemeClr val="accent5">
                <a:lumMod val="20000"/>
                <a:lumOff val="80000"/>
                <a:alpha val="70000"/>
              </a:schemeClr>
            </a:solidFill>
            <a:ln w="12700">
              <a:solidFill>
                <a:schemeClr val="accent4"/>
              </a:solidFill>
            </a:ln>
            <a:effectLst/>
          </p:spPr>
          <p:txBody>
            <a:bodyPr wrap="square" lIns="144000" tIns="72000" rIns="144000" bIns="72000" anchor="ctr">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ERP</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Rechteck 29">
              <a:extLst>
                <a:ext uri="{FF2B5EF4-FFF2-40B4-BE49-F238E27FC236}">
                  <a16:creationId xmlns:a16="http://schemas.microsoft.com/office/drawing/2014/main" id="{12EF5616-5093-431E-A450-613F61BFED42}"/>
                </a:ext>
              </a:extLst>
            </p:cNvPr>
            <p:cNvSpPr/>
            <p:nvPr/>
          </p:nvSpPr>
          <p:spPr>
            <a:xfrm>
              <a:off x="8256245" y="3045069"/>
              <a:ext cx="3314697" cy="1783129"/>
            </a:xfrm>
            <a:prstGeom prst="rect">
              <a:avLst/>
            </a:prstGeom>
            <a:solidFill>
              <a:srgbClr val="D9E8C5">
                <a:alpha val="70000"/>
              </a:srgbClr>
            </a:solidFill>
            <a:ln w="12700">
              <a:solidFill>
                <a:schemeClr val="accent3">
                  <a:lumMod val="75000"/>
                </a:schemeClr>
              </a:solidFill>
            </a:ln>
            <a:effectLst/>
          </p:spPr>
          <p:txBody>
            <a:bodyPr wrap="square" lIns="144000" tIns="72000" rIns="144000" bIns="72000">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MES</a:t>
              </a:r>
              <a:endPar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Production control center</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de-DE"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Production</a:t>
              </a:r>
              <a:r>
                <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data</a:t>
              </a:r>
              <a:r>
                <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acquisition</a:t>
              </a:r>
              <a:endPar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Transport control, </a:t>
              </a:r>
              <a:r>
                <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Flow </a:t>
              </a:r>
              <a:r>
                <a:rPr kumimoji="0" lang="de-DE" sz="14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control</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Tool management</a:t>
              </a:r>
            </a:p>
            <a:p>
              <a:pPr marL="285750" marR="0" lvl="0" indent="-285750" algn="l" defTabSz="914400" rtl="0" eaLnBrk="1" fontAlgn="auto" latinLnBrk="0" hangingPunct="1">
                <a:lnSpc>
                  <a:spcPct val="100000"/>
                </a:lnSpc>
                <a:spcBef>
                  <a:spcPts val="0"/>
                </a:spcBef>
                <a:spcAft>
                  <a:spcPts val="400"/>
                </a:spcAft>
                <a:buClr>
                  <a:srgbClr val="003A80"/>
                </a:buClr>
                <a:buSzTx/>
                <a:buFont typeface="Wingdings" panose="05000000000000000000" pitchFamily="2" charset="2"/>
                <a:buChar char="§"/>
                <a:tabLst/>
                <a:defRPr/>
              </a:pPr>
              <a:r>
                <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Quality Management</a:t>
              </a:r>
            </a:p>
          </p:txBody>
        </p:sp>
        <p:sp>
          <p:nvSpPr>
            <p:cNvPr id="7" name="Textfeld 6">
              <a:extLst>
                <a:ext uri="{FF2B5EF4-FFF2-40B4-BE49-F238E27FC236}">
                  <a16:creationId xmlns:a16="http://schemas.microsoft.com/office/drawing/2014/main" id="{556D9912-F6A9-4FF2-A75D-8474004E8BF9}"/>
                </a:ext>
              </a:extLst>
            </p:cNvPr>
            <p:cNvSpPr txBox="1"/>
            <p:nvPr/>
          </p:nvSpPr>
          <p:spPr>
            <a:xfrm>
              <a:off x="6858000" y="2227140"/>
              <a:ext cx="914400" cy="914400"/>
            </a:xfrm>
            <a:prstGeom prst="rect">
              <a:avLst/>
            </a:prstGeom>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lumMod val="75000"/>
                      <a:lumOff val="25000"/>
                    </a:srgbClr>
                  </a:solidFill>
                  <a:effectLst/>
                  <a:uLnTx/>
                  <a:uFillTx/>
                  <a:latin typeface="Arial"/>
                  <a:ea typeface="+mn-ea"/>
                  <a:cs typeface="+mn-cs"/>
                </a:rPr>
                <a:t>Coordination</a:t>
              </a:r>
              <a:endParaRPr kumimoji="0" lang="de-DE" sz="1400" b="1" i="0" u="none" strike="noStrike" kern="1200" cap="none" spc="0" normalizeH="0" baseline="0" noProof="0">
                <a:ln>
                  <a:noFill/>
                </a:ln>
                <a:solidFill>
                  <a:srgbClr val="000000">
                    <a:lumMod val="75000"/>
                    <a:lumOff val="25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lumMod val="75000"/>
                      <a:lumOff val="25000"/>
                    </a:srgbClr>
                  </a:solidFill>
                  <a:effectLst/>
                  <a:uLnTx/>
                  <a:uFillTx/>
                  <a:latin typeface="Arial"/>
                  <a:ea typeface="+mn-ea"/>
                  <a:cs typeface="+mn-cs"/>
                </a:rPr>
                <a:t>level</a:t>
              </a:r>
              <a:endParaRPr kumimoji="0" lang="de-DE" sz="1400" b="1"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34" name="Textfeld 33">
              <a:extLst>
                <a:ext uri="{FF2B5EF4-FFF2-40B4-BE49-F238E27FC236}">
                  <a16:creationId xmlns:a16="http://schemas.microsoft.com/office/drawing/2014/main" id="{0C519598-4A90-4474-BEB0-06234AC763FB}"/>
                </a:ext>
              </a:extLst>
            </p:cNvPr>
            <p:cNvSpPr txBox="1"/>
            <p:nvPr/>
          </p:nvSpPr>
          <p:spPr>
            <a:xfrm>
              <a:off x="6858000" y="3726229"/>
              <a:ext cx="914400" cy="914400"/>
            </a:xfrm>
            <a:prstGeom prst="rect">
              <a:avLst/>
            </a:prstGeom>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lumMod val="75000"/>
                      <a:lumOff val="25000"/>
                    </a:srgbClr>
                  </a:solidFill>
                  <a:effectLst/>
                  <a:uLnTx/>
                  <a:uFillTx/>
                  <a:latin typeface="Arial"/>
                  <a:ea typeface="+mn-ea"/>
                  <a:cs typeface="+mn-cs"/>
                </a:rPr>
                <a:t>Operations</a:t>
              </a:r>
              <a:br>
                <a:rPr kumimoji="0" lang="de-DE" sz="1400" b="1" i="0" u="none" strike="noStrike" kern="1200" cap="none" spc="0" normalizeH="0" baseline="0" noProof="0">
                  <a:ln>
                    <a:noFill/>
                  </a:ln>
                  <a:solidFill>
                    <a:srgbClr val="000000">
                      <a:lumMod val="75000"/>
                      <a:lumOff val="25000"/>
                    </a:srgbClr>
                  </a:solidFill>
                  <a:effectLst/>
                  <a:uLnTx/>
                  <a:uFillTx/>
                  <a:latin typeface="Arial"/>
                  <a:ea typeface="+mn-ea"/>
                  <a:cs typeface="+mn-cs"/>
                </a:rPr>
              </a:br>
              <a:r>
                <a:rPr kumimoji="0" lang="de-DE" sz="1400" b="1" i="0" u="none" strike="noStrike" kern="1200" cap="none" spc="0" normalizeH="0" baseline="0" noProof="0" err="1">
                  <a:ln>
                    <a:noFill/>
                  </a:ln>
                  <a:solidFill>
                    <a:srgbClr val="000000">
                      <a:lumMod val="75000"/>
                      <a:lumOff val="25000"/>
                    </a:srgbClr>
                  </a:solidFill>
                  <a:effectLst/>
                  <a:uLnTx/>
                  <a:uFillTx/>
                  <a:latin typeface="Arial"/>
                  <a:ea typeface="+mn-ea"/>
                  <a:cs typeface="+mn-cs"/>
                </a:rPr>
                <a:t>level</a:t>
              </a:r>
              <a:endParaRPr kumimoji="0" lang="de-DE" sz="1400" b="1"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36" name="Textfeld 35">
              <a:extLst>
                <a:ext uri="{FF2B5EF4-FFF2-40B4-BE49-F238E27FC236}">
                  <a16:creationId xmlns:a16="http://schemas.microsoft.com/office/drawing/2014/main" id="{E5AF350C-9C90-402E-A440-BF0A1DB06696}"/>
                </a:ext>
              </a:extLst>
            </p:cNvPr>
            <p:cNvSpPr txBox="1"/>
            <p:nvPr/>
          </p:nvSpPr>
          <p:spPr>
            <a:xfrm>
              <a:off x="6858000" y="5170345"/>
              <a:ext cx="914400" cy="562229"/>
            </a:xfrm>
            <a:prstGeom prst="rect">
              <a:avLst/>
            </a:prstGeom>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lumMod val="75000"/>
                      <a:lumOff val="25000"/>
                    </a:srgbClr>
                  </a:solidFill>
                  <a:effectLst/>
                  <a:uLnTx/>
                  <a:uFillTx/>
                  <a:latin typeface="Arial"/>
                  <a:ea typeface="+mn-ea"/>
                  <a:cs typeface="+mn-cs"/>
                </a:rPr>
                <a:t>process</a:t>
              </a:r>
              <a:br>
                <a:rPr kumimoji="0" lang="de-DE" sz="1400" b="1" i="0" u="none" strike="noStrike" kern="1200" cap="none" spc="0" normalizeH="0" baseline="0" noProof="0">
                  <a:ln>
                    <a:noFill/>
                  </a:ln>
                  <a:solidFill>
                    <a:srgbClr val="000000">
                      <a:lumMod val="75000"/>
                      <a:lumOff val="25000"/>
                    </a:srgbClr>
                  </a:solidFill>
                  <a:effectLst/>
                  <a:uLnTx/>
                  <a:uFillTx/>
                  <a:latin typeface="Arial"/>
                  <a:ea typeface="+mn-ea"/>
                  <a:cs typeface="+mn-cs"/>
                </a:rPr>
              </a:br>
              <a:r>
                <a:rPr kumimoji="0" lang="de-DE" sz="1400" b="1" i="0" u="none" strike="noStrike" kern="1200" cap="none" spc="0" normalizeH="0" baseline="0" noProof="0" err="1">
                  <a:ln>
                    <a:noFill/>
                  </a:ln>
                  <a:solidFill>
                    <a:srgbClr val="000000">
                      <a:lumMod val="75000"/>
                      <a:lumOff val="25000"/>
                    </a:srgbClr>
                  </a:solidFill>
                  <a:effectLst/>
                  <a:uLnTx/>
                  <a:uFillTx/>
                  <a:latin typeface="Arial"/>
                  <a:ea typeface="+mn-ea"/>
                  <a:cs typeface="+mn-cs"/>
                </a:rPr>
                <a:t>level</a:t>
              </a:r>
              <a:endParaRPr kumimoji="0" lang="de-DE" sz="1400" b="1"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37" name="Rechteck 36">
              <a:extLst>
                <a:ext uri="{FF2B5EF4-FFF2-40B4-BE49-F238E27FC236}">
                  <a16:creationId xmlns:a16="http://schemas.microsoft.com/office/drawing/2014/main" id="{18C3C92B-4271-4865-A4A4-944A20EBACDA}"/>
                </a:ext>
              </a:extLst>
            </p:cNvPr>
            <p:cNvSpPr/>
            <p:nvPr/>
          </p:nvSpPr>
          <p:spPr>
            <a:xfrm>
              <a:off x="8256244" y="5070722"/>
              <a:ext cx="3314697" cy="661852"/>
            </a:xfrm>
            <a:prstGeom prst="rect">
              <a:avLst/>
            </a:prstGeom>
            <a:solidFill>
              <a:schemeClr val="accent5">
                <a:lumMod val="20000"/>
                <a:lumOff val="80000"/>
                <a:alpha val="70000"/>
              </a:schemeClr>
            </a:solidFill>
            <a:ln w="12700">
              <a:solidFill>
                <a:schemeClr val="accent4"/>
              </a:solidFill>
            </a:ln>
            <a:effectLst/>
          </p:spPr>
          <p:txBody>
            <a:bodyPr wrap="square" lIns="144000" tIns="72000" rIns="144000" bIns="72000" anchor="ctr">
              <a:noAutofit/>
            </a:bodyPr>
            <a:lstStyle/>
            <a:p>
              <a:pPr marL="0" marR="0" lvl="0" indent="0" algn="l" defTabSz="914400" rtl="0" eaLnBrk="1" fontAlgn="auto" latinLnBrk="0" hangingPunct="1">
                <a:lnSpc>
                  <a:spcPct val="100000"/>
                </a:lnSpc>
                <a:spcBef>
                  <a:spcPts val="0"/>
                </a:spcBef>
                <a:spcAft>
                  <a:spcPts val="400"/>
                </a:spcAft>
                <a:buClr>
                  <a:srgbClr val="003A80"/>
                </a:buClr>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SCADA, Process Control</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Pfeil: nach unten 12">
              <a:extLst>
                <a:ext uri="{FF2B5EF4-FFF2-40B4-BE49-F238E27FC236}">
                  <a16:creationId xmlns:a16="http://schemas.microsoft.com/office/drawing/2014/main" id="{60A1FF60-9BB7-47BE-A9B6-3CC79C189B4A}"/>
                </a:ext>
              </a:extLst>
            </p:cNvPr>
            <p:cNvSpPr/>
            <p:nvPr/>
          </p:nvSpPr>
          <p:spPr>
            <a:xfrm>
              <a:off x="7200900" y="3234706"/>
              <a:ext cx="165100" cy="382954"/>
            </a:xfrm>
            <a:prstGeom prst="downArrow">
              <a:avLst>
                <a:gd name="adj1" fmla="val 32693"/>
                <a:gd name="adj2" fmla="val 96154"/>
              </a:avLst>
            </a:prstGeom>
            <a:solidFill>
              <a:schemeClr val="bg1">
                <a:lumMod val="50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38" name="Pfeil: nach unten 37">
              <a:extLst>
                <a:ext uri="{FF2B5EF4-FFF2-40B4-BE49-F238E27FC236}">
                  <a16:creationId xmlns:a16="http://schemas.microsoft.com/office/drawing/2014/main" id="{CDE88A02-8CAA-4A51-9873-BBA94EFCD39B}"/>
                </a:ext>
              </a:extLst>
            </p:cNvPr>
            <p:cNvSpPr/>
            <p:nvPr/>
          </p:nvSpPr>
          <p:spPr>
            <a:xfrm rot="10800000">
              <a:off x="7200900" y="2868319"/>
              <a:ext cx="165100" cy="382954"/>
            </a:xfrm>
            <a:prstGeom prst="downArrow">
              <a:avLst>
                <a:gd name="adj1" fmla="val 32693"/>
                <a:gd name="adj2" fmla="val 96154"/>
              </a:avLst>
            </a:prstGeom>
            <a:solidFill>
              <a:schemeClr val="bg1">
                <a:lumMod val="50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39" name="Pfeil: nach unten 38">
              <a:extLst>
                <a:ext uri="{FF2B5EF4-FFF2-40B4-BE49-F238E27FC236}">
                  <a16:creationId xmlns:a16="http://schemas.microsoft.com/office/drawing/2014/main" id="{F374A871-25D6-412E-93C5-089246BC1224}"/>
                </a:ext>
              </a:extLst>
            </p:cNvPr>
            <p:cNvSpPr/>
            <p:nvPr/>
          </p:nvSpPr>
          <p:spPr>
            <a:xfrm>
              <a:off x="7200900" y="4686442"/>
              <a:ext cx="165100" cy="382954"/>
            </a:xfrm>
            <a:prstGeom prst="downArrow">
              <a:avLst>
                <a:gd name="adj1" fmla="val 32693"/>
                <a:gd name="adj2" fmla="val 96154"/>
              </a:avLst>
            </a:prstGeom>
            <a:solidFill>
              <a:schemeClr val="bg1">
                <a:lumMod val="50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sp>
          <p:nvSpPr>
            <p:cNvPr id="40" name="Pfeil: nach unten 39">
              <a:extLst>
                <a:ext uri="{FF2B5EF4-FFF2-40B4-BE49-F238E27FC236}">
                  <a16:creationId xmlns:a16="http://schemas.microsoft.com/office/drawing/2014/main" id="{9D2BBBE6-C440-4F9C-BF90-5CAE26AE3A54}"/>
                </a:ext>
              </a:extLst>
            </p:cNvPr>
            <p:cNvSpPr/>
            <p:nvPr/>
          </p:nvSpPr>
          <p:spPr>
            <a:xfrm rot="10800000">
              <a:off x="7200900" y="4320055"/>
              <a:ext cx="165100" cy="382954"/>
            </a:xfrm>
            <a:prstGeom prst="downArrow">
              <a:avLst>
                <a:gd name="adj1" fmla="val 32693"/>
                <a:gd name="adj2" fmla="val 96154"/>
              </a:avLst>
            </a:prstGeom>
            <a:solidFill>
              <a:schemeClr val="bg1">
                <a:lumMod val="50000"/>
              </a:schemeClr>
            </a:solidFill>
            <a:ln w="38100">
              <a:noFill/>
              <a:miter lim="800000"/>
            </a:ln>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grpSp>
    </p:spTree>
    <p:extLst>
      <p:ext uri="{BB962C8B-B14F-4D97-AF65-F5344CB8AC3E}">
        <p14:creationId xmlns:p14="http://schemas.microsoft.com/office/powerpoint/2010/main" val="2616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Data Quality and Data </a:t>
            </a:r>
            <a:r>
              <a:rPr lang="de-DE" err="1"/>
              <a:t>Governance</a:t>
            </a:r>
            <a:r>
              <a:rPr lang="de-DE"/>
              <a:t> </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52</a:t>
            </a:fld>
            <a:endParaRPr lang="de-DE" noProof="0"/>
          </a:p>
        </p:txBody>
      </p:sp>
      <p:sp>
        <p:nvSpPr>
          <p:cNvPr id="5" name="Textplatzhalter 4"/>
          <p:cNvSpPr>
            <a:spLocks noGrp="1"/>
          </p:cNvSpPr>
          <p:nvPr>
            <p:ph type="body" sz="quarter" idx="13"/>
          </p:nvPr>
        </p:nvSpPr>
        <p:spPr/>
        <p:txBody>
          <a:bodyPr/>
          <a:lstStyle/>
          <a:p>
            <a:r>
              <a:rPr lang="de-DE" dirty="0" err="1"/>
              <a:t>Challenges</a:t>
            </a:r>
            <a:r>
              <a:rPr lang="de-DE" dirty="0"/>
              <a:t> in Data Acquisition (</a:t>
            </a:r>
            <a:r>
              <a:rPr lang="de-DE" dirty="0" err="1"/>
              <a:t>Example</a:t>
            </a:r>
            <a:r>
              <a:rPr lang="de-DE" dirty="0"/>
              <a:t>: Transaction Data)</a:t>
            </a:r>
          </a:p>
        </p:txBody>
      </p:sp>
      <p:pic>
        <p:nvPicPr>
          <p:cNvPr id="13" name="Grafik 12">
            <a:extLst>
              <a:ext uri="{FF2B5EF4-FFF2-40B4-BE49-F238E27FC236}">
                <a16:creationId xmlns:a16="http://schemas.microsoft.com/office/drawing/2014/main" id="{F6BF7D9B-5740-4576-9F21-DE62B5382AA0}"/>
              </a:ext>
            </a:extLst>
          </p:cNvPr>
          <p:cNvPicPr>
            <a:picLocks noChangeAspect="1"/>
          </p:cNvPicPr>
          <p:nvPr/>
        </p:nvPicPr>
        <p:blipFill>
          <a:blip r:embed="rId3"/>
          <a:stretch>
            <a:fillRect/>
          </a:stretch>
        </p:blipFill>
        <p:spPr>
          <a:xfrm>
            <a:off x="2337660" y="1521993"/>
            <a:ext cx="7516675" cy="3553590"/>
          </a:xfrm>
          <a:prstGeom prst="rect">
            <a:avLst/>
          </a:prstGeom>
        </p:spPr>
      </p:pic>
      <p:cxnSp>
        <p:nvCxnSpPr>
          <p:cNvPr id="14" name="Gerade Verbindung mit Pfeil 13">
            <a:extLst>
              <a:ext uri="{FF2B5EF4-FFF2-40B4-BE49-F238E27FC236}">
                <a16:creationId xmlns:a16="http://schemas.microsoft.com/office/drawing/2014/main" id="{CA1A5087-8426-4650-BE0F-9FDC5C17F9F6}"/>
              </a:ext>
            </a:extLst>
          </p:cNvPr>
          <p:cNvCxnSpPr/>
          <p:nvPr/>
        </p:nvCxnSpPr>
        <p:spPr>
          <a:xfrm>
            <a:off x="2443291" y="5499418"/>
            <a:ext cx="7248939" cy="0"/>
          </a:xfrm>
          <a:prstGeom prst="straightConnector1">
            <a:avLst/>
          </a:prstGeom>
          <a:ln w="19050" cap="flat">
            <a:solidFill>
              <a:schemeClr val="bg1">
                <a:lumMod val="65000"/>
              </a:schemeClr>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283AC42A-D0F5-41F4-A3C5-E69B96EF3242}"/>
              </a:ext>
            </a:extLst>
          </p:cNvPr>
          <p:cNvSpPr txBox="1"/>
          <p:nvPr/>
        </p:nvSpPr>
        <p:spPr>
          <a:xfrm>
            <a:off x="5279256" y="5221123"/>
            <a:ext cx="2955235" cy="405964"/>
          </a:xfrm>
          <a:prstGeom prst="rect">
            <a:avLst/>
          </a:prstGeom>
        </p:spPr>
        <p:txBody>
          <a:bodyPr wrap="square" lIns="0" tIns="0" rIns="0" bIns="0" rtlCol="0">
            <a:noAutofit/>
          </a:bodyPr>
          <a:lstStyle/>
          <a:p>
            <a:pPr marL="0" indent="0" algn="l">
              <a:buFontTx/>
              <a:buNone/>
            </a:pPr>
            <a:r>
              <a:rPr lang="de-DE" dirty="0">
                <a:solidFill>
                  <a:schemeClr val="tx1">
                    <a:lumMod val="75000"/>
                    <a:lumOff val="25000"/>
                  </a:schemeClr>
                </a:solidFill>
              </a:rPr>
              <a:t>Data </a:t>
            </a:r>
            <a:r>
              <a:rPr lang="de-DE" dirty="0" err="1">
                <a:solidFill>
                  <a:schemeClr val="tx1">
                    <a:lumMod val="75000"/>
                    <a:lumOff val="25000"/>
                  </a:schemeClr>
                </a:solidFill>
              </a:rPr>
              <a:t>accuracy</a:t>
            </a:r>
            <a:endParaRPr lang="de-DE" dirty="0">
              <a:solidFill>
                <a:schemeClr val="tx1">
                  <a:lumMod val="75000"/>
                  <a:lumOff val="25000"/>
                </a:schemeClr>
              </a:solidFill>
            </a:endParaRPr>
          </a:p>
        </p:txBody>
      </p:sp>
      <p:sp>
        <p:nvSpPr>
          <p:cNvPr id="16" name="Rechteck 15">
            <a:extLst>
              <a:ext uri="{FF2B5EF4-FFF2-40B4-BE49-F238E27FC236}">
                <a16:creationId xmlns:a16="http://schemas.microsoft.com/office/drawing/2014/main" id="{D51B5EB5-F929-4AEB-BC98-0E69E63B0037}"/>
              </a:ext>
            </a:extLst>
          </p:cNvPr>
          <p:cNvSpPr/>
          <p:nvPr/>
        </p:nvSpPr>
        <p:spPr>
          <a:xfrm>
            <a:off x="948176" y="6155565"/>
            <a:ext cx="4094921" cy="336991"/>
          </a:xfrm>
          <a:prstGeom prst="rect">
            <a:avLst/>
          </a:prstGeom>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r>
              <a:rPr lang="de-DE" sz="1000" dirty="0">
                <a:solidFill>
                  <a:schemeClr val="tx1">
                    <a:lumMod val="75000"/>
                    <a:lumOff val="25000"/>
                  </a:schemeClr>
                </a:solidFill>
              </a:rPr>
              <a:t>Source: Otto and Österle: Corporate Data Quality, 2016</a:t>
            </a:r>
          </a:p>
        </p:txBody>
      </p:sp>
      <p:sp>
        <p:nvSpPr>
          <p:cNvPr id="6" name="Textfeld 5">
            <a:extLst>
              <a:ext uri="{FF2B5EF4-FFF2-40B4-BE49-F238E27FC236}">
                <a16:creationId xmlns:a16="http://schemas.microsoft.com/office/drawing/2014/main" id="{3AD56D05-AD7F-4767-890F-132613BB2039}"/>
              </a:ext>
            </a:extLst>
          </p:cNvPr>
          <p:cNvSpPr txBox="1"/>
          <p:nvPr/>
        </p:nvSpPr>
        <p:spPr>
          <a:xfrm>
            <a:off x="8518969" y="4226873"/>
            <a:ext cx="1134319" cy="497711"/>
          </a:xfrm>
          <a:prstGeom prst="rect">
            <a:avLst/>
          </a:prstGeom>
          <a:solidFill>
            <a:srgbClr val="C9C9CB"/>
          </a:solidFill>
        </p:spPr>
        <p:txBody>
          <a:bodyPr wrap="none" lIns="0" tIns="0" rIns="0" bIns="0" rtlCol="0">
            <a:noAutofit/>
          </a:bodyPr>
          <a:lstStyle/>
          <a:p>
            <a:pPr marL="0" indent="0" algn="r">
              <a:buFontTx/>
              <a:buNone/>
            </a:pPr>
            <a:r>
              <a:rPr lang="de-DE" sz="1600" b="1" dirty="0" err="1">
                <a:solidFill>
                  <a:schemeClr val="tx1">
                    <a:lumMod val="75000"/>
                    <a:lumOff val="25000"/>
                  </a:schemeClr>
                </a:solidFill>
              </a:rPr>
              <a:t>Physical</a:t>
            </a:r>
            <a:endParaRPr lang="de-DE" sz="1600" b="1" dirty="0">
              <a:solidFill>
                <a:schemeClr val="tx1">
                  <a:lumMod val="75000"/>
                  <a:lumOff val="25000"/>
                </a:schemeClr>
              </a:solidFill>
            </a:endParaRPr>
          </a:p>
          <a:p>
            <a:pPr marL="0" indent="0" algn="r">
              <a:buFontTx/>
              <a:buNone/>
            </a:pPr>
            <a:r>
              <a:rPr lang="de-DE" sz="1600" b="1" dirty="0" err="1">
                <a:solidFill>
                  <a:schemeClr val="tx1">
                    <a:lumMod val="75000"/>
                    <a:lumOff val="25000"/>
                  </a:schemeClr>
                </a:solidFill>
              </a:rPr>
              <a:t>world</a:t>
            </a:r>
            <a:endParaRPr lang="de-DE" sz="1600" b="1" dirty="0">
              <a:solidFill>
                <a:schemeClr val="tx1">
                  <a:lumMod val="75000"/>
                  <a:lumOff val="25000"/>
                </a:schemeClr>
              </a:solidFill>
            </a:endParaRPr>
          </a:p>
        </p:txBody>
      </p:sp>
      <p:sp>
        <p:nvSpPr>
          <p:cNvPr id="11" name="Textfeld 10">
            <a:extLst>
              <a:ext uri="{FF2B5EF4-FFF2-40B4-BE49-F238E27FC236}">
                <a16:creationId xmlns:a16="http://schemas.microsoft.com/office/drawing/2014/main" id="{F55EB298-7C4E-4AD2-88C6-6D525B0CA2C7}"/>
              </a:ext>
            </a:extLst>
          </p:cNvPr>
          <p:cNvSpPr txBox="1"/>
          <p:nvPr/>
        </p:nvSpPr>
        <p:spPr>
          <a:xfrm>
            <a:off x="8518968" y="1996531"/>
            <a:ext cx="1134319" cy="497711"/>
          </a:xfrm>
          <a:prstGeom prst="rect">
            <a:avLst/>
          </a:prstGeom>
          <a:solidFill>
            <a:srgbClr val="D5D7D6"/>
          </a:solidFill>
        </p:spPr>
        <p:txBody>
          <a:bodyPr wrap="none" lIns="0" tIns="0" rIns="0" bIns="0" rtlCol="0">
            <a:noAutofit/>
          </a:bodyPr>
          <a:lstStyle/>
          <a:p>
            <a:pPr marL="0" indent="0" algn="r">
              <a:buFontTx/>
              <a:buNone/>
            </a:pPr>
            <a:r>
              <a:rPr lang="de-DE" sz="1600" b="1" dirty="0">
                <a:solidFill>
                  <a:schemeClr val="tx1">
                    <a:lumMod val="75000"/>
                    <a:lumOff val="25000"/>
                  </a:schemeClr>
                </a:solidFill>
              </a:rPr>
              <a:t>Virtual</a:t>
            </a:r>
          </a:p>
          <a:p>
            <a:pPr marL="0" indent="0" algn="r">
              <a:buFontTx/>
              <a:buNone/>
            </a:pPr>
            <a:r>
              <a:rPr lang="de-DE" sz="1600" b="1" dirty="0" err="1">
                <a:solidFill>
                  <a:schemeClr val="tx1">
                    <a:lumMod val="75000"/>
                    <a:lumOff val="25000"/>
                  </a:schemeClr>
                </a:solidFill>
              </a:rPr>
              <a:t>world</a:t>
            </a:r>
            <a:endParaRPr lang="de-DE" sz="1600" b="1" dirty="0">
              <a:solidFill>
                <a:schemeClr val="tx1">
                  <a:lumMod val="75000"/>
                  <a:lumOff val="25000"/>
                </a:schemeClr>
              </a:solidFill>
            </a:endParaRPr>
          </a:p>
        </p:txBody>
      </p:sp>
      <p:sp>
        <p:nvSpPr>
          <p:cNvPr id="12" name="Textfeld 11">
            <a:extLst>
              <a:ext uri="{FF2B5EF4-FFF2-40B4-BE49-F238E27FC236}">
                <a16:creationId xmlns:a16="http://schemas.microsoft.com/office/drawing/2014/main" id="{2F8F3DF7-D18B-41DC-9CD9-C2FD6B1846C0}"/>
              </a:ext>
            </a:extLst>
          </p:cNvPr>
          <p:cNvSpPr txBox="1"/>
          <p:nvPr/>
        </p:nvSpPr>
        <p:spPr>
          <a:xfrm>
            <a:off x="7998111" y="3215104"/>
            <a:ext cx="1655177" cy="497711"/>
          </a:xfrm>
          <a:prstGeom prst="rect">
            <a:avLst/>
          </a:prstGeom>
          <a:solidFill>
            <a:srgbClr val="A5A6AA"/>
          </a:solidFill>
        </p:spPr>
        <p:txBody>
          <a:bodyPr wrap="none" lIns="0" tIns="0" rIns="0" bIns="0" rtlCol="0">
            <a:noAutofit/>
          </a:bodyPr>
          <a:lstStyle/>
          <a:p>
            <a:pPr marL="0" indent="0" algn="r">
              <a:buFontTx/>
              <a:buNone/>
            </a:pPr>
            <a:r>
              <a:rPr lang="de-DE" sz="1600" b="1" dirty="0" err="1">
                <a:solidFill>
                  <a:schemeClr val="tx1">
                    <a:lumMod val="75000"/>
                    <a:lumOff val="25000"/>
                  </a:schemeClr>
                </a:solidFill>
              </a:rPr>
              <a:t>Simplicity</a:t>
            </a:r>
            <a:r>
              <a:rPr lang="de-DE" sz="1600" b="1" dirty="0">
                <a:solidFill>
                  <a:schemeClr val="tx1">
                    <a:lumMod val="75000"/>
                    <a:lumOff val="25000"/>
                  </a:schemeClr>
                </a:solidFill>
              </a:rPr>
              <a:t> </a:t>
            </a:r>
            <a:r>
              <a:rPr lang="de-DE" sz="1600" b="1" dirty="0" err="1">
                <a:solidFill>
                  <a:schemeClr val="tx1">
                    <a:lumMod val="75000"/>
                    <a:lumOff val="25000"/>
                  </a:schemeClr>
                </a:solidFill>
              </a:rPr>
              <a:t>of</a:t>
            </a:r>
            <a:br>
              <a:rPr lang="de-DE" sz="1600" b="1" dirty="0">
                <a:solidFill>
                  <a:schemeClr val="tx1">
                    <a:lumMod val="75000"/>
                    <a:lumOff val="25000"/>
                  </a:schemeClr>
                </a:solidFill>
              </a:rPr>
            </a:br>
            <a:r>
              <a:rPr lang="de-DE" sz="1600" b="1" dirty="0" err="1">
                <a:solidFill>
                  <a:schemeClr val="tx1">
                    <a:lumMod val="75000"/>
                    <a:lumOff val="25000"/>
                  </a:schemeClr>
                </a:solidFill>
              </a:rPr>
              <a:t>data</a:t>
            </a:r>
            <a:r>
              <a:rPr lang="de-DE" sz="1600" b="1" dirty="0">
                <a:solidFill>
                  <a:schemeClr val="tx1">
                    <a:lumMod val="75000"/>
                    <a:lumOff val="25000"/>
                  </a:schemeClr>
                </a:solidFill>
              </a:rPr>
              <a:t> </a:t>
            </a:r>
            <a:r>
              <a:rPr lang="de-DE" sz="1600" b="1" dirty="0" err="1">
                <a:solidFill>
                  <a:schemeClr val="tx1">
                    <a:lumMod val="75000"/>
                    <a:lumOff val="25000"/>
                  </a:schemeClr>
                </a:solidFill>
              </a:rPr>
              <a:t>acquisition</a:t>
            </a:r>
            <a:endParaRPr lang="de-DE" sz="1600" b="1" dirty="0">
              <a:solidFill>
                <a:schemeClr val="tx1">
                  <a:lumMod val="75000"/>
                  <a:lumOff val="25000"/>
                </a:schemeClr>
              </a:solidFill>
            </a:endParaRPr>
          </a:p>
        </p:txBody>
      </p:sp>
      <p:sp>
        <p:nvSpPr>
          <p:cNvPr id="18" name="Textfeld 17">
            <a:extLst>
              <a:ext uri="{FF2B5EF4-FFF2-40B4-BE49-F238E27FC236}">
                <a16:creationId xmlns:a16="http://schemas.microsoft.com/office/drawing/2014/main" id="{A2FC5C53-3677-465A-B88F-EAC912A427D2}"/>
              </a:ext>
            </a:extLst>
          </p:cNvPr>
          <p:cNvSpPr txBox="1"/>
          <p:nvPr/>
        </p:nvSpPr>
        <p:spPr>
          <a:xfrm>
            <a:off x="2443291" y="3429000"/>
            <a:ext cx="1260608" cy="497711"/>
          </a:xfrm>
          <a:prstGeom prst="rect">
            <a:avLst/>
          </a:prstGeom>
          <a:solidFill>
            <a:srgbClr val="A5A6AA"/>
          </a:solidFill>
        </p:spPr>
        <p:txBody>
          <a:bodyPr wrap="none" lIns="0" tIns="0" rIns="0" bIns="0" rtlCol="0">
            <a:noAutofit/>
          </a:bodyPr>
          <a:lstStyle/>
          <a:p>
            <a:pPr marL="0" indent="0" algn="ctr">
              <a:buFontTx/>
              <a:buNone/>
            </a:pPr>
            <a:r>
              <a:rPr lang="de-DE" sz="1400" dirty="0" err="1">
                <a:solidFill>
                  <a:schemeClr val="tx1">
                    <a:lumMod val="75000"/>
                    <a:lumOff val="25000"/>
                  </a:schemeClr>
                </a:solidFill>
              </a:rPr>
              <a:t>manual</a:t>
            </a:r>
            <a:br>
              <a:rPr lang="de-DE" sz="1400" dirty="0">
                <a:solidFill>
                  <a:schemeClr val="tx1">
                    <a:lumMod val="75000"/>
                    <a:lumOff val="25000"/>
                  </a:schemeClr>
                </a:solidFill>
              </a:rPr>
            </a:br>
            <a:r>
              <a:rPr lang="de-DE" sz="1400" dirty="0" err="1">
                <a:solidFill>
                  <a:schemeClr val="tx1">
                    <a:lumMod val="75000"/>
                    <a:lumOff val="25000"/>
                  </a:schemeClr>
                </a:solidFill>
              </a:rPr>
              <a:t>data</a:t>
            </a:r>
            <a:r>
              <a:rPr lang="de-DE" sz="1400" dirty="0">
                <a:solidFill>
                  <a:schemeClr val="tx1">
                    <a:lumMod val="75000"/>
                    <a:lumOff val="25000"/>
                  </a:schemeClr>
                </a:solidFill>
              </a:rPr>
              <a:t> </a:t>
            </a:r>
            <a:r>
              <a:rPr lang="de-DE" sz="1400" dirty="0" err="1">
                <a:solidFill>
                  <a:schemeClr val="tx1">
                    <a:lumMod val="75000"/>
                    <a:lumOff val="25000"/>
                  </a:schemeClr>
                </a:solidFill>
              </a:rPr>
              <a:t>input</a:t>
            </a:r>
            <a:endParaRPr lang="de-DE" sz="1400" dirty="0">
              <a:solidFill>
                <a:schemeClr val="tx1">
                  <a:lumMod val="75000"/>
                  <a:lumOff val="25000"/>
                </a:schemeClr>
              </a:solidFill>
            </a:endParaRPr>
          </a:p>
        </p:txBody>
      </p:sp>
      <p:sp>
        <p:nvSpPr>
          <p:cNvPr id="19" name="Textfeld 18">
            <a:extLst>
              <a:ext uri="{FF2B5EF4-FFF2-40B4-BE49-F238E27FC236}">
                <a16:creationId xmlns:a16="http://schemas.microsoft.com/office/drawing/2014/main" id="{0145AE7C-FE46-49B6-B566-E00F1C1AF555}"/>
              </a:ext>
            </a:extLst>
          </p:cNvPr>
          <p:cNvSpPr txBox="1"/>
          <p:nvPr/>
        </p:nvSpPr>
        <p:spPr>
          <a:xfrm>
            <a:off x="3531845" y="3428945"/>
            <a:ext cx="1260608" cy="497711"/>
          </a:xfrm>
          <a:prstGeom prst="rect">
            <a:avLst/>
          </a:prstGeom>
          <a:solidFill>
            <a:srgbClr val="A5A6AA"/>
          </a:solidFill>
        </p:spPr>
        <p:txBody>
          <a:bodyPr wrap="none" lIns="0" tIns="0" rIns="0" bIns="0" rtlCol="0">
            <a:noAutofit/>
          </a:bodyPr>
          <a:lstStyle/>
          <a:p>
            <a:pPr marL="0" indent="0" algn="ctr">
              <a:buFontTx/>
              <a:buNone/>
            </a:pPr>
            <a:r>
              <a:rPr lang="de-DE" sz="1400" dirty="0">
                <a:solidFill>
                  <a:schemeClr val="tx1">
                    <a:lumMod val="75000"/>
                    <a:lumOff val="25000"/>
                  </a:schemeClr>
                </a:solidFill>
              </a:rPr>
              <a:t>smart</a:t>
            </a:r>
            <a:br>
              <a:rPr lang="de-DE" sz="1400" dirty="0">
                <a:solidFill>
                  <a:schemeClr val="tx1">
                    <a:lumMod val="75000"/>
                    <a:lumOff val="25000"/>
                  </a:schemeClr>
                </a:solidFill>
              </a:rPr>
            </a:br>
            <a:r>
              <a:rPr lang="de-DE" sz="1400" dirty="0" err="1">
                <a:solidFill>
                  <a:schemeClr val="tx1">
                    <a:lumMod val="75000"/>
                    <a:lumOff val="25000"/>
                  </a:schemeClr>
                </a:solidFill>
              </a:rPr>
              <a:t>cards</a:t>
            </a:r>
            <a:endParaRPr lang="de-DE" sz="1400" dirty="0">
              <a:solidFill>
                <a:schemeClr val="tx1">
                  <a:lumMod val="75000"/>
                  <a:lumOff val="25000"/>
                </a:schemeClr>
              </a:solidFill>
            </a:endParaRPr>
          </a:p>
        </p:txBody>
      </p:sp>
      <p:sp>
        <p:nvSpPr>
          <p:cNvPr id="20" name="Textfeld 19">
            <a:extLst>
              <a:ext uri="{FF2B5EF4-FFF2-40B4-BE49-F238E27FC236}">
                <a16:creationId xmlns:a16="http://schemas.microsoft.com/office/drawing/2014/main" id="{98BE2728-B5D2-4B4C-AB23-B8947F1654AE}"/>
              </a:ext>
            </a:extLst>
          </p:cNvPr>
          <p:cNvSpPr txBox="1"/>
          <p:nvPr/>
        </p:nvSpPr>
        <p:spPr>
          <a:xfrm>
            <a:off x="4590397" y="3429000"/>
            <a:ext cx="1260608" cy="446645"/>
          </a:xfrm>
          <a:prstGeom prst="rect">
            <a:avLst/>
          </a:prstGeom>
          <a:solidFill>
            <a:srgbClr val="A5A6AA"/>
          </a:solidFill>
        </p:spPr>
        <p:txBody>
          <a:bodyPr wrap="none" lIns="0" tIns="0" rIns="0" bIns="0" rtlCol="0" anchor="ctr">
            <a:noAutofit/>
          </a:bodyPr>
          <a:lstStyle/>
          <a:p>
            <a:pPr marL="0" indent="0" algn="ctr">
              <a:buFontTx/>
              <a:buNone/>
            </a:pPr>
            <a:r>
              <a:rPr lang="de-DE" sz="1400" dirty="0" err="1">
                <a:solidFill>
                  <a:schemeClr val="tx1">
                    <a:lumMod val="75000"/>
                    <a:lumOff val="25000"/>
                  </a:schemeClr>
                </a:solidFill>
              </a:rPr>
              <a:t>barcode</a:t>
            </a:r>
            <a:endParaRPr lang="de-DE" sz="1400" dirty="0">
              <a:solidFill>
                <a:schemeClr val="tx1">
                  <a:lumMod val="75000"/>
                  <a:lumOff val="25000"/>
                </a:schemeClr>
              </a:solidFill>
            </a:endParaRPr>
          </a:p>
        </p:txBody>
      </p:sp>
      <p:sp>
        <p:nvSpPr>
          <p:cNvPr id="21" name="Textfeld 20">
            <a:extLst>
              <a:ext uri="{FF2B5EF4-FFF2-40B4-BE49-F238E27FC236}">
                <a16:creationId xmlns:a16="http://schemas.microsoft.com/office/drawing/2014/main" id="{E241D8BF-1D83-4AC8-93FB-5575A424FEA9}"/>
              </a:ext>
            </a:extLst>
          </p:cNvPr>
          <p:cNvSpPr txBox="1"/>
          <p:nvPr/>
        </p:nvSpPr>
        <p:spPr>
          <a:xfrm>
            <a:off x="5836594" y="3431894"/>
            <a:ext cx="796492" cy="446645"/>
          </a:xfrm>
          <a:prstGeom prst="rect">
            <a:avLst/>
          </a:prstGeom>
          <a:solidFill>
            <a:srgbClr val="A5A6AA"/>
          </a:solidFill>
        </p:spPr>
        <p:txBody>
          <a:bodyPr wrap="none" lIns="0" tIns="0" rIns="0" bIns="0" rtlCol="0" anchor="ctr">
            <a:noAutofit/>
          </a:bodyPr>
          <a:lstStyle/>
          <a:p>
            <a:pPr marL="0" indent="0" algn="ctr">
              <a:buFontTx/>
              <a:buNone/>
            </a:pPr>
            <a:r>
              <a:rPr lang="de-DE" sz="1400" dirty="0">
                <a:solidFill>
                  <a:schemeClr val="tx1">
                    <a:lumMod val="75000"/>
                    <a:lumOff val="25000"/>
                  </a:schemeClr>
                </a:solidFill>
              </a:rPr>
              <a:t>RFID</a:t>
            </a:r>
          </a:p>
        </p:txBody>
      </p:sp>
      <p:sp>
        <p:nvSpPr>
          <p:cNvPr id="22" name="Textfeld 21">
            <a:extLst>
              <a:ext uri="{FF2B5EF4-FFF2-40B4-BE49-F238E27FC236}">
                <a16:creationId xmlns:a16="http://schemas.microsoft.com/office/drawing/2014/main" id="{886582AA-93B7-407E-A935-967B169C511F}"/>
              </a:ext>
            </a:extLst>
          </p:cNvPr>
          <p:cNvSpPr txBox="1"/>
          <p:nvPr/>
        </p:nvSpPr>
        <p:spPr>
          <a:xfrm>
            <a:off x="6633086" y="3426106"/>
            <a:ext cx="1260608" cy="455327"/>
          </a:xfrm>
          <a:prstGeom prst="rect">
            <a:avLst/>
          </a:prstGeom>
          <a:solidFill>
            <a:srgbClr val="A5A6AA"/>
          </a:solidFill>
        </p:spPr>
        <p:txBody>
          <a:bodyPr wrap="none" lIns="0" tIns="0" rIns="0" bIns="0" rtlCol="0" anchor="ctr">
            <a:noAutofit/>
          </a:bodyPr>
          <a:lstStyle/>
          <a:p>
            <a:pPr marL="0" indent="0" algn="ctr">
              <a:buFontTx/>
              <a:buNone/>
            </a:pPr>
            <a:r>
              <a:rPr lang="de-DE" sz="1400" dirty="0" err="1">
                <a:solidFill>
                  <a:schemeClr val="tx1">
                    <a:lumMod val="75000"/>
                    <a:lumOff val="25000"/>
                  </a:schemeClr>
                </a:solidFill>
              </a:rPr>
              <a:t>embedded</a:t>
            </a:r>
            <a:br>
              <a:rPr lang="de-DE" sz="1400" dirty="0">
                <a:solidFill>
                  <a:schemeClr val="tx1">
                    <a:lumMod val="75000"/>
                    <a:lumOff val="25000"/>
                  </a:schemeClr>
                </a:solidFill>
              </a:rPr>
            </a:br>
            <a:r>
              <a:rPr lang="de-DE" sz="1400" dirty="0" err="1">
                <a:solidFill>
                  <a:schemeClr val="tx1">
                    <a:lumMod val="75000"/>
                    <a:lumOff val="25000"/>
                  </a:schemeClr>
                </a:solidFill>
              </a:rPr>
              <a:t>telemetry</a:t>
            </a:r>
            <a:endParaRPr lang="de-DE" sz="1400" dirty="0">
              <a:solidFill>
                <a:schemeClr val="tx1">
                  <a:lumMod val="75000"/>
                  <a:lumOff val="25000"/>
                </a:schemeClr>
              </a:solidFill>
            </a:endParaRPr>
          </a:p>
        </p:txBody>
      </p:sp>
    </p:spTree>
    <p:extLst>
      <p:ext uri="{BB962C8B-B14F-4D97-AF65-F5344CB8AC3E}">
        <p14:creationId xmlns:p14="http://schemas.microsoft.com/office/powerpoint/2010/main" val="184847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B2B4378A-4FCA-418E-82C6-E08C080FB8C2}"/>
              </a:ext>
            </a:extLst>
          </p:cNvPr>
          <p:cNvSpPr/>
          <p:nvPr/>
        </p:nvSpPr>
        <p:spPr>
          <a:xfrm>
            <a:off x="540070" y="2307432"/>
            <a:ext cx="3793024" cy="3081946"/>
          </a:xfrm>
          <a:prstGeom prst="rect">
            <a:avLst/>
          </a:prstGeom>
          <a:solidFill>
            <a:srgbClr val="D4E6F4"/>
          </a:solidFill>
          <a:ln w="127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2" name="Titel 1"/>
          <p:cNvSpPr>
            <a:spLocks noGrp="1"/>
          </p:cNvSpPr>
          <p:nvPr>
            <p:ph type="title"/>
          </p:nvPr>
        </p:nvSpPr>
        <p:spPr/>
        <p:txBody>
          <a:bodyPr/>
          <a:lstStyle/>
          <a:p>
            <a:r>
              <a:rPr lang="de-DE" dirty="0"/>
              <a:t>Data Quality and Data </a:t>
            </a:r>
            <a:r>
              <a:rPr lang="de-DE" dirty="0" err="1"/>
              <a:t>Governance</a:t>
            </a:r>
            <a:r>
              <a:rPr lang="de-DE" dirty="0"/>
              <a:t> </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53</a:t>
            </a:fld>
            <a:endParaRPr lang="de-DE" noProof="0"/>
          </a:p>
        </p:txBody>
      </p:sp>
      <p:sp>
        <p:nvSpPr>
          <p:cNvPr id="5" name="Textplatzhalter 4"/>
          <p:cNvSpPr>
            <a:spLocks noGrp="1"/>
          </p:cNvSpPr>
          <p:nvPr>
            <p:ph type="body" sz="quarter" idx="13"/>
          </p:nvPr>
        </p:nvSpPr>
        <p:spPr/>
        <p:txBody>
          <a:bodyPr/>
          <a:lstStyle/>
          <a:p>
            <a:r>
              <a:rPr lang="de-DE" err="1"/>
              <a:t>Reasons</a:t>
            </a:r>
            <a:r>
              <a:rPr lang="de-DE"/>
              <a:t> </a:t>
            </a:r>
            <a:r>
              <a:rPr lang="de-DE" err="1"/>
              <a:t>for</a:t>
            </a:r>
            <a:r>
              <a:rPr lang="de-DE"/>
              <a:t> </a:t>
            </a:r>
            <a:r>
              <a:rPr lang="de-DE" err="1"/>
              <a:t>Declining</a:t>
            </a:r>
            <a:r>
              <a:rPr lang="de-DE"/>
              <a:t> Data Quality</a:t>
            </a:r>
          </a:p>
        </p:txBody>
      </p:sp>
      <p:pic>
        <p:nvPicPr>
          <p:cNvPr id="7" name="Grafik 6">
            <a:extLst>
              <a:ext uri="{FF2B5EF4-FFF2-40B4-BE49-F238E27FC236}">
                <a16:creationId xmlns:a16="http://schemas.microsoft.com/office/drawing/2014/main" id="{F9741515-F170-4E0C-B26A-07D3003B9BAD}"/>
              </a:ext>
            </a:extLst>
          </p:cNvPr>
          <p:cNvPicPr>
            <a:picLocks noChangeAspect="1"/>
          </p:cNvPicPr>
          <p:nvPr/>
        </p:nvPicPr>
        <p:blipFill>
          <a:blip r:embed="rId3"/>
          <a:stretch>
            <a:fillRect/>
          </a:stretch>
        </p:blipFill>
        <p:spPr>
          <a:xfrm>
            <a:off x="540478" y="2609562"/>
            <a:ext cx="3792616" cy="2542304"/>
          </a:xfrm>
          <a:prstGeom prst="rect">
            <a:avLst/>
          </a:prstGeom>
        </p:spPr>
      </p:pic>
      <p:grpSp>
        <p:nvGrpSpPr>
          <p:cNvPr id="11" name="Gruppieren 10">
            <a:extLst>
              <a:ext uri="{FF2B5EF4-FFF2-40B4-BE49-F238E27FC236}">
                <a16:creationId xmlns:a16="http://schemas.microsoft.com/office/drawing/2014/main" id="{75D83FA8-1BAE-43A6-8CC2-9A706C567C8E}"/>
              </a:ext>
            </a:extLst>
          </p:cNvPr>
          <p:cNvGrpSpPr/>
          <p:nvPr/>
        </p:nvGrpSpPr>
        <p:grpSpPr>
          <a:xfrm>
            <a:off x="4438184" y="2307431"/>
            <a:ext cx="7212932" cy="3081946"/>
            <a:chOff x="4438184" y="2307431"/>
            <a:chExt cx="7212932" cy="3081946"/>
          </a:xfrm>
        </p:grpSpPr>
        <p:pic>
          <p:nvPicPr>
            <p:cNvPr id="9" name="Grafik 8">
              <a:extLst>
                <a:ext uri="{FF2B5EF4-FFF2-40B4-BE49-F238E27FC236}">
                  <a16:creationId xmlns:a16="http://schemas.microsoft.com/office/drawing/2014/main" id="{F8F1124F-4DA4-4612-BC97-F59F3C2A74F1}"/>
                </a:ext>
              </a:extLst>
            </p:cNvPr>
            <p:cNvPicPr>
              <a:picLocks noChangeAspect="1"/>
            </p:cNvPicPr>
            <p:nvPr/>
          </p:nvPicPr>
          <p:blipFill>
            <a:blip r:embed="rId4"/>
            <a:stretch>
              <a:fillRect/>
            </a:stretch>
          </p:blipFill>
          <p:spPr>
            <a:xfrm>
              <a:off x="4643566" y="2307431"/>
              <a:ext cx="7007550" cy="3081946"/>
            </a:xfrm>
            <a:prstGeom prst="rect">
              <a:avLst/>
            </a:prstGeom>
          </p:spPr>
        </p:pic>
        <p:sp>
          <p:nvSpPr>
            <p:cNvPr id="12" name="Gleichschenkliges Dreieck 11">
              <a:extLst>
                <a:ext uri="{FF2B5EF4-FFF2-40B4-BE49-F238E27FC236}">
                  <a16:creationId xmlns:a16="http://schemas.microsoft.com/office/drawing/2014/main" id="{8A2F173E-F848-4826-9297-6E5033E89413}"/>
                </a:ext>
              </a:extLst>
            </p:cNvPr>
            <p:cNvSpPr/>
            <p:nvPr/>
          </p:nvSpPr>
          <p:spPr>
            <a:xfrm rot="5400000">
              <a:off x="3971962" y="3697663"/>
              <a:ext cx="1070918" cy="138473"/>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sp>
        <p:nvSpPr>
          <p:cNvPr id="14" name="Rechteck 13">
            <a:extLst>
              <a:ext uri="{FF2B5EF4-FFF2-40B4-BE49-F238E27FC236}">
                <a16:creationId xmlns:a16="http://schemas.microsoft.com/office/drawing/2014/main" id="{435E3819-A4AF-4FD1-A7B3-342940501D17}"/>
              </a:ext>
            </a:extLst>
          </p:cNvPr>
          <p:cNvSpPr/>
          <p:nvPr/>
        </p:nvSpPr>
        <p:spPr>
          <a:xfrm>
            <a:off x="389121" y="5983992"/>
            <a:ext cx="4094921" cy="336991"/>
          </a:xfrm>
          <a:prstGeom prst="rect">
            <a:avLst/>
          </a:prstGeom>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r>
              <a:rPr lang="de-DE" sz="1000" dirty="0">
                <a:solidFill>
                  <a:schemeClr val="tx1">
                    <a:lumMod val="75000"/>
                    <a:lumOff val="25000"/>
                  </a:schemeClr>
                </a:solidFill>
              </a:rPr>
              <a:t>Source: Otto and Österle: Corporate Data Quality, 2016</a:t>
            </a:r>
          </a:p>
        </p:txBody>
      </p:sp>
    </p:spTree>
    <p:extLst>
      <p:ext uri="{BB962C8B-B14F-4D97-AF65-F5344CB8AC3E}">
        <p14:creationId xmlns:p14="http://schemas.microsoft.com/office/powerpoint/2010/main" val="76227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7EC31-F5D9-4657-843A-60A46521F01A}"/>
              </a:ext>
            </a:extLst>
          </p:cNvPr>
          <p:cNvSpPr>
            <a:spLocks noGrp="1"/>
          </p:cNvSpPr>
          <p:nvPr>
            <p:ph type="title"/>
          </p:nvPr>
        </p:nvSpPr>
        <p:spPr/>
        <p:txBody>
          <a:bodyPr/>
          <a:lstStyle/>
          <a:p>
            <a:r>
              <a:rPr lang="de-DE" dirty="0"/>
              <a:t>Data Quality and Data </a:t>
            </a:r>
            <a:r>
              <a:rPr lang="de-DE" dirty="0" err="1"/>
              <a:t>Governance</a:t>
            </a:r>
            <a:r>
              <a:rPr lang="de-DE" dirty="0"/>
              <a:t> </a:t>
            </a:r>
          </a:p>
        </p:txBody>
      </p:sp>
      <p:sp>
        <p:nvSpPr>
          <p:cNvPr id="3" name="Fußzeilenplatzhalter 2">
            <a:extLst>
              <a:ext uri="{FF2B5EF4-FFF2-40B4-BE49-F238E27FC236}">
                <a16:creationId xmlns:a16="http://schemas.microsoft.com/office/drawing/2014/main" id="{06FBA4A6-E2A0-47E7-8249-C61219F86C3B}"/>
              </a:ext>
            </a:extLst>
          </p:cNvPr>
          <p:cNvSpPr>
            <a:spLocks noGrp="1"/>
          </p:cNvSpPr>
          <p:nvPr>
            <p:ph type="ftr" sz="quarter" idx="10"/>
          </p:nvPr>
        </p:nvSpPr>
        <p:spPr/>
        <p:txBody>
          <a:bodyPr/>
          <a:lstStyle/>
          <a:p>
            <a:r>
              <a:rPr lang="de-DE" noProof="0"/>
              <a:t>© Heinz Nixdorf Institut / Fraunhofer IEM</a:t>
            </a:r>
            <a:endParaRPr lang="de-DE" noProof="0" dirty="0"/>
          </a:p>
        </p:txBody>
      </p:sp>
      <p:sp>
        <p:nvSpPr>
          <p:cNvPr id="4" name="Foliennummernplatzhalter 3">
            <a:extLst>
              <a:ext uri="{FF2B5EF4-FFF2-40B4-BE49-F238E27FC236}">
                <a16:creationId xmlns:a16="http://schemas.microsoft.com/office/drawing/2014/main" id="{CE865CAD-2D1F-47DF-82EB-44007428404A}"/>
              </a:ext>
            </a:extLst>
          </p:cNvPr>
          <p:cNvSpPr>
            <a:spLocks noGrp="1"/>
          </p:cNvSpPr>
          <p:nvPr>
            <p:ph type="sldNum" sz="quarter" idx="11"/>
          </p:nvPr>
        </p:nvSpPr>
        <p:spPr/>
        <p:txBody>
          <a:bodyPr/>
          <a:lstStyle/>
          <a:p>
            <a:fld id="{65685BD5-7F70-499C-8F04-1460C72EE5D6}" type="slidenum">
              <a:rPr lang="de-DE" noProof="0" smtClean="0"/>
              <a:pPr/>
              <a:t>54</a:t>
            </a:fld>
            <a:endParaRPr lang="de-DE" noProof="0" dirty="0"/>
          </a:p>
        </p:txBody>
      </p:sp>
      <p:sp>
        <p:nvSpPr>
          <p:cNvPr id="5" name="Textplatzhalter 4">
            <a:extLst>
              <a:ext uri="{FF2B5EF4-FFF2-40B4-BE49-F238E27FC236}">
                <a16:creationId xmlns:a16="http://schemas.microsoft.com/office/drawing/2014/main" id="{7395DC57-9C30-4F52-86FF-1F03D68A82B9}"/>
              </a:ext>
            </a:extLst>
          </p:cNvPr>
          <p:cNvSpPr>
            <a:spLocks noGrp="1"/>
          </p:cNvSpPr>
          <p:nvPr>
            <p:ph type="body" sz="quarter" idx="13"/>
          </p:nvPr>
        </p:nvSpPr>
        <p:spPr/>
        <p:txBody>
          <a:bodyPr/>
          <a:lstStyle/>
          <a:p>
            <a:r>
              <a:rPr lang="de-DE" dirty="0" err="1"/>
              <a:t>Cost</a:t>
            </a:r>
            <a:r>
              <a:rPr lang="de-DE" dirty="0"/>
              <a:t> </a:t>
            </a:r>
            <a:r>
              <a:rPr lang="de-DE" dirty="0" err="1"/>
              <a:t>of</a:t>
            </a:r>
            <a:r>
              <a:rPr lang="de-DE" dirty="0"/>
              <a:t> Data Quality Management </a:t>
            </a:r>
            <a:r>
              <a:rPr lang="de-DE" dirty="0" err="1"/>
              <a:t>vs</a:t>
            </a:r>
            <a:r>
              <a:rPr lang="de-DE" dirty="0"/>
              <a:t> </a:t>
            </a:r>
            <a:r>
              <a:rPr lang="de-DE" dirty="0" err="1"/>
              <a:t>Cost</a:t>
            </a:r>
            <a:r>
              <a:rPr lang="de-DE" dirty="0"/>
              <a:t> </a:t>
            </a:r>
            <a:r>
              <a:rPr lang="de-DE" dirty="0" err="1"/>
              <a:t>of</a:t>
            </a:r>
            <a:r>
              <a:rPr lang="de-DE" dirty="0"/>
              <a:t> </a:t>
            </a:r>
            <a:r>
              <a:rPr lang="de-DE" dirty="0" err="1"/>
              <a:t>False</a:t>
            </a:r>
            <a:r>
              <a:rPr lang="de-DE" dirty="0"/>
              <a:t> Data </a:t>
            </a:r>
          </a:p>
        </p:txBody>
      </p:sp>
      <p:pic>
        <p:nvPicPr>
          <p:cNvPr id="7" name="Grafik 6">
            <a:extLst>
              <a:ext uri="{FF2B5EF4-FFF2-40B4-BE49-F238E27FC236}">
                <a16:creationId xmlns:a16="http://schemas.microsoft.com/office/drawing/2014/main" id="{A5E509B0-2D95-4DB7-AF7F-43FAFF643058}"/>
              </a:ext>
            </a:extLst>
          </p:cNvPr>
          <p:cNvPicPr>
            <a:picLocks noChangeAspect="1"/>
          </p:cNvPicPr>
          <p:nvPr/>
        </p:nvPicPr>
        <p:blipFill>
          <a:blip r:embed="rId3"/>
          <a:stretch>
            <a:fillRect/>
          </a:stretch>
        </p:blipFill>
        <p:spPr>
          <a:xfrm>
            <a:off x="1513114" y="1437017"/>
            <a:ext cx="8225246" cy="4835397"/>
          </a:xfrm>
          <a:prstGeom prst="rect">
            <a:avLst/>
          </a:prstGeom>
        </p:spPr>
      </p:pic>
      <p:sp>
        <p:nvSpPr>
          <p:cNvPr id="8" name="Rechteck 7">
            <a:extLst>
              <a:ext uri="{FF2B5EF4-FFF2-40B4-BE49-F238E27FC236}">
                <a16:creationId xmlns:a16="http://schemas.microsoft.com/office/drawing/2014/main" id="{A43B952F-89C2-44E9-9F61-E06930205A06}"/>
              </a:ext>
            </a:extLst>
          </p:cNvPr>
          <p:cNvSpPr/>
          <p:nvPr/>
        </p:nvSpPr>
        <p:spPr>
          <a:xfrm>
            <a:off x="424069" y="6089009"/>
            <a:ext cx="4094921" cy="336991"/>
          </a:xfrm>
          <a:prstGeom prst="rect">
            <a:avLst/>
          </a:prstGeom>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r>
              <a:rPr lang="de-DE" sz="1000" dirty="0">
                <a:solidFill>
                  <a:schemeClr val="tx1">
                    <a:lumMod val="75000"/>
                    <a:lumOff val="25000"/>
                  </a:schemeClr>
                </a:solidFill>
              </a:rPr>
              <a:t>Quelle: Otto and Österle: Corporate Data Quality, 2016</a:t>
            </a:r>
          </a:p>
        </p:txBody>
      </p:sp>
      <p:sp>
        <p:nvSpPr>
          <p:cNvPr id="6" name="Textfeld 5">
            <a:extLst>
              <a:ext uri="{FF2B5EF4-FFF2-40B4-BE49-F238E27FC236}">
                <a16:creationId xmlns:a16="http://schemas.microsoft.com/office/drawing/2014/main" id="{0F5581A8-2630-4791-B4FB-A72DE0B13970}"/>
              </a:ext>
            </a:extLst>
          </p:cNvPr>
          <p:cNvSpPr txBox="1"/>
          <p:nvPr/>
        </p:nvSpPr>
        <p:spPr>
          <a:xfrm>
            <a:off x="1744980" y="1636231"/>
            <a:ext cx="1475740" cy="853440"/>
          </a:xfrm>
          <a:prstGeom prst="rect">
            <a:avLst/>
          </a:prstGeom>
          <a:solidFill>
            <a:schemeClr val="bg1"/>
          </a:solidFill>
        </p:spPr>
        <p:txBody>
          <a:bodyPr wrap="square" lIns="0" tIns="0" rIns="0" bIns="0" rtlCol="0">
            <a:noAutofit/>
          </a:bodyPr>
          <a:lstStyle/>
          <a:p>
            <a:pPr marL="0" indent="0" algn="r">
              <a:buFontTx/>
              <a:buNone/>
            </a:pPr>
            <a:r>
              <a:rPr lang="de-DE" sz="1600" b="1" dirty="0">
                <a:solidFill>
                  <a:schemeClr val="tx1">
                    <a:lumMod val="75000"/>
                    <a:lumOff val="25000"/>
                  </a:schemeClr>
                </a:solidFill>
              </a:rPr>
              <a:t>Data Quality </a:t>
            </a:r>
            <a:r>
              <a:rPr lang="de-DE" sz="1600" b="1" dirty="0" err="1">
                <a:solidFill>
                  <a:schemeClr val="tx1">
                    <a:lumMod val="75000"/>
                    <a:lumOff val="25000"/>
                  </a:schemeClr>
                </a:solidFill>
              </a:rPr>
              <a:t>Cost</a:t>
            </a:r>
            <a:endParaRPr lang="de-DE" sz="1600" b="1" dirty="0">
              <a:solidFill>
                <a:schemeClr val="tx1">
                  <a:lumMod val="75000"/>
                  <a:lumOff val="25000"/>
                </a:schemeClr>
              </a:solidFill>
            </a:endParaRPr>
          </a:p>
        </p:txBody>
      </p:sp>
      <p:sp>
        <p:nvSpPr>
          <p:cNvPr id="9" name="Textfeld 8">
            <a:extLst>
              <a:ext uri="{FF2B5EF4-FFF2-40B4-BE49-F238E27FC236}">
                <a16:creationId xmlns:a16="http://schemas.microsoft.com/office/drawing/2014/main" id="{6AE71256-FF31-4486-BCBF-0523E825BA2E}"/>
              </a:ext>
            </a:extLst>
          </p:cNvPr>
          <p:cNvSpPr txBox="1"/>
          <p:nvPr/>
        </p:nvSpPr>
        <p:spPr>
          <a:xfrm>
            <a:off x="7330440" y="1961115"/>
            <a:ext cx="1280160" cy="344969"/>
          </a:xfrm>
          <a:prstGeom prst="rect">
            <a:avLst/>
          </a:prstGeom>
          <a:solidFill>
            <a:schemeClr val="bg1"/>
          </a:solidFill>
        </p:spPr>
        <p:txBody>
          <a:bodyPr wrap="square" lIns="0" tIns="0" rIns="0" bIns="0" rtlCol="0">
            <a:noAutofit/>
          </a:bodyPr>
          <a:lstStyle/>
          <a:p>
            <a:pPr marL="0" indent="0" algn="ctr">
              <a:buFontTx/>
              <a:buNone/>
            </a:pPr>
            <a:r>
              <a:rPr lang="de-DE" sz="1600" b="1" dirty="0">
                <a:solidFill>
                  <a:schemeClr val="tx1">
                    <a:lumMod val="75000"/>
                    <a:lumOff val="25000"/>
                  </a:schemeClr>
                </a:solidFill>
              </a:rPr>
              <a:t>Total </a:t>
            </a:r>
            <a:r>
              <a:rPr lang="de-DE" sz="1600" b="1" dirty="0" err="1">
                <a:solidFill>
                  <a:schemeClr val="tx1">
                    <a:lumMod val="75000"/>
                    <a:lumOff val="25000"/>
                  </a:schemeClr>
                </a:solidFill>
              </a:rPr>
              <a:t>Cost</a:t>
            </a:r>
            <a:endParaRPr lang="de-DE" sz="1600" b="1" dirty="0">
              <a:solidFill>
                <a:schemeClr val="tx1">
                  <a:lumMod val="75000"/>
                  <a:lumOff val="25000"/>
                </a:schemeClr>
              </a:solidFill>
            </a:endParaRPr>
          </a:p>
        </p:txBody>
      </p:sp>
      <p:sp>
        <p:nvSpPr>
          <p:cNvPr id="10" name="Textfeld 9">
            <a:extLst>
              <a:ext uri="{FF2B5EF4-FFF2-40B4-BE49-F238E27FC236}">
                <a16:creationId xmlns:a16="http://schemas.microsoft.com/office/drawing/2014/main" id="{F94A5F7C-7F13-48A4-926C-7B373BDFBD4B}"/>
              </a:ext>
            </a:extLst>
          </p:cNvPr>
          <p:cNvSpPr txBox="1"/>
          <p:nvPr/>
        </p:nvSpPr>
        <p:spPr>
          <a:xfrm>
            <a:off x="7848600" y="5857516"/>
            <a:ext cx="1402080" cy="336992"/>
          </a:xfrm>
          <a:prstGeom prst="rect">
            <a:avLst/>
          </a:prstGeom>
          <a:solidFill>
            <a:schemeClr val="bg1"/>
          </a:solidFill>
        </p:spPr>
        <p:txBody>
          <a:bodyPr wrap="square" lIns="0" tIns="0" rIns="0" bIns="0" rtlCol="0">
            <a:noAutofit/>
          </a:bodyPr>
          <a:lstStyle/>
          <a:p>
            <a:pPr marL="0" indent="0" algn="ctr">
              <a:buFontTx/>
              <a:buNone/>
            </a:pPr>
            <a:r>
              <a:rPr lang="de-DE" sz="1600" b="1" dirty="0">
                <a:solidFill>
                  <a:schemeClr val="tx1">
                    <a:lumMod val="75000"/>
                    <a:lumOff val="25000"/>
                  </a:schemeClr>
                </a:solidFill>
              </a:rPr>
              <a:t>Data Quality</a:t>
            </a:r>
          </a:p>
        </p:txBody>
      </p:sp>
      <p:sp>
        <p:nvSpPr>
          <p:cNvPr id="11" name="Textfeld 10">
            <a:extLst>
              <a:ext uri="{FF2B5EF4-FFF2-40B4-BE49-F238E27FC236}">
                <a16:creationId xmlns:a16="http://schemas.microsoft.com/office/drawing/2014/main" id="{E05C8260-410C-4561-BAA1-716E22892946}"/>
              </a:ext>
            </a:extLst>
          </p:cNvPr>
          <p:cNvSpPr txBox="1"/>
          <p:nvPr/>
        </p:nvSpPr>
        <p:spPr>
          <a:xfrm>
            <a:off x="3837709" y="4710545"/>
            <a:ext cx="1788028" cy="555709"/>
          </a:xfrm>
          <a:prstGeom prst="rect">
            <a:avLst/>
          </a:prstGeom>
          <a:solidFill>
            <a:schemeClr val="bg1"/>
          </a:solidFill>
        </p:spPr>
        <p:txBody>
          <a:bodyPr wrap="square" lIns="0" tIns="0" rIns="0" bIns="0" rtlCol="0">
            <a:noAutofit/>
          </a:bodyPr>
          <a:lstStyle/>
          <a:p>
            <a:pPr marL="0" indent="0" algn="ctr">
              <a:buFontTx/>
              <a:buNone/>
            </a:pPr>
            <a:r>
              <a:rPr lang="de-DE" sz="1600" dirty="0" err="1">
                <a:solidFill>
                  <a:schemeClr val="tx1">
                    <a:lumMod val="75000"/>
                    <a:lumOff val="25000"/>
                  </a:schemeClr>
                </a:solidFill>
              </a:rPr>
              <a:t>cost</a:t>
            </a:r>
            <a:r>
              <a:rPr lang="de-DE" sz="1600" dirty="0">
                <a:solidFill>
                  <a:schemeClr val="tx1">
                    <a:lumMod val="75000"/>
                    <a:lumOff val="25000"/>
                  </a:schemeClr>
                </a:solidFill>
              </a:rPr>
              <a:t> </a:t>
            </a:r>
            <a:r>
              <a:rPr lang="de-DE" sz="1600" dirty="0" err="1">
                <a:solidFill>
                  <a:schemeClr val="tx1">
                    <a:lumMod val="75000"/>
                    <a:lumOff val="25000"/>
                  </a:schemeClr>
                </a:solidFill>
              </a:rPr>
              <a:t>of</a:t>
            </a:r>
            <a:r>
              <a:rPr lang="de-DE" sz="1600" dirty="0">
                <a:solidFill>
                  <a:schemeClr val="tx1">
                    <a:lumMod val="75000"/>
                    <a:lumOff val="25000"/>
                  </a:schemeClr>
                </a:solidFill>
              </a:rPr>
              <a:t> </a:t>
            </a:r>
            <a:r>
              <a:rPr lang="de-DE" sz="1600" dirty="0" err="1">
                <a:solidFill>
                  <a:schemeClr val="tx1">
                    <a:lumMod val="75000"/>
                    <a:lumOff val="25000"/>
                  </a:schemeClr>
                </a:solidFill>
              </a:rPr>
              <a:t>data</a:t>
            </a:r>
            <a:r>
              <a:rPr lang="de-DE" sz="1600" dirty="0">
                <a:solidFill>
                  <a:schemeClr val="tx1">
                    <a:lumMod val="75000"/>
                    <a:lumOff val="25000"/>
                  </a:schemeClr>
                </a:solidFill>
              </a:rPr>
              <a:t> </a:t>
            </a:r>
            <a:r>
              <a:rPr lang="de-DE" sz="1600" dirty="0" err="1">
                <a:solidFill>
                  <a:schemeClr val="tx1">
                    <a:lumMod val="75000"/>
                    <a:lumOff val="25000"/>
                  </a:schemeClr>
                </a:solidFill>
              </a:rPr>
              <a:t>quality</a:t>
            </a:r>
            <a:r>
              <a:rPr lang="de-DE" sz="1600" dirty="0">
                <a:solidFill>
                  <a:schemeClr val="tx1">
                    <a:lumMod val="75000"/>
                    <a:lumOff val="25000"/>
                  </a:schemeClr>
                </a:solidFill>
              </a:rPr>
              <a:t> </a:t>
            </a:r>
            <a:r>
              <a:rPr lang="de-DE" sz="1600" dirty="0" err="1">
                <a:solidFill>
                  <a:schemeClr val="tx1">
                    <a:lumMod val="75000"/>
                    <a:lumOff val="25000"/>
                  </a:schemeClr>
                </a:solidFill>
              </a:rPr>
              <a:t>management</a:t>
            </a:r>
            <a:endParaRPr lang="de-DE" sz="1600" dirty="0">
              <a:solidFill>
                <a:schemeClr val="tx1">
                  <a:lumMod val="75000"/>
                  <a:lumOff val="25000"/>
                </a:schemeClr>
              </a:solidFill>
            </a:endParaRPr>
          </a:p>
        </p:txBody>
      </p:sp>
      <p:sp>
        <p:nvSpPr>
          <p:cNvPr id="12" name="Textfeld 11">
            <a:extLst>
              <a:ext uri="{FF2B5EF4-FFF2-40B4-BE49-F238E27FC236}">
                <a16:creationId xmlns:a16="http://schemas.microsoft.com/office/drawing/2014/main" id="{3FF5D3D3-7E43-40F8-932E-F38DBE430EDA}"/>
              </a:ext>
            </a:extLst>
          </p:cNvPr>
          <p:cNvSpPr txBox="1"/>
          <p:nvPr/>
        </p:nvSpPr>
        <p:spPr>
          <a:xfrm>
            <a:off x="7740534" y="4710545"/>
            <a:ext cx="1638993" cy="521143"/>
          </a:xfrm>
          <a:prstGeom prst="rect">
            <a:avLst/>
          </a:prstGeom>
          <a:solidFill>
            <a:schemeClr val="bg1"/>
          </a:solidFill>
        </p:spPr>
        <p:txBody>
          <a:bodyPr wrap="square" lIns="0" tIns="0" rIns="0" bIns="0" rtlCol="0">
            <a:noAutofit/>
          </a:bodyPr>
          <a:lstStyle/>
          <a:p>
            <a:pPr marL="0" indent="0" algn="ctr">
              <a:buFontTx/>
              <a:buNone/>
            </a:pPr>
            <a:r>
              <a:rPr lang="de-DE" sz="1600" dirty="0" err="1">
                <a:solidFill>
                  <a:schemeClr val="tx1">
                    <a:lumMod val="75000"/>
                    <a:lumOff val="25000"/>
                  </a:schemeClr>
                </a:solidFill>
              </a:rPr>
              <a:t>cost</a:t>
            </a:r>
            <a:r>
              <a:rPr lang="de-DE" sz="1600" dirty="0">
                <a:solidFill>
                  <a:schemeClr val="tx1">
                    <a:lumMod val="75000"/>
                    <a:lumOff val="25000"/>
                  </a:schemeClr>
                </a:solidFill>
              </a:rPr>
              <a:t> </a:t>
            </a:r>
            <a:r>
              <a:rPr lang="de-DE" sz="1600" dirty="0" err="1">
                <a:solidFill>
                  <a:schemeClr val="tx1">
                    <a:lumMod val="75000"/>
                    <a:lumOff val="25000"/>
                  </a:schemeClr>
                </a:solidFill>
              </a:rPr>
              <a:t>of</a:t>
            </a:r>
            <a:br>
              <a:rPr lang="de-DE" sz="1600" dirty="0">
                <a:solidFill>
                  <a:schemeClr val="tx1">
                    <a:lumMod val="75000"/>
                    <a:lumOff val="25000"/>
                  </a:schemeClr>
                </a:solidFill>
              </a:rPr>
            </a:br>
            <a:r>
              <a:rPr lang="de-DE" sz="1600" dirty="0" err="1">
                <a:solidFill>
                  <a:schemeClr val="tx1">
                    <a:lumMod val="75000"/>
                    <a:lumOff val="25000"/>
                  </a:schemeClr>
                </a:solidFill>
              </a:rPr>
              <a:t>false</a:t>
            </a:r>
            <a:r>
              <a:rPr lang="de-DE" sz="1600" dirty="0">
                <a:solidFill>
                  <a:schemeClr val="tx1">
                    <a:lumMod val="75000"/>
                    <a:lumOff val="25000"/>
                  </a:schemeClr>
                </a:solidFill>
              </a:rPr>
              <a:t> </a:t>
            </a:r>
            <a:r>
              <a:rPr lang="de-DE" sz="1600" dirty="0" err="1">
                <a:solidFill>
                  <a:schemeClr val="tx1">
                    <a:lumMod val="75000"/>
                    <a:lumOff val="25000"/>
                  </a:schemeClr>
                </a:solidFill>
              </a:rPr>
              <a:t>data</a:t>
            </a:r>
            <a:endParaRPr lang="de-DE" sz="1600" dirty="0">
              <a:solidFill>
                <a:schemeClr val="tx1">
                  <a:lumMod val="75000"/>
                  <a:lumOff val="25000"/>
                </a:schemeClr>
              </a:solidFill>
            </a:endParaRPr>
          </a:p>
        </p:txBody>
      </p:sp>
    </p:spTree>
    <p:extLst>
      <p:ext uri="{BB962C8B-B14F-4D97-AF65-F5344CB8AC3E}">
        <p14:creationId xmlns:p14="http://schemas.microsoft.com/office/powerpoint/2010/main" val="175606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Data Quality and Data </a:t>
            </a:r>
            <a:r>
              <a:rPr lang="de-DE" err="1"/>
              <a:t>Governance</a:t>
            </a:r>
            <a:r>
              <a:rPr lang="de-DE"/>
              <a:t> </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55</a:t>
            </a:fld>
            <a:endParaRPr lang="de-DE" noProof="0"/>
          </a:p>
        </p:txBody>
      </p:sp>
      <p:sp>
        <p:nvSpPr>
          <p:cNvPr id="5" name="Textplatzhalter 4"/>
          <p:cNvSpPr>
            <a:spLocks noGrp="1"/>
          </p:cNvSpPr>
          <p:nvPr>
            <p:ph type="body" sz="quarter" idx="13"/>
          </p:nvPr>
        </p:nvSpPr>
        <p:spPr/>
        <p:txBody>
          <a:bodyPr/>
          <a:lstStyle/>
          <a:p>
            <a:r>
              <a:rPr lang="de-DE" dirty="0"/>
              <a:t>Data Quality, Value and </a:t>
            </a:r>
            <a:r>
              <a:rPr lang="de-DE" dirty="0" err="1"/>
              <a:t>Governance</a:t>
            </a:r>
            <a:r>
              <a:rPr lang="de-DE" dirty="0"/>
              <a:t> [ISO/IEC 2008]</a:t>
            </a:r>
          </a:p>
        </p:txBody>
      </p:sp>
      <p:pic>
        <p:nvPicPr>
          <p:cNvPr id="8" name="Grafik 7">
            <a:extLst>
              <a:ext uri="{FF2B5EF4-FFF2-40B4-BE49-F238E27FC236}">
                <a16:creationId xmlns:a16="http://schemas.microsoft.com/office/drawing/2014/main" id="{BC8CF45B-39AF-4434-8DE3-B473937C1185}"/>
              </a:ext>
            </a:extLst>
          </p:cNvPr>
          <p:cNvPicPr>
            <a:picLocks noChangeAspect="1"/>
          </p:cNvPicPr>
          <p:nvPr/>
        </p:nvPicPr>
        <p:blipFill>
          <a:blip r:embed="rId3"/>
          <a:stretch>
            <a:fillRect/>
          </a:stretch>
        </p:blipFill>
        <p:spPr>
          <a:xfrm>
            <a:off x="540476" y="1551224"/>
            <a:ext cx="11110640" cy="4210429"/>
          </a:xfrm>
          <a:prstGeom prst="rect">
            <a:avLst/>
          </a:prstGeom>
        </p:spPr>
      </p:pic>
      <p:grpSp>
        <p:nvGrpSpPr>
          <p:cNvPr id="7" name="Gruppieren 6">
            <a:extLst>
              <a:ext uri="{FF2B5EF4-FFF2-40B4-BE49-F238E27FC236}">
                <a16:creationId xmlns:a16="http://schemas.microsoft.com/office/drawing/2014/main" id="{82AC2B4E-F313-462E-A3AA-FFFC14243473}"/>
              </a:ext>
            </a:extLst>
          </p:cNvPr>
          <p:cNvGrpSpPr/>
          <p:nvPr/>
        </p:nvGrpSpPr>
        <p:grpSpPr>
          <a:xfrm>
            <a:off x="5914443" y="5395985"/>
            <a:ext cx="5737079" cy="850877"/>
            <a:chOff x="5688505" y="4833256"/>
            <a:chExt cx="5737079" cy="850877"/>
          </a:xfrm>
          <a:effectLst>
            <a:outerShdw blurRad="50800" dist="38100" dir="2700000" algn="tl" rotWithShape="0">
              <a:prstClr val="black">
                <a:alpha val="40000"/>
              </a:prstClr>
            </a:outerShdw>
          </a:effectLst>
        </p:grpSpPr>
        <p:sp>
          <p:nvSpPr>
            <p:cNvPr id="9" name="Rechteck 8">
              <a:extLst>
                <a:ext uri="{FF2B5EF4-FFF2-40B4-BE49-F238E27FC236}">
                  <a16:creationId xmlns:a16="http://schemas.microsoft.com/office/drawing/2014/main" id="{67948460-EB3F-4247-99B2-74033E472355}"/>
                </a:ext>
              </a:extLst>
            </p:cNvPr>
            <p:cNvSpPr/>
            <p:nvPr/>
          </p:nvSpPr>
          <p:spPr>
            <a:xfrm>
              <a:off x="6054931" y="4833256"/>
              <a:ext cx="5370653" cy="850877"/>
            </a:xfrm>
            <a:prstGeom prst="rect">
              <a:avLst/>
            </a:prstGeom>
            <a:solidFill>
              <a:srgbClr val="FEEFD6"/>
            </a:solidFill>
            <a:ln w="12700">
              <a:solidFill>
                <a:schemeClr val="tx1"/>
              </a:solidFill>
            </a:ln>
          </p:spPr>
          <p:txBody>
            <a:bodyPr wrap="square" lIns="252000" rIns="72000">
              <a:noAutofit/>
            </a:bodyPr>
            <a:lstStyle/>
            <a:p>
              <a:pPr marL="0" indent="0" algn="l">
                <a:buFontTx/>
                <a:buNone/>
              </a:pPr>
              <a:r>
                <a:rPr lang="de-DE" sz="1600" b="1" dirty="0">
                  <a:solidFill>
                    <a:schemeClr val="tx1">
                      <a:lumMod val="75000"/>
                      <a:lumOff val="25000"/>
                    </a:schemeClr>
                  </a:solidFill>
                </a:rPr>
                <a:t>Data </a:t>
              </a:r>
              <a:r>
                <a:rPr lang="de-DE" sz="1600" b="1" dirty="0" err="1">
                  <a:solidFill>
                    <a:schemeClr val="tx1">
                      <a:lumMod val="75000"/>
                      <a:lumOff val="25000"/>
                    </a:schemeClr>
                  </a:solidFill>
                </a:rPr>
                <a:t>Governance</a:t>
              </a:r>
              <a:r>
                <a:rPr lang="de-DE" sz="1600" b="1" dirty="0">
                  <a:solidFill>
                    <a:schemeClr val="tx1">
                      <a:lumMod val="75000"/>
                      <a:lumOff val="25000"/>
                    </a:schemeClr>
                  </a:solidFill>
                </a:rPr>
                <a:t> </a:t>
              </a:r>
              <a:r>
                <a:rPr lang="de-DE" sz="1600" dirty="0" err="1">
                  <a:solidFill>
                    <a:schemeClr val="tx1">
                      <a:lumMod val="75000"/>
                      <a:lumOff val="25000"/>
                    </a:schemeClr>
                  </a:solidFill>
                </a:rPr>
                <a:t>describes</a:t>
              </a:r>
              <a:r>
                <a:rPr lang="de-DE" sz="1600" b="1" dirty="0">
                  <a:solidFill>
                    <a:schemeClr val="tx1">
                      <a:lumMod val="75000"/>
                      <a:lumOff val="25000"/>
                    </a:schemeClr>
                  </a:solidFill>
                </a:rPr>
                <a:t> </a:t>
              </a:r>
              <a:r>
                <a:rPr lang="de-DE" sz="1600" dirty="0" err="1">
                  <a:solidFill>
                    <a:schemeClr val="tx1">
                      <a:lumMod val="75000"/>
                      <a:lumOff val="25000"/>
                    </a:schemeClr>
                  </a:solidFill>
                </a:rPr>
                <a:t>what</a:t>
              </a:r>
              <a:r>
                <a:rPr lang="de-DE" sz="1600" dirty="0">
                  <a:solidFill>
                    <a:schemeClr val="tx1">
                      <a:lumMod val="75000"/>
                      <a:lumOff val="25000"/>
                    </a:schemeClr>
                  </a:solidFill>
                </a:rPr>
                <a:t> </a:t>
              </a:r>
              <a:r>
                <a:rPr lang="de-DE" sz="1600" dirty="0" err="1">
                  <a:solidFill>
                    <a:schemeClr val="tx1">
                      <a:lumMod val="75000"/>
                      <a:lumOff val="25000"/>
                    </a:schemeClr>
                  </a:solidFill>
                </a:rPr>
                <a:t>kind</a:t>
              </a:r>
              <a:r>
                <a:rPr lang="de-DE" sz="1600" dirty="0">
                  <a:solidFill>
                    <a:schemeClr val="tx1">
                      <a:lumMod val="75000"/>
                      <a:lumOff val="25000"/>
                    </a:schemeClr>
                  </a:solidFill>
                </a:rPr>
                <a:t> </a:t>
              </a:r>
              <a:r>
                <a:rPr lang="de-DE" sz="1600" dirty="0" err="1">
                  <a:solidFill>
                    <a:schemeClr val="tx1">
                      <a:lumMod val="75000"/>
                      <a:lumOff val="25000"/>
                    </a:schemeClr>
                  </a:solidFill>
                </a:rPr>
                <a:t>of</a:t>
              </a:r>
              <a:r>
                <a:rPr lang="de-DE" sz="1600" dirty="0">
                  <a:solidFill>
                    <a:schemeClr val="tx1">
                      <a:lumMod val="75000"/>
                      <a:lumOff val="25000"/>
                    </a:schemeClr>
                  </a:solidFill>
                </a:rPr>
                <a:t> </a:t>
              </a:r>
              <a:r>
                <a:rPr lang="de-DE" sz="1600" dirty="0" err="1">
                  <a:solidFill>
                    <a:schemeClr val="tx1">
                      <a:lumMod val="75000"/>
                      <a:lumOff val="25000"/>
                    </a:schemeClr>
                  </a:solidFill>
                </a:rPr>
                <a:t>decisions</a:t>
              </a:r>
              <a:r>
                <a:rPr lang="de-DE" sz="1600" dirty="0">
                  <a:solidFill>
                    <a:schemeClr val="tx1">
                      <a:lumMod val="75000"/>
                      <a:lumOff val="25000"/>
                    </a:schemeClr>
                  </a:solidFill>
                </a:rPr>
                <a:t> </a:t>
              </a:r>
              <a:r>
                <a:rPr lang="de-DE" sz="1600" dirty="0" err="1">
                  <a:solidFill>
                    <a:schemeClr val="tx1">
                      <a:lumMod val="75000"/>
                      <a:lumOff val="25000"/>
                    </a:schemeClr>
                  </a:solidFill>
                </a:rPr>
                <a:t>need</a:t>
              </a:r>
              <a:r>
                <a:rPr lang="de-DE" sz="1600" dirty="0">
                  <a:solidFill>
                    <a:schemeClr val="tx1">
                      <a:lumMod val="75000"/>
                      <a:lumOff val="25000"/>
                    </a:schemeClr>
                  </a:solidFill>
                </a:rPr>
                <a:t> </a:t>
              </a:r>
              <a:r>
                <a:rPr lang="de-DE" sz="1600" dirty="0" err="1">
                  <a:solidFill>
                    <a:schemeClr val="tx1">
                      <a:lumMod val="75000"/>
                      <a:lumOff val="25000"/>
                    </a:schemeClr>
                  </a:solidFill>
                </a:rPr>
                <a:t>to</a:t>
              </a:r>
              <a:r>
                <a:rPr lang="de-DE" sz="1600" dirty="0">
                  <a:solidFill>
                    <a:schemeClr val="tx1">
                      <a:lumMod val="75000"/>
                      <a:lumOff val="25000"/>
                    </a:schemeClr>
                  </a:solidFill>
                </a:rPr>
                <a:t> </a:t>
              </a:r>
              <a:r>
                <a:rPr lang="de-DE" sz="1600" dirty="0" err="1">
                  <a:solidFill>
                    <a:schemeClr val="tx1">
                      <a:lumMod val="75000"/>
                      <a:lumOff val="25000"/>
                    </a:schemeClr>
                  </a:solidFill>
                </a:rPr>
                <a:t>be</a:t>
              </a:r>
              <a:r>
                <a:rPr lang="de-DE" sz="1600" dirty="0">
                  <a:solidFill>
                    <a:schemeClr val="tx1">
                      <a:lumMod val="75000"/>
                      <a:lumOff val="25000"/>
                    </a:schemeClr>
                  </a:solidFill>
                </a:rPr>
                <a:t> </a:t>
              </a:r>
              <a:r>
                <a:rPr lang="de-DE" sz="1600" dirty="0" err="1">
                  <a:solidFill>
                    <a:schemeClr val="tx1">
                      <a:lumMod val="75000"/>
                      <a:lumOff val="25000"/>
                    </a:schemeClr>
                  </a:solidFill>
                </a:rPr>
                <a:t>made</a:t>
              </a:r>
              <a:r>
                <a:rPr lang="de-DE" sz="1600" dirty="0">
                  <a:solidFill>
                    <a:schemeClr val="tx1">
                      <a:lumMod val="75000"/>
                      <a:lumOff val="25000"/>
                    </a:schemeClr>
                  </a:solidFill>
                </a:rPr>
                <a:t> and </a:t>
              </a:r>
              <a:r>
                <a:rPr lang="de-DE" sz="1600" dirty="0" err="1">
                  <a:solidFill>
                    <a:schemeClr val="tx1">
                      <a:lumMod val="75000"/>
                      <a:lumOff val="25000"/>
                    </a:schemeClr>
                  </a:solidFill>
                </a:rPr>
                <a:t>by</a:t>
              </a:r>
              <a:r>
                <a:rPr lang="de-DE" sz="1600" dirty="0">
                  <a:solidFill>
                    <a:schemeClr val="tx1">
                      <a:lumMod val="75000"/>
                      <a:lumOff val="25000"/>
                    </a:schemeClr>
                  </a:solidFill>
                </a:rPr>
                <a:t> </a:t>
              </a:r>
              <a:r>
                <a:rPr lang="de-DE" sz="1600" dirty="0" err="1">
                  <a:solidFill>
                    <a:schemeClr val="tx1">
                      <a:lumMod val="75000"/>
                      <a:lumOff val="25000"/>
                    </a:schemeClr>
                  </a:solidFill>
                </a:rPr>
                <a:t>whom</a:t>
              </a:r>
              <a:r>
                <a:rPr lang="de-DE" sz="1600" dirty="0">
                  <a:solidFill>
                    <a:schemeClr val="tx1">
                      <a:lumMod val="75000"/>
                      <a:lumOff val="25000"/>
                    </a:schemeClr>
                  </a:solidFill>
                </a:rPr>
                <a:t>.</a:t>
              </a:r>
            </a:p>
            <a:p>
              <a:pPr marL="0" indent="0" algn="l">
                <a:buFontTx/>
                <a:buNone/>
              </a:pPr>
              <a:r>
                <a:rPr lang="de-DE" sz="1600" b="1" dirty="0">
                  <a:solidFill>
                    <a:schemeClr val="tx1">
                      <a:lumMod val="75000"/>
                      <a:lumOff val="25000"/>
                    </a:schemeClr>
                  </a:solidFill>
                </a:rPr>
                <a:t>Data Management</a:t>
              </a:r>
              <a:r>
                <a:rPr lang="de-DE" sz="1600" dirty="0">
                  <a:solidFill>
                    <a:schemeClr val="tx1">
                      <a:lumMod val="75000"/>
                      <a:lumOff val="25000"/>
                    </a:schemeClr>
                  </a:solidFill>
                </a:rPr>
                <a:t> </a:t>
              </a:r>
              <a:r>
                <a:rPr lang="de-DE" sz="1600" dirty="0" err="1">
                  <a:solidFill>
                    <a:schemeClr val="tx1">
                      <a:lumMod val="75000"/>
                      <a:lumOff val="25000"/>
                    </a:schemeClr>
                  </a:solidFill>
                </a:rPr>
                <a:t>takes</a:t>
              </a:r>
              <a:r>
                <a:rPr lang="de-DE" sz="1600" dirty="0">
                  <a:solidFill>
                    <a:schemeClr val="tx1">
                      <a:lumMod val="75000"/>
                      <a:lumOff val="25000"/>
                    </a:schemeClr>
                  </a:solidFill>
                </a:rPr>
                <a:t> </a:t>
              </a:r>
              <a:r>
                <a:rPr lang="de-DE" sz="1600" dirty="0" err="1">
                  <a:solidFill>
                    <a:schemeClr val="tx1">
                      <a:lumMod val="75000"/>
                      <a:lumOff val="25000"/>
                    </a:schemeClr>
                  </a:solidFill>
                </a:rPr>
                <a:t>decisions</a:t>
              </a:r>
              <a:r>
                <a:rPr lang="de-DE" sz="1600" dirty="0">
                  <a:solidFill>
                    <a:schemeClr val="tx1">
                      <a:lumMod val="75000"/>
                      <a:lumOff val="25000"/>
                    </a:schemeClr>
                  </a:solidFill>
                </a:rPr>
                <a:t> and </a:t>
              </a:r>
              <a:r>
                <a:rPr lang="de-DE" sz="1600" dirty="0" err="1">
                  <a:solidFill>
                    <a:schemeClr val="tx1">
                      <a:lumMod val="75000"/>
                      <a:lumOff val="25000"/>
                    </a:schemeClr>
                  </a:solidFill>
                </a:rPr>
                <a:t>executes</a:t>
              </a:r>
              <a:r>
                <a:rPr lang="de-DE" sz="1600" dirty="0">
                  <a:solidFill>
                    <a:schemeClr val="tx1">
                      <a:lumMod val="75000"/>
                      <a:lumOff val="25000"/>
                    </a:schemeClr>
                  </a:solidFill>
                </a:rPr>
                <a:t> </a:t>
              </a:r>
              <a:r>
                <a:rPr lang="de-DE" sz="1600" dirty="0" err="1">
                  <a:solidFill>
                    <a:schemeClr val="tx1">
                      <a:lumMod val="75000"/>
                      <a:lumOff val="25000"/>
                    </a:schemeClr>
                  </a:solidFill>
                </a:rPr>
                <a:t>them</a:t>
              </a:r>
              <a:r>
                <a:rPr lang="de-DE" sz="1600" dirty="0">
                  <a:solidFill>
                    <a:schemeClr val="tx1">
                      <a:lumMod val="75000"/>
                      <a:lumOff val="25000"/>
                    </a:schemeClr>
                  </a:solidFill>
                </a:rPr>
                <a:t>.</a:t>
              </a:r>
            </a:p>
          </p:txBody>
        </p:sp>
        <p:sp>
          <p:nvSpPr>
            <p:cNvPr id="10" name="Rechteck 42">
              <a:extLst>
                <a:ext uri="{FF2B5EF4-FFF2-40B4-BE49-F238E27FC236}">
                  <a16:creationId xmlns:a16="http://schemas.microsoft.com/office/drawing/2014/main" id="{296160E1-54D1-44D1-81D3-ED570BAA5A41}"/>
                </a:ext>
              </a:extLst>
            </p:cNvPr>
            <p:cNvSpPr/>
            <p:nvPr/>
          </p:nvSpPr>
          <p:spPr>
            <a:xfrm>
              <a:off x="5688505" y="4902032"/>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i</a:t>
              </a:r>
            </a:p>
          </p:txBody>
        </p:sp>
      </p:grpSp>
    </p:spTree>
    <p:extLst>
      <p:ext uri="{BB962C8B-B14F-4D97-AF65-F5344CB8AC3E}">
        <p14:creationId xmlns:p14="http://schemas.microsoft.com/office/powerpoint/2010/main" val="111923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Data Quality and Data </a:t>
            </a:r>
            <a:r>
              <a:rPr lang="de-DE" dirty="0" err="1"/>
              <a:t>Governance</a:t>
            </a:r>
            <a:r>
              <a:rPr lang="de-DE" dirty="0"/>
              <a:t> </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56</a:t>
            </a:fld>
            <a:endParaRPr lang="de-DE" noProof="0"/>
          </a:p>
        </p:txBody>
      </p:sp>
      <p:sp>
        <p:nvSpPr>
          <p:cNvPr id="5" name="Textplatzhalter 4"/>
          <p:cNvSpPr>
            <a:spLocks noGrp="1"/>
          </p:cNvSpPr>
          <p:nvPr>
            <p:ph type="body" sz="quarter" idx="13"/>
          </p:nvPr>
        </p:nvSpPr>
        <p:spPr/>
        <p:txBody>
          <a:bodyPr/>
          <a:lstStyle/>
          <a:p>
            <a:r>
              <a:rPr lang="de-DE" dirty="0"/>
              <a:t>DAMA Wheel (DAMA-DMBOK2) and Environment Elements</a:t>
            </a:r>
          </a:p>
        </p:txBody>
      </p:sp>
      <p:grpSp>
        <p:nvGrpSpPr>
          <p:cNvPr id="7" name="Gruppieren 6">
            <a:extLst>
              <a:ext uri="{FF2B5EF4-FFF2-40B4-BE49-F238E27FC236}">
                <a16:creationId xmlns:a16="http://schemas.microsoft.com/office/drawing/2014/main" id="{C636B3F6-5641-4262-A7CC-0AFCFC4EBD27}"/>
              </a:ext>
            </a:extLst>
          </p:cNvPr>
          <p:cNvGrpSpPr/>
          <p:nvPr/>
        </p:nvGrpSpPr>
        <p:grpSpPr>
          <a:xfrm>
            <a:off x="5646174" y="1373417"/>
            <a:ext cx="6005348" cy="924516"/>
            <a:chOff x="6753376" y="4833257"/>
            <a:chExt cx="6005348" cy="924516"/>
          </a:xfrm>
          <a:effectLst>
            <a:outerShdw blurRad="50800" dist="38100" dir="2700000" algn="tl" rotWithShape="0">
              <a:prstClr val="black">
                <a:alpha val="40000"/>
              </a:prstClr>
            </a:outerShdw>
          </a:effectLst>
        </p:grpSpPr>
        <p:sp>
          <p:nvSpPr>
            <p:cNvPr id="8" name="Rechteck 7">
              <a:extLst>
                <a:ext uri="{FF2B5EF4-FFF2-40B4-BE49-F238E27FC236}">
                  <a16:creationId xmlns:a16="http://schemas.microsoft.com/office/drawing/2014/main" id="{93055488-F59E-42D8-98AA-CC9BC6907352}"/>
                </a:ext>
              </a:extLst>
            </p:cNvPr>
            <p:cNvSpPr/>
            <p:nvPr/>
          </p:nvSpPr>
          <p:spPr>
            <a:xfrm>
              <a:off x="7125121" y="4833257"/>
              <a:ext cx="5633603" cy="924516"/>
            </a:xfrm>
            <a:prstGeom prst="rect">
              <a:avLst/>
            </a:prstGeom>
            <a:solidFill>
              <a:srgbClr val="FEEFD6"/>
            </a:solidFill>
            <a:ln w="12700">
              <a:solidFill>
                <a:schemeClr val="tx1"/>
              </a:solidFill>
            </a:ln>
          </p:spPr>
          <p:txBody>
            <a:bodyPr wrap="square" lIns="252000" rIns="72000">
              <a:noAutofit/>
            </a:bodyPr>
            <a:lstStyle/>
            <a:p>
              <a:pPr marL="0" indent="0" algn="l">
                <a:buFontTx/>
                <a:buNone/>
              </a:pPr>
              <a:r>
                <a:rPr lang="de-DE" sz="1600" b="1" dirty="0">
                  <a:solidFill>
                    <a:schemeClr val="tx1">
                      <a:lumMod val="75000"/>
                      <a:lumOff val="25000"/>
                    </a:schemeClr>
                  </a:solidFill>
                </a:rPr>
                <a:t>Data </a:t>
              </a:r>
              <a:r>
                <a:rPr lang="de-DE" sz="1600" b="1" dirty="0" err="1">
                  <a:solidFill>
                    <a:schemeClr val="tx1">
                      <a:lumMod val="75000"/>
                      <a:lumOff val="25000"/>
                    </a:schemeClr>
                  </a:solidFill>
                </a:rPr>
                <a:t>Governance</a:t>
              </a:r>
              <a:r>
                <a:rPr lang="de-DE" sz="1600" b="1" dirty="0">
                  <a:solidFill>
                    <a:schemeClr val="tx1">
                      <a:lumMod val="75000"/>
                      <a:lumOff val="25000"/>
                    </a:schemeClr>
                  </a:solidFill>
                </a:rPr>
                <a:t> </a:t>
              </a:r>
              <a:r>
                <a:rPr lang="de-DE" sz="1600" dirty="0" err="1">
                  <a:solidFill>
                    <a:schemeClr val="tx1">
                      <a:lumMod val="75000"/>
                      <a:lumOff val="25000"/>
                    </a:schemeClr>
                  </a:solidFill>
                </a:rPr>
                <a:t>describes</a:t>
              </a:r>
              <a:r>
                <a:rPr lang="de-DE" sz="1600" b="1" dirty="0">
                  <a:solidFill>
                    <a:schemeClr val="tx1">
                      <a:lumMod val="75000"/>
                      <a:lumOff val="25000"/>
                    </a:schemeClr>
                  </a:solidFill>
                </a:rPr>
                <a:t> </a:t>
              </a:r>
              <a:r>
                <a:rPr lang="de-DE" sz="1600" dirty="0">
                  <a:solidFill>
                    <a:schemeClr val="tx1">
                      <a:lumMod val="75000"/>
                      <a:lumOff val="25000"/>
                    </a:schemeClr>
                  </a:solidFill>
                </a:rPr>
                <a:t>a (</a:t>
              </a:r>
              <a:r>
                <a:rPr lang="de-DE" sz="1600" dirty="0" err="1">
                  <a:solidFill>
                    <a:schemeClr val="tx1">
                      <a:lumMod val="75000"/>
                      <a:lumOff val="25000"/>
                    </a:schemeClr>
                  </a:solidFill>
                </a:rPr>
                <a:t>company-wide</a:t>
              </a:r>
              <a:r>
                <a:rPr lang="de-DE" sz="1600" dirty="0">
                  <a:solidFill>
                    <a:schemeClr val="tx1">
                      <a:lumMod val="75000"/>
                      <a:lumOff val="25000"/>
                    </a:schemeClr>
                  </a:solidFill>
                </a:rPr>
                <a:t>) </a:t>
              </a:r>
              <a:r>
                <a:rPr lang="de-DE" sz="1600" dirty="0" err="1">
                  <a:solidFill>
                    <a:schemeClr val="tx1">
                      <a:lumMod val="75000"/>
                      <a:lumOff val="25000"/>
                    </a:schemeClr>
                  </a:solidFill>
                </a:rPr>
                <a:t>framework</a:t>
              </a:r>
              <a:r>
                <a:rPr lang="de-DE" sz="1600" dirty="0">
                  <a:solidFill>
                    <a:schemeClr val="tx1">
                      <a:lumMod val="75000"/>
                      <a:lumOff val="25000"/>
                    </a:schemeClr>
                  </a:solidFill>
                </a:rPr>
                <a:t> </a:t>
              </a:r>
              <a:r>
                <a:rPr lang="de-DE" sz="1600" dirty="0" err="1">
                  <a:solidFill>
                    <a:schemeClr val="tx1">
                      <a:lumMod val="75000"/>
                      <a:lumOff val="25000"/>
                    </a:schemeClr>
                  </a:solidFill>
                </a:rPr>
                <a:t>for</a:t>
              </a:r>
              <a:r>
                <a:rPr lang="de-DE" sz="1600" dirty="0">
                  <a:solidFill>
                    <a:schemeClr val="tx1">
                      <a:lumMod val="75000"/>
                      <a:lumOff val="25000"/>
                    </a:schemeClr>
                  </a:solidFill>
                </a:rPr>
                <a:t> </a:t>
              </a:r>
              <a:r>
                <a:rPr lang="de-DE" sz="1600" dirty="0" err="1">
                  <a:solidFill>
                    <a:schemeClr val="tx1">
                      <a:lumMod val="75000"/>
                      <a:lumOff val="25000"/>
                    </a:schemeClr>
                  </a:solidFill>
                </a:rPr>
                <a:t>authority</a:t>
              </a:r>
              <a:r>
                <a:rPr lang="de-DE" sz="1600" dirty="0">
                  <a:solidFill>
                    <a:schemeClr val="tx1">
                      <a:lumMod val="75000"/>
                      <a:lumOff val="25000"/>
                    </a:schemeClr>
                  </a:solidFill>
                </a:rPr>
                <a:t> and </a:t>
              </a:r>
              <a:r>
                <a:rPr lang="de-DE" sz="1600" dirty="0" err="1">
                  <a:solidFill>
                    <a:schemeClr val="tx1">
                      <a:lumMod val="75000"/>
                      <a:lumOff val="25000"/>
                    </a:schemeClr>
                  </a:solidFill>
                </a:rPr>
                <a:t>control</a:t>
              </a:r>
              <a:r>
                <a:rPr lang="de-DE" sz="1600" dirty="0">
                  <a:solidFill>
                    <a:schemeClr val="tx1">
                      <a:lumMod val="75000"/>
                      <a:lumOff val="25000"/>
                    </a:schemeClr>
                  </a:solidFill>
                </a:rPr>
                <a:t> (</a:t>
              </a:r>
              <a:r>
                <a:rPr lang="de-DE" sz="1600" dirty="0" err="1">
                  <a:solidFill>
                    <a:schemeClr val="tx1">
                      <a:lumMod val="75000"/>
                      <a:lumOff val="25000"/>
                    </a:schemeClr>
                  </a:solidFill>
                </a:rPr>
                <a:t>planning</a:t>
              </a:r>
              <a:r>
                <a:rPr lang="de-DE" sz="1600" dirty="0">
                  <a:solidFill>
                    <a:schemeClr val="tx1">
                      <a:lumMod val="75000"/>
                      <a:lumOff val="25000"/>
                    </a:schemeClr>
                  </a:solidFill>
                </a:rPr>
                <a:t>, </a:t>
              </a:r>
              <a:r>
                <a:rPr lang="de-DE" sz="1600" dirty="0" err="1">
                  <a:solidFill>
                    <a:schemeClr val="tx1">
                      <a:lumMod val="75000"/>
                      <a:lumOff val="25000"/>
                    </a:schemeClr>
                  </a:solidFill>
                </a:rPr>
                <a:t>monitoring</a:t>
              </a:r>
              <a:r>
                <a:rPr lang="de-DE" sz="1600" dirty="0">
                  <a:solidFill>
                    <a:schemeClr val="tx1">
                      <a:lumMod val="75000"/>
                      <a:lumOff val="25000"/>
                    </a:schemeClr>
                  </a:solidFill>
                </a:rPr>
                <a:t> and </a:t>
              </a:r>
              <a:r>
                <a:rPr lang="de-DE" sz="1600" dirty="0" err="1">
                  <a:solidFill>
                    <a:schemeClr val="tx1">
                      <a:lumMod val="75000"/>
                      <a:lumOff val="25000"/>
                    </a:schemeClr>
                  </a:solidFill>
                </a:rPr>
                <a:t>enforcement</a:t>
              </a:r>
              <a:r>
                <a:rPr lang="de-DE" sz="1600" dirty="0">
                  <a:solidFill>
                    <a:schemeClr val="tx1">
                      <a:lumMod val="75000"/>
                      <a:lumOff val="25000"/>
                    </a:schemeClr>
                  </a:solidFill>
                </a:rPr>
                <a:t>) </a:t>
              </a:r>
              <a:r>
                <a:rPr lang="de-DE" sz="1600" dirty="0" err="1">
                  <a:solidFill>
                    <a:schemeClr val="tx1">
                      <a:lumMod val="75000"/>
                      <a:lumOff val="25000"/>
                    </a:schemeClr>
                  </a:solidFill>
                </a:rPr>
                <a:t>over</a:t>
              </a:r>
              <a:r>
                <a:rPr lang="de-DE" sz="1600" dirty="0">
                  <a:solidFill>
                    <a:schemeClr val="tx1">
                      <a:lumMod val="75000"/>
                      <a:lumOff val="25000"/>
                    </a:schemeClr>
                  </a:solidFill>
                </a:rPr>
                <a:t> </a:t>
              </a:r>
              <a:r>
                <a:rPr lang="de-DE" sz="1600" dirty="0" err="1">
                  <a:solidFill>
                    <a:schemeClr val="tx1">
                      <a:lumMod val="75000"/>
                      <a:lumOff val="25000"/>
                    </a:schemeClr>
                  </a:solidFill>
                </a:rPr>
                <a:t>the</a:t>
              </a:r>
              <a:r>
                <a:rPr lang="de-DE" sz="1600" dirty="0">
                  <a:solidFill>
                    <a:schemeClr val="tx1">
                      <a:lumMod val="75000"/>
                      <a:lumOff val="25000"/>
                    </a:schemeClr>
                  </a:solidFill>
                </a:rPr>
                <a:t> </a:t>
              </a:r>
              <a:r>
                <a:rPr lang="de-DE" sz="1600" dirty="0" err="1">
                  <a:solidFill>
                    <a:schemeClr val="tx1">
                      <a:lumMod val="75000"/>
                      <a:lumOff val="25000"/>
                    </a:schemeClr>
                  </a:solidFill>
                </a:rPr>
                <a:t>management</a:t>
              </a:r>
              <a:r>
                <a:rPr lang="de-DE" sz="1600" dirty="0">
                  <a:solidFill>
                    <a:schemeClr val="tx1">
                      <a:lumMod val="75000"/>
                      <a:lumOff val="25000"/>
                    </a:schemeClr>
                  </a:solidFill>
                </a:rPr>
                <a:t> </a:t>
              </a:r>
              <a:r>
                <a:rPr lang="de-DE" sz="1600" dirty="0" err="1">
                  <a:solidFill>
                    <a:schemeClr val="tx1">
                      <a:lumMod val="75000"/>
                      <a:lumOff val="25000"/>
                    </a:schemeClr>
                  </a:solidFill>
                </a:rPr>
                <a:t>of</a:t>
              </a:r>
              <a:r>
                <a:rPr lang="de-DE" sz="1600" dirty="0">
                  <a:solidFill>
                    <a:schemeClr val="tx1">
                      <a:lumMod val="75000"/>
                      <a:lumOff val="25000"/>
                    </a:schemeClr>
                  </a:solidFill>
                </a:rPr>
                <a:t> </a:t>
              </a:r>
              <a:r>
                <a:rPr lang="de-DE" sz="1600" dirty="0" err="1">
                  <a:solidFill>
                    <a:schemeClr val="tx1">
                      <a:lumMod val="75000"/>
                      <a:lumOff val="25000"/>
                    </a:schemeClr>
                  </a:solidFill>
                </a:rPr>
                <a:t>data</a:t>
              </a:r>
              <a:r>
                <a:rPr lang="de-DE" sz="1600" dirty="0">
                  <a:solidFill>
                    <a:schemeClr val="tx1">
                      <a:lumMod val="75000"/>
                      <a:lumOff val="25000"/>
                    </a:schemeClr>
                  </a:solidFill>
                </a:rPr>
                <a:t> </a:t>
              </a:r>
              <a:r>
                <a:rPr lang="de-DE" sz="1600" dirty="0" err="1">
                  <a:solidFill>
                    <a:schemeClr val="tx1">
                      <a:lumMod val="75000"/>
                      <a:lumOff val="25000"/>
                    </a:schemeClr>
                  </a:solidFill>
                </a:rPr>
                <a:t>assets</a:t>
              </a:r>
              <a:r>
                <a:rPr lang="de-DE" sz="1600" dirty="0">
                  <a:solidFill>
                    <a:schemeClr val="tx1">
                      <a:lumMod val="75000"/>
                      <a:lumOff val="25000"/>
                    </a:schemeClr>
                  </a:solidFill>
                </a:rPr>
                <a:t>.</a:t>
              </a:r>
            </a:p>
          </p:txBody>
        </p:sp>
        <p:sp>
          <p:nvSpPr>
            <p:cNvPr id="9" name="Rechteck 42">
              <a:extLst>
                <a:ext uri="{FF2B5EF4-FFF2-40B4-BE49-F238E27FC236}">
                  <a16:creationId xmlns:a16="http://schemas.microsoft.com/office/drawing/2014/main" id="{D75DD9B3-3A40-4DB1-94FE-4DBD36627770}"/>
                </a:ext>
              </a:extLst>
            </p:cNvPr>
            <p:cNvSpPr/>
            <p:nvPr/>
          </p:nvSpPr>
          <p:spPr>
            <a:xfrm>
              <a:off x="6753376" y="4842261"/>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i</a:t>
              </a:r>
            </a:p>
          </p:txBody>
        </p:sp>
      </p:grpSp>
      <p:grpSp>
        <p:nvGrpSpPr>
          <p:cNvPr id="14" name="Gruppieren 13">
            <a:extLst>
              <a:ext uri="{FF2B5EF4-FFF2-40B4-BE49-F238E27FC236}">
                <a16:creationId xmlns:a16="http://schemas.microsoft.com/office/drawing/2014/main" id="{3EF6D78E-B0FC-45A9-99FE-FBCB58A1B4D1}"/>
              </a:ext>
            </a:extLst>
          </p:cNvPr>
          <p:cNvGrpSpPr/>
          <p:nvPr/>
        </p:nvGrpSpPr>
        <p:grpSpPr>
          <a:xfrm>
            <a:off x="6693468" y="2407918"/>
            <a:ext cx="4580416" cy="3982082"/>
            <a:chOff x="6693468" y="2407918"/>
            <a:chExt cx="4580416" cy="3982082"/>
          </a:xfrm>
        </p:grpSpPr>
        <p:grpSp>
          <p:nvGrpSpPr>
            <p:cNvPr id="12" name="Gruppieren 11">
              <a:extLst>
                <a:ext uri="{FF2B5EF4-FFF2-40B4-BE49-F238E27FC236}">
                  <a16:creationId xmlns:a16="http://schemas.microsoft.com/office/drawing/2014/main" id="{C9210233-5F83-4C32-84A1-417C2C422BF6}"/>
                </a:ext>
              </a:extLst>
            </p:cNvPr>
            <p:cNvGrpSpPr/>
            <p:nvPr/>
          </p:nvGrpSpPr>
          <p:grpSpPr>
            <a:xfrm>
              <a:off x="6693468" y="2447350"/>
              <a:ext cx="4580416" cy="3942650"/>
              <a:chOff x="6693468" y="2447350"/>
              <a:chExt cx="4580416" cy="3942650"/>
            </a:xfrm>
          </p:grpSpPr>
          <p:pic>
            <p:nvPicPr>
              <p:cNvPr id="10" name="Grafik 9">
                <a:extLst>
                  <a:ext uri="{FF2B5EF4-FFF2-40B4-BE49-F238E27FC236}">
                    <a16:creationId xmlns:a16="http://schemas.microsoft.com/office/drawing/2014/main" id="{CCF3C573-9EB1-4C31-B149-845A2241EBD9}"/>
                  </a:ext>
                </a:extLst>
              </p:cNvPr>
              <p:cNvPicPr>
                <a:picLocks noChangeAspect="1"/>
              </p:cNvPicPr>
              <p:nvPr/>
            </p:nvPicPr>
            <p:blipFill>
              <a:blip r:embed="rId3">
                <a:clrChange>
                  <a:clrFrom>
                    <a:srgbClr val="F2F2F2"/>
                  </a:clrFrom>
                  <a:clrTo>
                    <a:srgbClr val="F2F2F2">
                      <a:alpha val="0"/>
                    </a:srgbClr>
                  </a:clrTo>
                </a:clrChange>
              </a:blip>
              <a:stretch>
                <a:fillRect/>
              </a:stretch>
            </p:blipFill>
            <p:spPr>
              <a:xfrm>
                <a:off x="6914112" y="2447350"/>
                <a:ext cx="4359772" cy="3942650"/>
              </a:xfrm>
              <a:prstGeom prst="rect">
                <a:avLst/>
              </a:prstGeom>
            </p:spPr>
          </p:pic>
          <p:sp>
            <p:nvSpPr>
              <p:cNvPr id="11" name="Rechteck 10">
                <a:extLst>
                  <a:ext uri="{FF2B5EF4-FFF2-40B4-BE49-F238E27FC236}">
                    <a16:creationId xmlns:a16="http://schemas.microsoft.com/office/drawing/2014/main" id="{32F65424-5A84-4447-A5EE-592DBA939CC9}"/>
                  </a:ext>
                </a:extLst>
              </p:cNvPr>
              <p:cNvSpPr/>
              <p:nvPr/>
            </p:nvSpPr>
            <p:spPr>
              <a:xfrm>
                <a:off x="6693468" y="2821259"/>
                <a:ext cx="733244" cy="607741"/>
              </a:xfrm>
              <a:prstGeom prst="rect">
                <a:avLst/>
              </a:prstGeom>
              <a:solidFill>
                <a:schemeClr val="bg1"/>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sp>
          <p:nvSpPr>
            <p:cNvPr id="13" name="Rechteck 12">
              <a:extLst>
                <a:ext uri="{FF2B5EF4-FFF2-40B4-BE49-F238E27FC236}">
                  <a16:creationId xmlns:a16="http://schemas.microsoft.com/office/drawing/2014/main" id="{E94E0A1E-C0C0-4E15-A1A5-E495C491560A}"/>
                </a:ext>
              </a:extLst>
            </p:cNvPr>
            <p:cNvSpPr/>
            <p:nvPr/>
          </p:nvSpPr>
          <p:spPr>
            <a:xfrm>
              <a:off x="8077199" y="2407918"/>
              <a:ext cx="2095501" cy="198121"/>
            </a:xfrm>
            <a:prstGeom prst="rect">
              <a:avLst/>
            </a:prstGeom>
            <a:solidFill>
              <a:srgbClr val="FFC102"/>
            </a:solidFill>
            <a:ln w="38100">
              <a:noFill/>
              <a:miter lim="800000"/>
            </a:ln>
          </p:spPr>
          <p:txBody>
            <a:bodyPr vert="horz" lIns="180000" tIns="180000" rIns="180000" bIns="180000" rtlCol="0" anchor="ctr">
              <a:noAutofit/>
            </a:bodyPr>
            <a:lstStyle/>
            <a:p>
              <a:pPr algn="ctr">
                <a:lnSpc>
                  <a:spcPct val="90000"/>
                </a:lnSpc>
                <a:spcAft>
                  <a:spcPts val="1000"/>
                </a:spcAft>
                <a:buClr>
                  <a:schemeClr val="tx1">
                    <a:lumMod val="75000"/>
                    <a:lumOff val="25000"/>
                  </a:schemeClr>
                </a:buClr>
              </a:pPr>
              <a:r>
                <a:rPr lang="de-DE" sz="1400" b="1" dirty="0">
                  <a:solidFill>
                    <a:schemeClr val="tx1">
                      <a:lumMod val="75000"/>
                      <a:lumOff val="25000"/>
                    </a:schemeClr>
                  </a:solidFill>
                </a:rPr>
                <a:t>People</a:t>
              </a:r>
            </a:p>
          </p:txBody>
        </p:sp>
        <p:sp>
          <p:nvSpPr>
            <p:cNvPr id="15" name="Rechteck 14">
              <a:extLst>
                <a:ext uri="{FF2B5EF4-FFF2-40B4-BE49-F238E27FC236}">
                  <a16:creationId xmlns:a16="http://schemas.microsoft.com/office/drawing/2014/main" id="{13DC410B-E293-46B0-8895-83A6293D450D}"/>
                </a:ext>
              </a:extLst>
            </p:cNvPr>
            <p:cNvSpPr/>
            <p:nvPr/>
          </p:nvSpPr>
          <p:spPr>
            <a:xfrm rot="18000000">
              <a:off x="6384625" y="3377945"/>
              <a:ext cx="2095501" cy="198121"/>
            </a:xfrm>
            <a:prstGeom prst="rect">
              <a:avLst/>
            </a:prstGeom>
            <a:solidFill>
              <a:srgbClr val="FFC102"/>
            </a:solidFill>
            <a:ln w="38100">
              <a:noFill/>
              <a:miter lim="800000"/>
            </a:ln>
          </p:spPr>
          <p:txBody>
            <a:bodyPr vert="horz" lIns="180000" tIns="180000" rIns="180000" bIns="180000" rtlCol="0" anchor="ctr">
              <a:noAutofit/>
            </a:bodyPr>
            <a:lstStyle/>
            <a:p>
              <a:pPr algn="ctr">
                <a:lnSpc>
                  <a:spcPct val="90000"/>
                </a:lnSpc>
                <a:spcAft>
                  <a:spcPts val="1000"/>
                </a:spcAft>
                <a:buClr>
                  <a:schemeClr val="tx1">
                    <a:lumMod val="75000"/>
                    <a:lumOff val="25000"/>
                  </a:schemeClr>
                </a:buClr>
              </a:pPr>
              <a:r>
                <a:rPr lang="de-DE" sz="1400" b="1" dirty="0">
                  <a:solidFill>
                    <a:schemeClr val="tx1">
                      <a:lumMod val="75000"/>
                      <a:lumOff val="25000"/>
                    </a:schemeClr>
                  </a:solidFill>
                </a:rPr>
                <a:t>Tools</a:t>
              </a:r>
            </a:p>
          </p:txBody>
        </p:sp>
        <p:sp>
          <p:nvSpPr>
            <p:cNvPr id="16" name="Rechteck 15">
              <a:extLst>
                <a:ext uri="{FF2B5EF4-FFF2-40B4-BE49-F238E27FC236}">
                  <a16:creationId xmlns:a16="http://schemas.microsoft.com/office/drawing/2014/main" id="{006340E8-91AD-43FD-8D09-3B0EAF24A6E4}"/>
                </a:ext>
              </a:extLst>
            </p:cNvPr>
            <p:cNvSpPr/>
            <p:nvPr/>
          </p:nvSpPr>
          <p:spPr>
            <a:xfrm rot="3600000">
              <a:off x="9769772" y="3370326"/>
              <a:ext cx="2095501" cy="198121"/>
            </a:xfrm>
            <a:prstGeom prst="rect">
              <a:avLst/>
            </a:prstGeom>
            <a:solidFill>
              <a:srgbClr val="FFC102"/>
            </a:solidFill>
            <a:ln w="38100">
              <a:noFill/>
              <a:miter lim="800000"/>
            </a:ln>
          </p:spPr>
          <p:txBody>
            <a:bodyPr vert="horz" lIns="180000" tIns="180000" rIns="180000" bIns="180000" rtlCol="0" anchor="ctr">
              <a:noAutofit/>
            </a:bodyPr>
            <a:lstStyle/>
            <a:p>
              <a:pPr algn="ctr">
                <a:lnSpc>
                  <a:spcPct val="90000"/>
                </a:lnSpc>
                <a:spcAft>
                  <a:spcPts val="1000"/>
                </a:spcAft>
                <a:buClr>
                  <a:schemeClr val="tx1">
                    <a:lumMod val="75000"/>
                    <a:lumOff val="25000"/>
                  </a:schemeClr>
                </a:buClr>
              </a:pPr>
              <a:r>
                <a:rPr lang="de-DE" sz="1400" b="1" dirty="0" err="1">
                  <a:solidFill>
                    <a:schemeClr val="tx1">
                      <a:lumMod val="75000"/>
                      <a:lumOff val="25000"/>
                    </a:schemeClr>
                  </a:solidFill>
                </a:rPr>
                <a:t>Process</a:t>
              </a:r>
              <a:endParaRPr lang="de-DE" sz="1400" b="1" dirty="0">
                <a:solidFill>
                  <a:schemeClr val="tx1">
                    <a:lumMod val="75000"/>
                    <a:lumOff val="25000"/>
                  </a:schemeClr>
                </a:solidFill>
              </a:endParaRPr>
            </a:p>
          </p:txBody>
        </p:sp>
      </p:grpSp>
      <p:grpSp>
        <p:nvGrpSpPr>
          <p:cNvPr id="51" name="Gruppieren 50">
            <a:extLst>
              <a:ext uri="{FF2B5EF4-FFF2-40B4-BE49-F238E27FC236}">
                <a16:creationId xmlns:a16="http://schemas.microsoft.com/office/drawing/2014/main" id="{29A2411D-3A2A-48A9-82D0-289A4CCCA66F}"/>
              </a:ext>
            </a:extLst>
          </p:cNvPr>
          <p:cNvGrpSpPr/>
          <p:nvPr/>
        </p:nvGrpSpPr>
        <p:grpSpPr>
          <a:xfrm>
            <a:off x="654584" y="1373417"/>
            <a:ext cx="5461190" cy="4950021"/>
            <a:chOff x="654584" y="1373417"/>
            <a:chExt cx="5461190" cy="4950021"/>
          </a:xfrm>
        </p:grpSpPr>
        <p:sp>
          <p:nvSpPr>
            <p:cNvPr id="18" name="Ellipse 17">
              <a:extLst>
                <a:ext uri="{FF2B5EF4-FFF2-40B4-BE49-F238E27FC236}">
                  <a16:creationId xmlns:a16="http://schemas.microsoft.com/office/drawing/2014/main" id="{4C6EBDC5-72B3-4929-9050-EC840E486F39}"/>
                </a:ext>
              </a:extLst>
            </p:cNvPr>
            <p:cNvSpPr/>
            <p:nvPr/>
          </p:nvSpPr>
          <p:spPr>
            <a:xfrm>
              <a:off x="654584" y="1373417"/>
              <a:ext cx="5461190" cy="4950021"/>
            </a:xfrm>
            <a:prstGeom prst="ellipse">
              <a:avLst/>
            </a:prstGeom>
            <a:solidFill>
              <a:srgbClr val="BCE0DE"/>
            </a:solidFill>
            <a:ln w="12700">
              <a:solidFill>
                <a:schemeClr val="tx1">
                  <a:lumMod val="50000"/>
                  <a:lumOff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sz="1600" dirty="0" err="1">
                <a:solidFill>
                  <a:schemeClr val="tx1">
                    <a:lumMod val="75000"/>
                    <a:lumOff val="25000"/>
                  </a:schemeClr>
                </a:solidFill>
              </a:endParaRPr>
            </a:p>
          </p:txBody>
        </p:sp>
        <p:cxnSp>
          <p:nvCxnSpPr>
            <p:cNvPr id="21" name="Gerader Verbinder 20">
              <a:extLst>
                <a:ext uri="{FF2B5EF4-FFF2-40B4-BE49-F238E27FC236}">
                  <a16:creationId xmlns:a16="http://schemas.microsoft.com/office/drawing/2014/main" id="{CE2F53F2-A734-4421-9EBA-65845F1229E5}"/>
                </a:ext>
              </a:extLst>
            </p:cNvPr>
            <p:cNvCxnSpPr>
              <a:cxnSpLocks/>
              <a:stCxn id="18" idx="2"/>
            </p:cNvCxnSpPr>
            <p:nvPr/>
          </p:nvCxnSpPr>
          <p:spPr>
            <a:xfrm flipV="1">
              <a:off x="654584" y="3848100"/>
              <a:ext cx="5461190" cy="328"/>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879A59EC-38CB-4E63-953A-ABF98F439FA0}"/>
                </a:ext>
              </a:extLst>
            </p:cNvPr>
            <p:cNvCxnSpPr>
              <a:cxnSpLocks/>
            </p:cNvCxnSpPr>
            <p:nvPr/>
          </p:nvCxnSpPr>
          <p:spPr>
            <a:xfrm>
              <a:off x="2414330" y="1515863"/>
              <a:ext cx="1944310" cy="4647193"/>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F4B82F4B-19ED-4C3A-B4B4-C76228E190AD}"/>
                </a:ext>
              </a:extLst>
            </p:cNvPr>
            <p:cNvCxnSpPr>
              <a:cxnSpLocks/>
            </p:cNvCxnSpPr>
            <p:nvPr/>
          </p:nvCxnSpPr>
          <p:spPr>
            <a:xfrm>
              <a:off x="1146048" y="2414016"/>
              <a:ext cx="4468368" cy="2851955"/>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942773B1-C551-4C6D-8741-DB5ADE7F4436}"/>
                </a:ext>
              </a:extLst>
            </p:cNvPr>
            <p:cNvCxnSpPr>
              <a:cxnSpLocks/>
            </p:cNvCxnSpPr>
            <p:nvPr/>
          </p:nvCxnSpPr>
          <p:spPr>
            <a:xfrm flipH="1">
              <a:off x="2438400" y="1515863"/>
              <a:ext cx="1893207" cy="4659385"/>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20D9CC8F-3F63-4C6B-929B-FB40CD59A7BF}"/>
                </a:ext>
              </a:extLst>
            </p:cNvPr>
            <p:cNvCxnSpPr>
              <a:cxnSpLocks/>
            </p:cNvCxnSpPr>
            <p:nvPr/>
          </p:nvCxnSpPr>
          <p:spPr>
            <a:xfrm flipH="1">
              <a:off x="1143811" y="2430930"/>
              <a:ext cx="4464509" cy="2837090"/>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B0EADD55-7E49-4AD0-9941-7F1D9224D10F}"/>
                </a:ext>
              </a:extLst>
            </p:cNvPr>
            <p:cNvSpPr/>
            <p:nvPr/>
          </p:nvSpPr>
          <p:spPr>
            <a:xfrm>
              <a:off x="2284863" y="2851102"/>
              <a:ext cx="2200632" cy="1994652"/>
            </a:xfrm>
            <a:prstGeom prst="ellipse">
              <a:avLst/>
            </a:prstGeom>
            <a:solidFill>
              <a:schemeClr val="bg1"/>
            </a:solidFill>
            <a:ln w="12700">
              <a:solidFill>
                <a:schemeClr val="tx1">
                  <a:lumMod val="50000"/>
                  <a:lumOff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50" name="Textfeld 49">
              <a:extLst>
                <a:ext uri="{FF2B5EF4-FFF2-40B4-BE49-F238E27FC236}">
                  <a16:creationId xmlns:a16="http://schemas.microsoft.com/office/drawing/2014/main" id="{182A826F-A65A-4D6F-AEC0-D9EBFC39AC63}"/>
                </a:ext>
              </a:extLst>
            </p:cNvPr>
            <p:cNvSpPr txBox="1"/>
            <p:nvPr/>
          </p:nvSpPr>
          <p:spPr>
            <a:xfrm>
              <a:off x="2788983" y="1714212"/>
              <a:ext cx="1238651" cy="556336"/>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Architecture</a:t>
              </a:r>
            </a:p>
          </p:txBody>
        </p:sp>
        <p:sp>
          <p:nvSpPr>
            <p:cNvPr id="52" name="Textfeld 51">
              <a:extLst>
                <a:ext uri="{FF2B5EF4-FFF2-40B4-BE49-F238E27FC236}">
                  <a16:creationId xmlns:a16="http://schemas.microsoft.com/office/drawing/2014/main" id="{4D2711A5-25C1-4CAC-9666-992BE6428CF3}"/>
                </a:ext>
              </a:extLst>
            </p:cNvPr>
            <p:cNvSpPr txBox="1"/>
            <p:nvPr/>
          </p:nvSpPr>
          <p:spPr>
            <a:xfrm>
              <a:off x="4141383" y="2090189"/>
              <a:ext cx="988562" cy="472272"/>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Modeling &amp; Design</a:t>
              </a:r>
            </a:p>
          </p:txBody>
        </p:sp>
        <p:sp>
          <p:nvSpPr>
            <p:cNvPr id="53" name="Textfeld 52">
              <a:extLst>
                <a:ext uri="{FF2B5EF4-FFF2-40B4-BE49-F238E27FC236}">
                  <a16:creationId xmlns:a16="http://schemas.microsoft.com/office/drawing/2014/main" id="{AC4FD239-321E-49DE-B873-9A2D4035898A}"/>
                </a:ext>
              </a:extLst>
            </p:cNvPr>
            <p:cNvSpPr txBox="1"/>
            <p:nvPr/>
          </p:nvSpPr>
          <p:spPr>
            <a:xfrm>
              <a:off x="1775610" y="2135630"/>
              <a:ext cx="773471" cy="468092"/>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Quality</a:t>
              </a:r>
            </a:p>
          </p:txBody>
        </p:sp>
        <p:sp>
          <p:nvSpPr>
            <p:cNvPr id="54" name="Textfeld 53">
              <a:extLst>
                <a:ext uri="{FF2B5EF4-FFF2-40B4-BE49-F238E27FC236}">
                  <a16:creationId xmlns:a16="http://schemas.microsoft.com/office/drawing/2014/main" id="{31E9E048-715E-494F-9FAF-AE8291B7EA46}"/>
                </a:ext>
              </a:extLst>
            </p:cNvPr>
            <p:cNvSpPr txBox="1"/>
            <p:nvPr/>
          </p:nvSpPr>
          <p:spPr>
            <a:xfrm>
              <a:off x="4817229" y="2953083"/>
              <a:ext cx="994029" cy="478748"/>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Storage &amp; </a:t>
              </a:r>
              <a:r>
                <a:rPr lang="de-DE" sz="1400" b="1" dirty="0" err="1">
                  <a:solidFill>
                    <a:schemeClr val="tx1">
                      <a:lumMod val="75000"/>
                      <a:lumOff val="25000"/>
                    </a:schemeClr>
                  </a:solidFill>
                </a:rPr>
                <a:t>Operations</a:t>
              </a:r>
              <a:endParaRPr lang="de-DE" sz="1400" b="1" dirty="0">
                <a:solidFill>
                  <a:schemeClr val="tx1">
                    <a:lumMod val="75000"/>
                    <a:lumOff val="25000"/>
                  </a:schemeClr>
                </a:solidFill>
              </a:endParaRPr>
            </a:p>
          </p:txBody>
        </p:sp>
        <p:sp>
          <p:nvSpPr>
            <p:cNvPr id="55" name="Textfeld 54">
              <a:extLst>
                <a:ext uri="{FF2B5EF4-FFF2-40B4-BE49-F238E27FC236}">
                  <a16:creationId xmlns:a16="http://schemas.microsoft.com/office/drawing/2014/main" id="{5E15AD9B-2650-4C03-880C-CCFFF0EEBC67}"/>
                </a:ext>
              </a:extLst>
            </p:cNvPr>
            <p:cNvSpPr txBox="1"/>
            <p:nvPr/>
          </p:nvSpPr>
          <p:spPr>
            <a:xfrm>
              <a:off x="940873" y="3032459"/>
              <a:ext cx="1058395" cy="478748"/>
            </a:xfrm>
            <a:prstGeom prst="rect">
              <a:avLst/>
            </a:prstGeom>
          </p:spPr>
          <p:txBody>
            <a:bodyPr wrap="square" lIns="0" tIns="0" rIns="0" bIns="0" rtlCol="0">
              <a:noAutofit/>
            </a:bodyPr>
            <a:lstStyle/>
            <a:p>
              <a:pPr marL="0" indent="0" algn="ctr">
                <a:buFontTx/>
                <a:buNone/>
              </a:pPr>
              <a:r>
                <a:rPr lang="de-DE" sz="1400" b="1" dirty="0" err="1">
                  <a:solidFill>
                    <a:schemeClr val="tx1">
                      <a:lumMod val="75000"/>
                      <a:lumOff val="25000"/>
                    </a:schemeClr>
                  </a:solidFill>
                </a:rPr>
                <a:t>Meta</a:t>
              </a:r>
              <a:br>
                <a:rPr lang="de-DE" sz="1400" b="1" dirty="0">
                  <a:solidFill>
                    <a:schemeClr val="tx1">
                      <a:lumMod val="75000"/>
                      <a:lumOff val="25000"/>
                    </a:schemeClr>
                  </a:solidFill>
                </a:rPr>
              </a:br>
              <a:r>
                <a:rPr lang="de-DE" sz="1400" b="1" dirty="0">
                  <a:solidFill>
                    <a:schemeClr val="tx1">
                      <a:lumMod val="75000"/>
                      <a:lumOff val="25000"/>
                    </a:schemeClr>
                  </a:solidFill>
                </a:rPr>
                <a:t>Data</a:t>
              </a:r>
            </a:p>
          </p:txBody>
        </p:sp>
        <p:sp>
          <p:nvSpPr>
            <p:cNvPr id="56" name="Textfeld 55">
              <a:extLst>
                <a:ext uri="{FF2B5EF4-FFF2-40B4-BE49-F238E27FC236}">
                  <a16:creationId xmlns:a16="http://schemas.microsoft.com/office/drawing/2014/main" id="{E5824122-8957-414F-B35D-78A9253BE7F5}"/>
                </a:ext>
              </a:extLst>
            </p:cNvPr>
            <p:cNvSpPr txBox="1"/>
            <p:nvPr/>
          </p:nvSpPr>
          <p:spPr>
            <a:xfrm>
              <a:off x="4893583" y="4136763"/>
              <a:ext cx="826514" cy="478748"/>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Security</a:t>
              </a:r>
            </a:p>
          </p:txBody>
        </p:sp>
        <p:sp>
          <p:nvSpPr>
            <p:cNvPr id="57" name="Textfeld 56">
              <a:extLst>
                <a:ext uri="{FF2B5EF4-FFF2-40B4-BE49-F238E27FC236}">
                  <a16:creationId xmlns:a16="http://schemas.microsoft.com/office/drawing/2014/main" id="{EF771AF5-74E9-440B-B26A-BA9946A3A369}"/>
                </a:ext>
              </a:extLst>
            </p:cNvPr>
            <p:cNvSpPr txBox="1"/>
            <p:nvPr/>
          </p:nvSpPr>
          <p:spPr>
            <a:xfrm>
              <a:off x="4129884" y="4945379"/>
              <a:ext cx="1058395" cy="478748"/>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Integration &amp; </a:t>
              </a:r>
              <a:r>
                <a:rPr lang="de-DE" sz="1400" b="1" dirty="0" err="1">
                  <a:solidFill>
                    <a:schemeClr val="tx1">
                      <a:lumMod val="75000"/>
                      <a:lumOff val="25000"/>
                    </a:schemeClr>
                  </a:solidFill>
                </a:rPr>
                <a:t>Interop</a:t>
              </a:r>
              <a:r>
                <a:rPr lang="de-DE" sz="1400" b="1" dirty="0">
                  <a:solidFill>
                    <a:schemeClr val="tx1">
                      <a:lumMod val="75000"/>
                      <a:lumOff val="25000"/>
                    </a:schemeClr>
                  </a:solidFill>
                </a:rPr>
                <a:t>.</a:t>
              </a:r>
            </a:p>
          </p:txBody>
        </p:sp>
        <p:sp>
          <p:nvSpPr>
            <p:cNvPr id="58" name="Textfeld 57">
              <a:extLst>
                <a:ext uri="{FF2B5EF4-FFF2-40B4-BE49-F238E27FC236}">
                  <a16:creationId xmlns:a16="http://schemas.microsoft.com/office/drawing/2014/main" id="{BA6396E5-D64C-4980-9986-DA5423E7ECC9}"/>
                </a:ext>
              </a:extLst>
            </p:cNvPr>
            <p:cNvSpPr txBox="1"/>
            <p:nvPr/>
          </p:nvSpPr>
          <p:spPr>
            <a:xfrm>
              <a:off x="2893694" y="5560085"/>
              <a:ext cx="1106892" cy="478748"/>
            </a:xfrm>
            <a:prstGeom prst="rect">
              <a:avLst/>
            </a:prstGeom>
          </p:spPr>
          <p:txBody>
            <a:bodyPr wrap="square" lIns="0" tIns="0" rIns="0" bIns="0" rtlCol="0">
              <a:noAutofit/>
            </a:bodyPr>
            <a:lstStyle/>
            <a:p>
              <a:pPr marL="0" indent="0" algn="ctr">
                <a:buFontTx/>
                <a:buNone/>
              </a:pPr>
              <a:r>
                <a:rPr lang="de-DE" sz="1400" b="1" dirty="0" err="1">
                  <a:solidFill>
                    <a:schemeClr val="tx1">
                      <a:lumMod val="75000"/>
                      <a:lumOff val="25000"/>
                    </a:schemeClr>
                  </a:solidFill>
                </a:rPr>
                <a:t>Documents</a:t>
              </a:r>
              <a:r>
                <a:rPr lang="de-DE" sz="1400" b="1" dirty="0">
                  <a:solidFill>
                    <a:schemeClr val="tx1">
                      <a:lumMod val="75000"/>
                      <a:lumOff val="25000"/>
                    </a:schemeClr>
                  </a:solidFill>
                </a:rPr>
                <a:t> &amp; Content</a:t>
              </a:r>
            </a:p>
          </p:txBody>
        </p:sp>
        <p:sp>
          <p:nvSpPr>
            <p:cNvPr id="59" name="Textfeld 58">
              <a:extLst>
                <a:ext uri="{FF2B5EF4-FFF2-40B4-BE49-F238E27FC236}">
                  <a16:creationId xmlns:a16="http://schemas.microsoft.com/office/drawing/2014/main" id="{22799028-F05D-412E-A0D1-CBFADD0B4C52}"/>
                </a:ext>
              </a:extLst>
            </p:cNvPr>
            <p:cNvSpPr txBox="1"/>
            <p:nvPr/>
          </p:nvSpPr>
          <p:spPr>
            <a:xfrm>
              <a:off x="1595020" y="5065609"/>
              <a:ext cx="1084091" cy="478748"/>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Reference &amp; Master Data</a:t>
              </a:r>
            </a:p>
          </p:txBody>
        </p:sp>
        <p:sp>
          <p:nvSpPr>
            <p:cNvPr id="60" name="Textfeld 59">
              <a:extLst>
                <a:ext uri="{FF2B5EF4-FFF2-40B4-BE49-F238E27FC236}">
                  <a16:creationId xmlns:a16="http://schemas.microsoft.com/office/drawing/2014/main" id="{8D3C8E35-83CA-4E24-92EE-B0D9F4391D4B}"/>
                </a:ext>
              </a:extLst>
            </p:cNvPr>
            <p:cNvSpPr txBox="1"/>
            <p:nvPr/>
          </p:nvSpPr>
          <p:spPr>
            <a:xfrm>
              <a:off x="744406" y="4028135"/>
              <a:ext cx="1557644" cy="519082"/>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Ware-</a:t>
              </a:r>
              <a:r>
                <a:rPr lang="de-DE" sz="1400" b="1" dirty="0" err="1">
                  <a:solidFill>
                    <a:schemeClr val="tx1">
                      <a:lumMod val="75000"/>
                      <a:lumOff val="25000"/>
                    </a:schemeClr>
                  </a:solidFill>
                </a:rPr>
                <a:t>housing</a:t>
              </a:r>
              <a:r>
                <a:rPr lang="de-DE" sz="1400" b="1" dirty="0">
                  <a:solidFill>
                    <a:schemeClr val="tx1">
                      <a:lumMod val="75000"/>
                      <a:lumOff val="25000"/>
                    </a:schemeClr>
                  </a:solidFill>
                </a:rPr>
                <a:t> &amp; BI</a:t>
              </a:r>
            </a:p>
          </p:txBody>
        </p:sp>
        <p:sp>
          <p:nvSpPr>
            <p:cNvPr id="61" name="Textfeld 60">
              <a:extLst>
                <a:ext uri="{FF2B5EF4-FFF2-40B4-BE49-F238E27FC236}">
                  <a16:creationId xmlns:a16="http://schemas.microsoft.com/office/drawing/2014/main" id="{24C51A89-5EF1-4944-9EE3-1403D851874C}"/>
                </a:ext>
              </a:extLst>
            </p:cNvPr>
            <p:cNvSpPr txBox="1"/>
            <p:nvPr/>
          </p:nvSpPr>
          <p:spPr>
            <a:xfrm>
              <a:off x="2744396" y="2990638"/>
              <a:ext cx="1263250" cy="478748"/>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a:t>
              </a:r>
              <a:r>
                <a:rPr lang="de-DE" sz="1400" b="1" dirty="0" err="1">
                  <a:solidFill>
                    <a:schemeClr val="tx1">
                      <a:lumMod val="75000"/>
                      <a:lumOff val="25000"/>
                    </a:schemeClr>
                  </a:solidFill>
                </a:rPr>
                <a:t>Governance</a:t>
              </a:r>
              <a:endParaRPr lang="de-DE" sz="1400" b="1" dirty="0">
                <a:solidFill>
                  <a:schemeClr val="tx1">
                    <a:lumMod val="75000"/>
                    <a:lumOff val="25000"/>
                  </a:schemeClr>
                </a:solidFill>
              </a:endParaRPr>
            </a:p>
          </p:txBody>
        </p:sp>
        <p:sp>
          <p:nvSpPr>
            <p:cNvPr id="64" name="Textfeld 63">
              <a:extLst>
                <a:ext uri="{FF2B5EF4-FFF2-40B4-BE49-F238E27FC236}">
                  <a16:creationId xmlns:a16="http://schemas.microsoft.com/office/drawing/2014/main" id="{B85BA2F1-AB6E-4079-8068-187A6EB16758}"/>
                </a:ext>
              </a:extLst>
            </p:cNvPr>
            <p:cNvSpPr txBox="1"/>
            <p:nvPr/>
          </p:nvSpPr>
          <p:spPr>
            <a:xfrm>
              <a:off x="2724454" y="3514969"/>
              <a:ext cx="1442008" cy="872168"/>
            </a:xfrm>
            <a:prstGeom prst="rect">
              <a:avLst/>
            </a:prstGeom>
          </p:spPr>
          <p:txBody>
            <a:bodyPr wrap="square" lIns="0" tIns="0" rIns="0" bIns="0" rtlCol="0">
              <a:noAutofit/>
            </a:bodyPr>
            <a:lstStyle/>
            <a:p>
              <a:pPr marL="72000" indent="-72000">
                <a:buFont typeface="Arial" panose="020B0604020202020204" pitchFamily="34" charset="0"/>
                <a:buChar char="•"/>
              </a:pPr>
              <a:r>
                <a:rPr lang="de-DE" sz="1100" dirty="0" err="1">
                  <a:solidFill>
                    <a:schemeClr val="tx1">
                      <a:lumMod val="75000"/>
                      <a:lumOff val="25000"/>
                    </a:schemeClr>
                  </a:solidFill>
                </a:rPr>
                <a:t>Strategy</a:t>
              </a:r>
              <a:endParaRPr lang="de-DE" sz="1100" dirty="0">
                <a:solidFill>
                  <a:schemeClr val="tx1">
                    <a:lumMod val="75000"/>
                    <a:lumOff val="25000"/>
                  </a:schemeClr>
                </a:solidFill>
              </a:endParaRPr>
            </a:p>
            <a:p>
              <a:pPr marL="72000" indent="-72000">
                <a:buFont typeface="Arial" panose="020B0604020202020204" pitchFamily="34" charset="0"/>
                <a:buChar char="•"/>
              </a:pPr>
              <a:r>
                <a:rPr lang="de-DE" sz="1100" dirty="0" err="1">
                  <a:solidFill>
                    <a:schemeClr val="tx1">
                      <a:lumMod val="75000"/>
                      <a:lumOff val="25000"/>
                    </a:schemeClr>
                  </a:solidFill>
                </a:rPr>
                <a:t>Organization</a:t>
              </a:r>
              <a:r>
                <a:rPr lang="de-DE" sz="1100" dirty="0">
                  <a:solidFill>
                    <a:schemeClr val="tx1">
                      <a:lumMod val="75000"/>
                      <a:lumOff val="25000"/>
                    </a:schemeClr>
                  </a:solidFill>
                </a:rPr>
                <a:t> &amp; </a:t>
              </a:r>
              <a:r>
                <a:rPr lang="de-DE" sz="1100" dirty="0" err="1">
                  <a:solidFill>
                    <a:schemeClr val="tx1">
                      <a:lumMod val="75000"/>
                      <a:lumOff val="25000"/>
                    </a:schemeClr>
                  </a:solidFill>
                </a:rPr>
                <a:t>Roles</a:t>
              </a:r>
              <a:endParaRPr lang="de-DE" sz="1100" dirty="0">
                <a:solidFill>
                  <a:schemeClr val="tx1">
                    <a:lumMod val="75000"/>
                    <a:lumOff val="25000"/>
                  </a:schemeClr>
                </a:solidFill>
              </a:endParaRPr>
            </a:p>
            <a:p>
              <a:pPr marL="72000" indent="-72000">
                <a:buFont typeface="Arial" panose="020B0604020202020204" pitchFamily="34" charset="0"/>
                <a:buChar char="•"/>
              </a:pPr>
              <a:r>
                <a:rPr lang="de-DE" sz="1100" dirty="0" err="1">
                  <a:solidFill>
                    <a:schemeClr val="tx1">
                      <a:lumMod val="75000"/>
                      <a:lumOff val="25000"/>
                    </a:schemeClr>
                  </a:solidFill>
                </a:rPr>
                <a:t>Policies</a:t>
              </a:r>
              <a:r>
                <a:rPr lang="de-DE" sz="1100" dirty="0">
                  <a:solidFill>
                    <a:schemeClr val="tx1">
                      <a:lumMod val="75000"/>
                      <a:lumOff val="25000"/>
                    </a:schemeClr>
                  </a:solidFill>
                </a:rPr>
                <a:t> &amp; Standards</a:t>
              </a:r>
            </a:p>
            <a:p>
              <a:pPr marL="72000" indent="-72000">
                <a:buFont typeface="Arial" panose="020B0604020202020204" pitchFamily="34" charset="0"/>
                <a:buChar char="•"/>
              </a:pPr>
              <a:r>
                <a:rPr lang="de-DE" sz="1100" dirty="0" err="1">
                  <a:solidFill>
                    <a:schemeClr val="tx1">
                      <a:lumMod val="75000"/>
                      <a:lumOff val="25000"/>
                    </a:schemeClr>
                  </a:solidFill>
                </a:rPr>
                <a:t>Projets</a:t>
              </a:r>
              <a:r>
                <a:rPr lang="de-DE" sz="1100" dirty="0">
                  <a:solidFill>
                    <a:schemeClr val="tx1">
                      <a:lumMod val="75000"/>
                      <a:lumOff val="25000"/>
                    </a:schemeClr>
                  </a:solidFill>
                </a:rPr>
                <a:t> &amp; </a:t>
              </a:r>
              <a:r>
                <a:rPr lang="de-DE" sz="1100" dirty="0" err="1">
                  <a:solidFill>
                    <a:schemeClr val="tx1">
                      <a:lumMod val="75000"/>
                      <a:lumOff val="25000"/>
                    </a:schemeClr>
                  </a:solidFill>
                </a:rPr>
                <a:t>Sevices</a:t>
              </a:r>
              <a:endParaRPr lang="de-DE" sz="1100" dirty="0">
                <a:solidFill>
                  <a:schemeClr val="tx1">
                    <a:lumMod val="75000"/>
                    <a:lumOff val="25000"/>
                  </a:schemeClr>
                </a:solidFill>
              </a:endParaRPr>
            </a:p>
            <a:p>
              <a:pPr marL="72000" indent="-72000">
                <a:buFont typeface="Arial" panose="020B0604020202020204" pitchFamily="34" charset="0"/>
                <a:buChar char="•"/>
              </a:pPr>
              <a:r>
                <a:rPr lang="de-DE" sz="1100" dirty="0" err="1">
                  <a:solidFill>
                    <a:schemeClr val="tx1">
                      <a:lumMod val="75000"/>
                      <a:lumOff val="25000"/>
                    </a:schemeClr>
                  </a:solidFill>
                </a:rPr>
                <a:t>Isuses</a:t>
              </a:r>
              <a:endParaRPr lang="de-DE" sz="1100" dirty="0">
                <a:solidFill>
                  <a:schemeClr val="tx1">
                    <a:lumMod val="75000"/>
                    <a:lumOff val="25000"/>
                  </a:schemeClr>
                </a:solidFill>
              </a:endParaRPr>
            </a:p>
            <a:p>
              <a:pPr marL="72000" indent="-72000">
                <a:buFont typeface="Arial" panose="020B0604020202020204" pitchFamily="34" charset="0"/>
                <a:buChar char="•"/>
              </a:pPr>
              <a:r>
                <a:rPr lang="de-DE" sz="1100" dirty="0" err="1">
                  <a:solidFill>
                    <a:schemeClr val="tx1">
                      <a:lumMod val="75000"/>
                      <a:lumOff val="25000"/>
                    </a:schemeClr>
                  </a:solidFill>
                </a:rPr>
                <a:t>Valuation</a:t>
              </a:r>
              <a:endParaRPr lang="de-DE" sz="1100" dirty="0">
                <a:solidFill>
                  <a:schemeClr val="tx1">
                    <a:lumMod val="75000"/>
                    <a:lumOff val="25000"/>
                  </a:schemeClr>
                </a:solidFill>
              </a:endParaRPr>
            </a:p>
          </p:txBody>
        </p:sp>
      </p:grpSp>
      <p:grpSp>
        <p:nvGrpSpPr>
          <p:cNvPr id="75" name="Gruppieren 74">
            <a:extLst>
              <a:ext uri="{FF2B5EF4-FFF2-40B4-BE49-F238E27FC236}">
                <a16:creationId xmlns:a16="http://schemas.microsoft.com/office/drawing/2014/main" id="{F3635292-164A-4A18-9E24-1CE6BAD454A2}"/>
              </a:ext>
            </a:extLst>
          </p:cNvPr>
          <p:cNvGrpSpPr/>
          <p:nvPr/>
        </p:nvGrpSpPr>
        <p:grpSpPr>
          <a:xfrm>
            <a:off x="-7609293" y="1040286"/>
            <a:ext cx="6051380" cy="4950021"/>
            <a:chOff x="654584" y="1373417"/>
            <a:chExt cx="6051380" cy="4950021"/>
          </a:xfrm>
        </p:grpSpPr>
        <p:sp>
          <p:nvSpPr>
            <p:cNvPr id="76" name="Ellipse 75">
              <a:extLst>
                <a:ext uri="{FF2B5EF4-FFF2-40B4-BE49-F238E27FC236}">
                  <a16:creationId xmlns:a16="http://schemas.microsoft.com/office/drawing/2014/main" id="{B83E226E-9702-49E0-971C-56ED54F46DF4}"/>
                </a:ext>
              </a:extLst>
            </p:cNvPr>
            <p:cNvSpPr/>
            <p:nvPr/>
          </p:nvSpPr>
          <p:spPr>
            <a:xfrm>
              <a:off x="654584" y="1373417"/>
              <a:ext cx="5461190" cy="4950021"/>
            </a:xfrm>
            <a:prstGeom prst="ellipse">
              <a:avLst/>
            </a:prstGeom>
            <a:solidFill>
              <a:srgbClr val="BCE0DE"/>
            </a:solidFill>
            <a:ln w="12700">
              <a:solidFill>
                <a:schemeClr val="tx1">
                  <a:lumMod val="50000"/>
                  <a:lumOff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sz="1600" dirty="0" err="1">
                <a:solidFill>
                  <a:schemeClr val="tx1">
                    <a:lumMod val="75000"/>
                    <a:lumOff val="25000"/>
                  </a:schemeClr>
                </a:solidFill>
              </a:endParaRPr>
            </a:p>
          </p:txBody>
        </p:sp>
        <p:cxnSp>
          <p:nvCxnSpPr>
            <p:cNvPr id="77" name="Gerader Verbinder 76">
              <a:extLst>
                <a:ext uri="{FF2B5EF4-FFF2-40B4-BE49-F238E27FC236}">
                  <a16:creationId xmlns:a16="http://schemas.microsoft.com/office/drawing/2014/main" id="{67A978B1-791B-4F69-AA9D-44609896734A}"/>
                </a:ext>
              </a:extLst>
            </p:cNvPr>
            <p:cNvCxnSpPr>
              <a:cxnSpLocks/>
              <a:stCxn id="76" idx="2"/>
            </p:cNvCxnSpPr>
            <p:nvPr/>
          </p:nvCxnSpPr>
          <p:spPr>
            <a:xfrm flipV="1">
              <a:off x="654584" y="3848100"/>
              <a:ext cx="5461190" cy="328"/>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49E905F6-0CEF-4C33-9016-46DDD2884BF8}"/>
                </a:ext>
              </a:extLst>
            </p:cNvPr>
            <p:cNvCxnSpPr>
              <a:cxnSpLocks/>
            </p:cNvCxnSpPr>
            <p:nvPr/>
          </p:nvCxnSpPr>
          <p:spPr>
            <a:xfrm>
              <a:off x="2414330" y="1515863"/>
              <a:ext cx="1944310" cy="4647193"/>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69DAA942-9F4E-452B-ABED-E4AD506D65B5}"/>
                </a:ext>
              </a:extLst>
            </p:cNvPr>
            <p:cNvCxnSpPr>
              <a:cxnSpLocks/>
            </p:cNvCxnSpPr>
            <p:nvPr/>
          </p:nvCxnSpPr>
          <p:spPr>
            <a:xfrm>
              <a:off x="1146048" y="2414016"/>
              <a:ext cx="4468368" cy="2851955"/>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8FAD3981-314D-4C8A-9A5B-96C029939876}"/>
                </a:ext>
              </a:extLst>
            </p:cNvPr>
            <p:cNvCxnSpPr>
              <a:cxnSpLocks/>
            </p:cNvCxnSpPr>
            <p:nvPr/>
          </p:nvCxnSpPr>
          <p:spPr>
            <a:xfrm flipH="1">
              <a:off x="2438400" y="1515863"/>
              <a:ext cx="1893207" cy="4659385"/>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DDF8EA8F-9E84-46C0-93F8-910BF19E08E6}"/>
                </a:ext>
              </a:extLst>
            </p:cNvPr>
            <p:cNvCxnSpPr>
              <a:cxnSpLocks/>
            </p:cNvCxnSpPr>
            <p:nvPr/>
          </p:nvCxnSpPr>
          <p:spPr>
            <a:xfrm flipH="1">
              <a:off x="1143811" y="2430930"/>
              <a:ext cx="4464509" cy="2837090"/>
            </a:xfrm>
            <a:prstGeom prst="line">
              <a:avLst/>
            </a:prstGeom>
            <a:ln w="12700" cap="flat">
              <a:solidFill>
                <a:schemeClr val="bg1">
                  <a:lumMod val="6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CDC41543-FF2C-4FB5-9F23-375EC43848E7}"/>
                </a:ext>
              </a:extLst>
            </p:cNvPr>
            <p:cNvSpPr/>
            <p:nvPr/>
          </p:nvSpPr>
          <p:spPr>
            <a:xfrm>
              <a:off x="2512683" y="3057598"/>
              <a:ext cx="1744992" cy="1581660"/>
            </a:xfrm>
            <a:prstGeom prst="ellipse">
              <a:avLst/>
            </a:prstGeom>
            <a:solidFill>
              <a:schemeClr val="bg1"/>
            </a:solidFill>
            <a:ln w="12700">
              <a:solidFill>
                <a:schemeClr val="tx1">
                  <a:lumMod val="50000"/>
                  <a:lumOff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83" name="Textfeld 82">
              <a:extLst>
                <a:ext uri="{FF2B5EF4-FFF2-40B4-BE49-F238E27FC236}">
                  <a16:creationId xmlns:a16="http://schemas.microsoft.com/office/drawing/2014/main" id="{AB4F29E6-8903-4A57-8935-7C66C6D7B50E}"/>
                </a:ext>
              </a:extLst>
            </p:cNvPr>
            <p:cNvSpPr txBox="1"/>
            <p:nvPr/>
          </p:nvSpPr>
          <p:spPr>
            <a:xfrm>
              <a:off x="2811072" y="2234309"/>
              <a:ext cx="1238651" cy="556336"/>
            </a:xfrm>
            <a:prstGeom prst="rect">
              <a:avLst/>
            </a:prstGeom>
          </p:spPr>
          <p:txBody>
            <a:bodyPr wrap="square" lIns="0" tIns="0" rIns="0" bIns="0" rtlCol="0">
              <a:noAutofit/>
            </a:bodyPr>
            <a:lstStyle/>
            <a:p>
              <a:pPr marL="0" indent="0" algn="ctr">
                <a:buFontTx/>
                <a:buNone/>
              </a:pPr>
              <a:r>
                <a:rPr lang="de-DE" sz="1200" b="1" dirty="0">
                  <a:solidFill>
                    <a:schemeClr val="tx1">
                      <a:lumMod val="75000"/>
                      <a:lumOff val="25000"/>
                    </a:schemeClr>
                  </a:solidFill>
                </a:rPr>
                <a:t>Data Architecture</a:t>
              </a:r>
            </a:p>
          </p:txBody>
        </p:sp>
        <p:sp>
          <p:nvSpPr>
            <p:cNvPr id="84" name="Textfeld 83">
              <a:extLst>
                <a:ext uri="{FF2B5EF4-FFF2-40B4-BE49-F238E27FC236}">
                  <a16:creationId xmlns:a16="http://schemas.microsoft.com/office/drawing/2014/main" id="{AAB51039-5497-455D-8B53-3906C5AE113A}"/>
                </a:ext>
              </a:extLst>
            </p:cNvPr>
            <p:cNvSpPr txBox="1"/>
            <p:nvPr/>
          </p:nvSpPr>
          <p:spPr>
            <a:xfrm>
              <a:off x="3851550" y="2527361"/>
              <a:ext cx="988562" cy="472272"/>
            </a:xfrm>
            <a:prstGeom prst="rect">
              <a:avLst/>
            </a:prstGeom>
          </p:spPr>
          <p:txBody>
            <a:bodyPr wrap="square" lIns="0" tIns="0" rIns="0" bIns="0" rtlCol="0">
              <a:noAutofit/>
            </a:bodyPr>
            <a:lstStyle/>
            <a:p>
              <a:pPr marL="0" indent="0" algn="ctr">
                <a:buFontTx/>
                <a:buNone/>
              </a:pPr>
              <a:r>
                <a:rPr lang="de-DE" sz="1200" b="1" dirty="0">
                  <a:solidFill>
                    <a:schemeClr val="tx1">
                      <a:lumMod val="75000"/>
                      <a:lumOff val="25000"/>
                    </a:schemeClr>
                  </a:solidFill>
                </a:rPr>
                <a:t>Data Modeling &amp; Design</a:t>
              </a:r>
            </a:p>
          </p:txBody>
        </p:sp>
        <p:sp>
          <p:nvSpPr>
            <p:cNvPr id="85" name="Textfeld 84">
              <a:extLst>
                <a:ext uri="{FF2B5EF4-FFF2-40B4-BE49-F238E27FC236}">
                  <a16:creationId xmlns:a16="http://schemas.microsoft.com/office/drawing/2014/main" id="{26DFC19F-C96A-4FE8-A962-A22AD9F2E9F9}"/>
                </a:ext>
              </a:extLst>
            </p:cNvPr>
            <p:cNvSpPr txBox="1"/>
            <p:nvPr/>
          </p:nvSpPr>
          <p:spPr>
            <a:xfrm>
              <a:off x="2086880" y="2645369"/>
              <a:ext cx="773471" cy="468092"/>
            </a:xfrm>
            <a:prstGeom prst="rect">
              <a:avLst/>
            </a:prstGeom>
          </p:spPr>
          <p:txBody>
            <a:bodyPr wrap="square" lIns="0" tIns="0" rIns="0" bIns="0" rtlCol="0">
              <a:noAutofit/>
            </a:bodyPr>
            <a:lstStyle/>
            <a:p>
              <a:pPr marL="0" indent="0" algn="ctr">
                <a:buFontTx/>
                <a:buNone/>
              </a:pPr>
              <a:r>
                <a:rPr lang="de-DE" sz="1200" b="1" dirty="0">
                  <a:solidFill>
                    <a:schemeClr val="tx1">
                      <a:lumMod val="75000"/>
                      <a:lumOff val="25000"/>
                    </a:schemeClr>
                  </a:solidFill>
                </a:rPr>
                <a:t>Data Quality</a:t>
              </a:r>
            </a:p>
          </p:txBody>
        </p:sp>
        <p:sp>
          <p:nvSpPr>
            <p:cNvPr id="86" name="Textfeld 85">
              <a:extLst>
                <a:ext uri="{FF2B5EF4-FFF2-40B4-BE49-F238E27FC236}">
                  <a16:creationId xmlns:a16="http://schemas.microsoft.com/office/drawing/2014/main" id="{76481C38-DBAF-4E0D-9695-FB35D32E2636}"/>
                </a:ext>
              </a:extLst>
            </p:cNvPr>
            <p:cNvSpPr txBox="1"/>
            <p:nvPr/>
          </p:nvSpPr>
          <p:spPr>
            <a:xfrm>
              <a:off x="4369726" y="3184650"/>
              <a:ext cx="888257" cy="478748"/>
            </a:xfrm>
            <a:prstGeom prst="rect">
              <a:avLst/>
            </a:prstGeom>
          </p:spPr>
          <p:txBody>
            <a:bodyPr wrap="square" lIns="0" tIns="0" rIns="0" bIns="0" rtlCol="0">
              <a:noAutofit/>
            </a:bodyPr>
            <a:lstStyle/>
            <a:p>
              <a:pPr marL="0" indent="0" algn="ctr">
                <a:buFontTx/>
                <a:buNone/>
              </a:pPr>
              <a:r>
                <a:rPr lang="de-DE" sz="1200" b="1" dirty="0">
                  <a:solidFill>
                    <a:schemeClr val="tx1">
                      <a:lumMod val="75000"/>
                      <a:lumOff val="25000"/>
                    </a:schemeClr>
                  </a:solidFill>
                </a:rPr>
                <a:t>Data Storage &amp; </a:t>
              </a:r>
              <a:r>
                <a:rPr lang="de-DE" sz="1200" b="1" dirty="0" err="1">
                  <a:solidFill>
                    <a:schemeClr val="tx1">
                      <a:lumMod val="75000"/>
                      <a:lumOff val="25000"/>
                    </a:schemeClr>
                  </a:solidFill>
                </a:rPr>
                <a:t>Operations</a:t>
              </a:r>
              <a:endParaRPr lang="de-DE" sz="1200" b="1" dirty="0">
                <a:solidFill>
                  <a:schemeClr val="tx1">
                    <a:lumMod val="75000"/>
                    <a:lumOff val="25000"/>
                  </a:schemeClr>
                </a:solidFill>
              </a:endParaRPr>
            </a:p>
          </p:txBody>
        </p:sp>
        <p:sp>
          <p:nvSpPr>
            <p:cNvPr id="87" name="Textfeld 86">
              <a:extLst>
                <a:ext uri="{FF2B5EF4-FFF2-40B4-BE49-F238E27FC236}">
                  <a16:creationId xmlns:a16="http://schemas.microsoft.com/office/drawing/2014/main" id="{598C4E57-C651-4E92-A719-C5E3C6E2F7C9}"/>
                </a:ext>
              </a:extLst>
            </p:cNvPr>
            <p:cNvSpPr txBox="1"/>
            <p:nvPr/>
          </p:nvSpPr>
          <p:spPr>
            <a:xfrm>
              <a:off x="1543244" y="3275923"/>
              <a:ext cx="1058395" cy="478748"/>
            </a:xfrm>
            <a:prstGeom prst="rect">
              <a:avLst/>
            </a:prstGeom>
          </p:spPr>
          <p:txBody>
            <a:bodyPr wrap="square" lIns="0" tIns="0" rIns="0" bIns="0" rtlCol="0">
              <a:noAutofit/>
            </a:bodyPr>
            <a:lstStyle/>
            <a:p>
              <a:pPr marL="0" indent="0" algn="ctr">
                <a:buFontTx/>
                <a:buNone/>
              </a:pPr>
              <a:r>
                <a:rPr lang="de-DE" sz="1200" b="1" dirty="0" err="1">
                  <a:solidFill>
                    <a:schemeClr val="tx1">
                      <a:lumMod val="75000"/>
                      <a:lumOff val="25000"/>
                    </a:schemeClr>
                  </a:solidFill>
                </a:rPr>
                <a:t>Meta</a:t>
              </a:r>
              <a:br>
                <a:rPr lang="de-DE" sz="1200" b="1" dirty="0">
                  <a:solidFill>
                    <a:schemeClr val="tx1">
                      <a:lumMod val="75000"/>
                      <a:lumOff val="25000"/>
                    </a:schemeClr>
                  </a:solidFill>
                </a:rPr>
              </a:br>
              <a:r>
                <a:rPr lang="de-DE" sz="1200" b="1" dirty="0">
                  <a:solidFill>
                    <a:schemeClr val="tx1">
                      <a:lumMod val="75000"/>
                      <a:lumOff val="25000"/>
                    </a:schemeClr>
                  </a:solidFill>
                </a:rPr>
                <a:t>Data</a:t>
              </a:r>
            </a:p>
          </p:txBody>
        </p:sp>
        <p:sp>
          <p:nvSpPr>
            <p:cNvPr id="88" name="Textfeld 87">
              <a:extLst>
                <a:ext uri="{FF2B5EF4-FFF2-40B4-BE49-F238E27FC236}">
                  <a16:creationId xmlns:a16="http://schemas.microsoft.com/office/drawing/2014/main" id="{9F045EAC-F63A-48B8-A485-5851462720B9}"/>
                </a:ext>
              </a:extLst>
            </p:cNvPr>
            <p:cNvSpPr txBox="1"/>
            <p:nvPr/>
          </p:nvSpPr>
          <p:spPr>
            <a:xfrm>
              <a:off x="4292833" y="3895876"/>
              <a:ext cx="826514" cy="478748"/>
            </a:xfrm>
            <a:prstGeom prst="rect">
              <a:avLst/>
            </a:prstGeom>
          </p:spPr>
          <p:txBody>
            <a:bodyPr wrap="square" lIns="0" tIns="0" rIns="0" bIns="0" rtlCol="0">
              <a:noAutofit/>
            </a:bodyPr>
            <a:lstStyle/>
            <a:p>
              <a:pPr marL="0" indent="0" algn="ctr">
                <a:buFontTx/>
                <a:buNone/>
              </a:pPr>
              <a:r>
                <a:rPr lang="de-DE" sz="1200" b="1" dirty="0">
                  <a:solidFill>
                    <a:schemeClr val="tx1">
                      <a:lumMod val="75000"/>
                      <a:lumOff val="25000"/>
                    </a:schemeClr>
                  </a:solidFill>
                </a:rPr>
                <a:t>Data Security</a:t>
              </a:r>
            </a:p>
          </p:txBody>
        </p:sp>
        <p:sp>
          <p:nvSpPr>
            <p:cNvPr id="89" name="Textfeld 88">
              <a:extLst>
                <a:ext uri="{FF2B5EF4-FFF2-40B4-BE49-F238E27FC236}">
                  <a16:creationId xmlns:a16="http://schemas.microsoft.com/office/drawing/2014/main" id="{B0E8A5E9-AC06-467B-B7FB-DE70F353888B}"/>
                </a:ext>
              </a:extLst>
            </p:cNvPr>
            <p:cNvSpPr txBox="1"/>
            <p:nvPr/>
          </p:nvSpPr>
          <p:spPr>
            <a:xfrm>
              <a:off x="3773542" y="4525920"/>
              <a:ext cx="1058395" cy="478748"/>
            </a:xfrm>
            <a:prstGeom prst="rect">
              <a:avLst/>
            </a:prstGeom>
          </p:spPr>
          <p:txBody>
            <a:bodyPr wrap="square" lIns="0" tIns="0" rIns="0" bIns="0" rtlCol="0">
              <a:noAutofit/>
            </a:bodyPr>
            <a:lstStyle/>
            <a:p>
              <a:pPr marL="0" indent="0" algn="ctr">
                <a:buFontTx/>
                <a:buNone/>
              </a:pPr>
              <a:r>
                <a:rPr lang="de-DE" sz="1200" b="1" dirty="0">
                  <a:solidFill>
                    <a:schemeClr val="tx1">
                      <a:lumMod val="75000"/>
                      <a:lumOff val="25000"/>
                    </a:schemeClr>
                  </a:solidFill>
                </a:rPr>
                <a:t>Data Integration &amp; </a:t>
              </a:r>
              <a:r>
                <a:rPr lang="de-DE" sz="1200" b="1" dirty="0" err="1">
                  <a:solidFill>
                    <a:schemeClr val="tx1">
                      <a:lumMod val="75000"/>
                      <a:lumOff val="25000"/>
                    </a:schemeClr>
                  </a:solidFill>
                </a:rPr>
                <a:t>Interop</a:t>
              </a:r>
              <a:r>
                <a:rPr lang="de-DE" sz="1200" b="1" dirty="0">
                  <a:solidFill>
                    <a:schemeClr val="tx1">
                      <a:lumMod val="75000"/>
                      <a:lumOff val="25000"/>
                    </a:schemeClr>
                  </a:solidFill>
                </a:rPr>
                <a:t>.</a:t>
              </a:r>
            </a:p>
          </p:txBody>
        </p:sp>
        <p:sp>
          <p:nvSpPr>
            <p:cNvPr id="90" name="Textfeld 89">
              <a:extLst>
                <a:ext uri="{FF2B5EF4-FFF2-40B4-BE49-F238E27FC236}">
                  <a16:creationId xmlns:a16="http://schemas.microsoft.com/office/drawing/2014/main" id="{61B8CF60-34C8-4A9C-A571-B8ED25A3329D}"/>
                </a:ext>
              </a:extLst>
            </p:cNvPr>
            <p:cNvSpPr txBox="1"/>
            <p:nvPr/>
          </p:nvSpPr>
          <p:spPr>
            <a:xfrm>
              <a:off x="2938730" y="5004668"/>
              <a:ext cx="957145" cy="478748"/>
            </a:xfrm>
            <a:prstGeom prst="rect">
              <a:avLst/>
            </a:prstGeom>
          </p:spPr>
          <p:txBody>
            <a:bodyPr wrap="square" lIns="0" tIns="0" rIns="0" bIns="0" rtlCol="0">
              <a:noAutofit/>
            </a:bodyPr>
            <a:lstStyle/>
            <a:p>
              <a:pPr marL="0" indent="0" algn="ctr">
                <a:buFontTx/>
                <a:buNone/>
              </a:pPr>
              <a:r>
                <a:rPr lang="de-DE" sz="1200" b="1" dirty="0" err="1">
                  <a:solidFill>
                    <a:schemeClr val="tx1">
                      <a:lumMod val="75000"/>
                      <a:lumOff val="25000"/>
                    </a:schemeClr>
                  </a:solidFill>
                </a:rPr>
                <a:t>Documents</a:t>
              </a:r>
              <a:r>
                <a:rPr lang="de-DE" sz="1200" b="1" dirty="0">
                  <a:solidFill>
                    <a:schemeClr val="tx1">
                      <a:lumMod val="75000"/>
                      <a:lumOff val="25000"/>
                    </a:schemeClr>
                  </a:solidFill>
                </a:rPr>
                <a:t> &amp; Content</a:t>
              </a:r>
            </a:p>
          </p:txBody>
        </p:sp>
        <p:sp>
          <p:nvSpPr>
            <p:cNvPr id="91" name="Textfeld 90">
              <a:extLst>
                <a:ext uri="{FF2B5EF4-FFF2-40B4-BE49-F238E27FC236}">
                  <a16:creationId xmlns:a16="http://schemas.microsoft.com/office/drawing/2014/main" id="{6349D952-C891-4A77-A94E-420CCD06B8B4}"/>
                </a:ext>
              </a:extLst>
            </p:cNvPr>
            <p:cNvSpPr txBox="1"/>
            <p:nvPr/>
          </p:nvSpPr>
          <p:spPr>
            <a:xfrm>
              <a:off x="2150897" y="4614386"/>
              <a:ext cx="812581" cy="478748"/>
            </a:xfrm>
            <a:prstGeom prst="rect">
              <a:avLst/>
            </a:prstGeom>
          </p:spPr>
          <p:txBody>
            <a:bodyPr wrap="square" lIns="0" tIns="0" rIns="0" bIns="0" rtlCol="0">
              <a:noAutofit/>
            </a:bodyPr>
            <a:lstStyle/>
            <a:p>
              <a:pPr marL="0" indent="0" algn="ctr">
                <a:buFontTx/>
                <a:buNone/>
              </a:pPr>
              <a:r>
                <a:rPr lang="de-DE" sz="1200" b="1" dirty="0">
                  <a:solidFill>
                    <a:schemeClr val="tx1">
                      <a:lumMod val="75000"/>
                      <a:lumOff val="25000"/>
                    </a:schemeClr>
                  </a:solidFill>
                </a:rPr>
                <a:t>Reference &amp; Master Data</a:t>
              </a:r>
            </a:p>
          </p:txBody>
        </p:sp>
        <p:sp>
          <p:nvSpPr>
            <p:cNvPr id="92" name="Textfeld 91">
              <a:extLst>
                <a:ext uri="{FF2B5EF4-FFF2-40B4-BE49-F238E27FC236}">
                  <a16:creationId xmlns:a16="http://schemas.microsoft.com/office/drawing/2014/main" id="{7566BF6C-3947-4188-ACDE-795716E6D03C}"/>
                </a:ext>
              </a:extLst>
            </p:cNvPr>
            <p:cNvSpPr txBox="1"/>
            <p:nvPr/>
          </p:nvSpPr>
          <p:spPr>
            <a:xfrm>
              <a:off x="1536849" y="3904935"/>
              <a:ext cx="1004765" cy="478748"/>
            </a:xfrm>
            <a:prstGeom prst="rect">
              <a:avLst/>
            </a:prstGeom>
          </p:spPr>
          <p:txBody>
            <a:bodyPr wrap="square" lIns="0" tIns="0" rIns="0" bIns="0" rtlCol="0">
              <a:noAutofit/>
            </a:bodyPr>
            <a:lstStyle/>
            <a:p>
              <a:pPr marL="0" indent="0" algn="ctr">
                <a:buFontTx/>
                <a:buNone/>
              </a:pPr>
              <a:r>
                <a:rPr lang="de-DE" sz="1200" b="1" dirty="0">
                  <a:solidFill>
                    <a:schemeClr val="tx1">
                      <a:lumMod val="75000"/>
                      <a:lumOff val="25000"/>
                    </a:schemeClr>
                  </a:solidFill>
                </a:rPr>
                <a:t>Data Ware-</a:t>
              </a:r>
              <a:r>
                <a:rPr lang="de-DE" sz="1200" b="1" dirty="0" err="1">
                  <a:solidFill>
                    <a:schemeClr val="tx1">
                      <a:lumMod val="75000"/>
                      <a:lumOff val="25000"/>
                    </a:schemeClr>
                  </a:solidFill>
                </a:rPr>
                <a:t>housing</a:t>
              </a:r>
              <a:br>
                <a:rPr lang="de-DE" sz="1200" b="1" dirty="0">
                  <a:solidFill>
                    <a:schemeClr val="tx1">
                      <a:lumMod val="75000"/>
                      <a:lumOff val="25000"/>
                    </a:schemeClr>
                  </a:solidFill>
                </a:rPr>
              </a:br>
              <a:r>
                <a:rPr lang="de-DE" sz="1200" b="1" dirty="0">
                  <a:solidFill>
                    <a:schemeClr val="tx1">
                      <a:lumMod val="75000"/>
                      <a:lumOff val="25000"/>
                    </a:schemeClr>
                  </a:solidFill>
                </a:rPr>
                <a:t>&amp; BI</a:t>
              </a:r>
            </a:p>
          </p:txBody>
        </p:sp>
        <p:sp>
          <p:nvSpPr>
            <p:cNvPr id="93" name="Textfeld 92">
              <a:extLst>
                <a:ext uri="{FF2B5EF4-FFF2-40B4-BE49-F238E27FC236}">
                  <a16:creationId xmlns:a16="http://schemas.microsoft.com/office/drawing/2014/main" id="{7747B5F5-2319-4C98-8C69-869E11C1B6BC}"/>
                </a:ext>
              </a:extLst>
            </p:cNvPr>
            <p:cNvSpPr txBox="1"/>
            <p:nvPr/>
          </p:nvSpPr>
          <p:spPr>
            <a:xfrm>
              <a:off x="2744396" y="3187568"/>
              <a:ext cx="1263250" cy="478748"/>
            </a:xfrm>
            <a:prstGeom prst="rect">
              <a:avLst/>
            </a:prstGeom>
          </p:spPr>
          <p:txBody>
            <a:bodyPr wrap="square" lIns="0" tIns="0" rIns="0" bIns="0" rtlCol="0">
              <a:noAutofit/>
            </a:bodyPr>
            <a:lstStyle/>
            <a:p>
              <a:pPr marL="0" indent="0" algn="ctr">
                <a:buFontTx/>
                <a:buNone/>
              </a:pPr>
              <a:r>
                <a:rPr lang="de-DE" sz="1400" b="1" dirty="0">
                  <a:solidFill>
                    <a:schemeClr val="tx1">
                      <a:lumMod val="75000"/>
                      <a:lumOff val="25000"/>
                    </a:schemeClr>
                  </a:solidFill>
                </a:rPr>
                <a:t>Data </a:t>
              </a:r>
              <a:r>
                <a:rPr lang="de-DE" sz="1400" b="1" dirty="0" err="1">
                  <a:solidFill>
                    <a:schemeClr val="tx1">
                      <a:lumMod val="75000"/>
                      <a:lumOff val="25000"/>
                    </a:schemeClr>
                  </a:solidFill>
                </a:rPr>
                <a:t>Governance</a:t>
              </a:r>
              <a:endParaRPr lang="de-DE" sz="1400" b="1" dirty="0">
                <a:solidFill>
                  <a:schemeClr val="tx1">
                    <a:lumMod val="75000"/>
                    <a:lumOff val="25000"/>
                  </a:schemeClr>
                </a:solidFill>
              </a:endParaRPr>
            </a:p>
          </p:txBody>
        </p:sp>
        <p:sp>
          <p:nvSpPr>
            <p:cNvPr id="94" name="Textfeld 93">
              <a:extLst>
                <a:ext uri="{FF2B5EF4-FFF2-40B4-BE49-F238E27FC236}">
                  <a16:creationId xmlns:a16="http://schemas.microsoft.com/office/drawing/2014/main" id="{308B773A-129D-4678-9AD3-2F5D7D972D1D}"/>
                </a:ext>
              </a:extLst>
            </p:cNvPr>
            <p:cNvSpPr txBox="1"/>
            <p:nvPr/>
          </p:nvSpPr>
          <p:spPr>
            <a:xfrm>
              <a:off x="4206643" y="5178885"/>
              <a:ext cx="1401678" cy="741108"/>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err="1"/>
                <a:t>Acqusition</a:t>
              </a:r>
              <a:r>
                <a:rPr lang="de-DE" dirty="0"/>
                <a:t> &amp; </a:t>
              </a:r>
              <a:r>
                <a:rPr lang="de-DE" dirty="0" err="1"/>
                <a:t>Extraction</a:t>
              </a:r>
              <a:endParaRPr lang="de-DE" dirty="0"/>
            </a:p>
            <a:p>
              <a:r>
                <a:rPr lang="de-DE" dirty="0"/>
                <a:t>Transformation</a:t>
              </a:r>
            </a:p>
            <a:p>
              <a:r>
                <a:rPr lang="de-DE" dirty="0"/>
                <a:t>Movement &amp; </a:t>
              </a:r>
              <a:r>
                <a:rPr lang="de-DE" dirty="0" err="1"/>
                <a:t>Delivery</a:t>
              </a:r>
              <a:endParaRPr lang="de-DE" dirty="0"/>
            </a:p>
            <a:p>
              <a:r>
                <a:rPr lang="de-DE" dirty="0"/>
                <a:t>Replication &amp;</a:t>
              </a:r>
              <a:br>
                <a:rPr lang="de-DE" dirty="0"/>
              </a:br>
              <a:r>
                <a:rPr lang="de-DE" dirty="0" err="1"/>
                <a:t>Federation</a:t>
              </a:r>
              <a:endParaRPr lang="de-DE" dirty="0"/>
            </a:p>
            <a:p>
              <a:endParaRPr lang="de-DE" dirty="0"/>
            </a:p>
          </p:txBody>
        </p:sp>
        <p:sp>
          <p:nvSpPr>
            <p:cNvPr id="95" name="Textfeld 94">
              <a:extLst>
                <a:ext uri="{FF2B5EF4-FFF2-40B4-BE49-F238E27FC236}">
                  <a16:creationId xmlns:a16="http://schemas.microsoft.com/office/drawing/2014/main" id="{1CB43C67-E7A5-4A66-AF6E-EF573147FFFD}"/>
                </a:ext>
              </a:extLst>
            </p:cNvPr>
            <p:cNvSpPr txBox="1"/>
            <p:nvPr/>
          </p:nvSpPr>
          <p:spPr>
            <a:xfrm>
              <a:off x="2910307" y="3630655"/>
              <a:ext cx="1442008" cy="872168"/>
            </a:xfrm>
            <a:prstGeom prst="rect">
              <a:avLst/>
            </a:prstGeom>
          </p:spPr>
          <p:txBody>
            <a:bodyPr wrap="square" lIns="0" tIns="0" rIns="0" bIns="0" rtlCol="0">
              <a:noAutofit/>
            </a:bodyPr>
            <a:lstStyle/>
            <a:p>
              <a:pPr marL="72000" indent="-72000">
                <a:buFont typeface="Arial" panose="020B0604020202020204" pitchFamily="34" charset="0"/>
                <a:buChar char="•"/>
              </a:pPr>
              <a:r>
                <a:rPr lang="de-DE" sz="900" dirty="0" err="1">
                  <a:solidFill>
                    <a:schemeClr val="tx1">
                      <a:lumMod val="75000"/>
                      <a:lumOff val="25000"/>
                    </a:schemeClr>
                  </a:solidFill>
                </a:rPr>
                <a:t>Strategy</a:t>
              </a:r>
              <a:endParaRPr lang="de-DE" sz="900" dirty="0">
                <a:solidFill>
                  <a:schemeClr val="tx1">
                    <a:lumMod val="75000"/>
                    <a:lumOff val="25000"/>
                  </a:schemeClr>
                </a:solidFill>
              </a:endParaRPr>
            </a:p>
            <a:p>
              <a:pPr marL="72000" indent="-72000">
                <a:buFont typeface="Arial" panose="020B0604020202020204" pitchFamily="34" charset="0"/>
                <a:buChar char="•"/>
              </a:pPr>
              <a:r>
                <a:rPr lang="de-DE" sz="900" dirty="0" err="1">
                  <a:solidFill>
                    <a:schemeClr val="tx1">
                      <a:lumMod val="75000"/>
                      <a:lumOff val="25000"/>
                    </a:schemeClr>
                  </a:solidFill>
                </a:rPr>
                <a:t>Organization</a:t>
              </a:r>
              <a:r>
                <a:rPr lang="de-DE" sz="900" dirty="0">
                  <a:solidFill>
                    <a:schemeClr val="tx1">
                      <a:lumMod val="75000"/>
                      <a:lumOff val="25000"/>
                    </a:schemeClr>
                  </a:solidFill>
                </a:rPr>
                <a:t> &amp; </a:t>
              </a:r>
              <a:r>
                <a:rPr lang="de-DE" sz="900" dirty="0" err="1">
                  <a:solidFill>
                    <a:schemeClr val="tx1">
                      <a:lumMod val="75000"/>
                      <a:lumOff val="25000"/>
                    </a:schemeClr>
                  </a:solidFill>
                </a:rPr>
                <a:t>Roles</a:t>
              </a:r>
              <a:endParaRPr lang="de-DE" sz="900" dirty="0">
                <a:solidFill>
                  <a:schemeClr val="tx1">
                    <a:lumMod val="75000"/>
                    <a:lumOff val="25000"/>
                  </a:schemeClr>
                </a:solidFill>
              </a:endParaRPr>
            </a:p>
            <a:p>
              <a:pPr marL="72000" indent="-72000">
                <a:buFont typeface="Arial" panose="020B0604020202020204" pitchFamily="34" charset="0"/>
                <a:buChar char="•"/>
              </a:pPr>
              <a:r>
                <a:rPr lang="de-DE" sz="900" dirty="0" err="1">
                  <a:solidFill>
                    <a:schemeClr val="tx1">
                      <a:lumMod val="75000"/>
                      <a:lumOff val="25000"/>
                    </a:schemeClr>
                  </a:solidFill>
                </a:rPr>
                <a:t>Policies</a:t>
              </a:r>
              <a:r>
                <a:rPr lang="de-DE" sz="900" dirty="0">
                  <a:solidFill>
                    <a:schemeClr val="tx1">
                      <a:lumMod val="75000"/>
                      <a:lumOff val="25000"/>
                    </a:schemeClr>
                  </a:solidFill>
                </a:rPr>
                <a:t> &amp; Standards</a:t>
              </a:r>
            </a:p>
            <a:p>
              <a:pPr marL="72000" indent="-72000">
                <a:buFont typeface="Arial" panose="020B0604020202020204" pitchFamily="34" charset="0"/>
                <a:buChar char="•"/>
              </a:pPr>
              <a:r>
                <a:rPr lang="de-DE" sz="900" dirty="0" err="1">
                  <a:solidFill>
                    <a:schemeClr val="tx1">
                      <a:lumMod val="75000"/>
                      <a:lumOff val="25000"/>
                    </a:schemeClr>
                  </a:solidFill>
                </a:rPr>
                <a:t>Projets</a:t>
              </a:r>
              <a:r>
                <a:rPr lang="de-DE" sz="900" dirty="0">
                  <a:solidFill>
                    <a:schemeClr val="tx1">
                      <a:lumMod val="75000"/>
                      <a:lumOff val="25000"/>
                    </a:schemeClr>
                  </a:solidFill>
                </a:rPr>
                <a:t> &amp; </a:t>
              </a:r>
              <a:r>
                <a:rPr lang="de-DE" sz="900" dirty="0" err="1">
                  <a:solidFill>
                    <a:schemeClr val="tx1">
                      <a:lumMod val="75000"/>
                      <a:lumOff val="25000"/>
                    </a:schemeClr>
                  </a:solidFill>
                </a:rPr>
                <a:t>Sevices</a:t>
              </a:r>
              <a:endParaRPr lang="de-DE" sz="900" dirty="0">
                <a:solidFill>
                  <a:schemeClr val="tx1">
                    <a:lumMod val="75000"/>
                    <a:lumOff val="25000"/>
                  </a:schemeClr>
                </a:solidFill>
              </a:endParaRPr>
            </a:p>
            <a:p>
              <a:pPr marL="72000" indent="-72000">
                <a:buFont typeface="Arial" panose="020B0604020202020204" pitchFamily="34" charset="0"/>
                <a:buChar char="•"/>
              </a:pPr>
              <a:r>
                <a:rPr lang="de-DE" sz="900" dirty="0" err="1">
                  <a:solidFill>
                    <a:schemeClr val="tx1">
                      <a:lumMod val="75000"/>
                      <a:lumOff val="25000"/>
                    </a:schemeClr>
                  </a:solidFill>
                </a:rPr>
                <a:t>Isuses</a:t>
              </a:r>
              <a:endParaRPr lang="de-DE" sz="900" dirty="0">
                <a:solidFill>
                  <a:schemeClr val="tx1">
                    <a:lumMod val="75000"/>
                    <a:lumOff val="25000"/>
                  </a:schemeClr>
                </a:solidFill>
              </a:endParaRPr>
            </a:p>
            <a:p>
              <a:pPr marL="72000" indent="-72000">
                <a:buFont typeface="Arial" panose="020B0604020202020204" pitchFamily="34" charset="0"/>
                <a:buChar char="•"/>
              </a:pPr>
              <a:r>
                <a:rPr lang="de-DE" sz="900" dirty="0" err="1">
                  <a:solidFill>
                    <a:schemeClr val="tx1">
                      <a:lumMod val="75000"/>
                      <a:lumOff val="25000"/>
                    </a:schemeClr>
                  </a:solidFill>
                </a:rPr>
                <a:t>Valuation</a:t>
              </a:r>
              <a:endParaRPr lang="de-DE" sz="900" dirty="0">
                <a:solidFill>
                  <a:schemeClr val="tx1">
                    <a:lumMod val="75000"/>
                    <a:lumOff val="25000"/>
                  </a:schemeClr>
                </a:solidFill>
              </a:endParaRPr>
            </a:p>
          </p:txBody>
        </p:sp>
        <p:sp>
          <p:nvSpPr>
            <p:cNvPr id="96" name="Textfeld 95">
              <a:extLst>
                <a:ext uri="{FF2B5EF4-FFF2-40B4-BE49-F238E27FC236}">
                  <a16:creationId xmlns:a16="http://schemas.microsoft.com/office/drawing/2014/main" id="{5AD37D86-00DD-4E90-B0A3-C34E10560A6C}"/>
                </a:ext>
              </a:extLst>
            </p:cNvPr>
            <p:cNvSpPr txBox="1"/>
            <p:nvPr/>
          </p:nvSpPr>
          <p:spPr>
            <a:xfrm>
              <a:off x="5121725" y="4081034"/>
              <a:ext cx="1401678" cy="741108"/>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a:t>Standards</a:t>
              </a:r>
            </a:p>
            <a:p>
              <a:r>
                <a:rPr lang="de-DE" dirty="0" err="1"/>
                <a:t>Classificatoin</a:t>
              </a:r>
              <a:endParaRPr lang="de-DE" dirty="0"/>
            </a:p>
            <a:p>
              <a:r>
                <a:rPr lang="de-DE" dirty="0"/>
                <a:t>Administration</a:t>
              </a:r>
            </a:p>
            <a:p>
              <a:r>
                <a:rPr lang="de-DE" dirty="0"/>
                <a:t>Authentication</a:t>
              </a:r>
            </a:p>
            <a:p>
              <a:r>
                <a:rPr lang="de-DE" dirty="0"/>
                <a:t>Auditing</a:t>
              </a:r>
            </a:p>
          </p:txBody>
        </p:sp>
        <p:sp>
          <p:nvSpPr>
            <p:cNvPr id="97" name="Textfeld 96">
              <a:extLst>
                <a:ext uri="{FF2B5EF4-FFF2-40B4-BE49-F238E27FC236}">
                  <a16:creationId xmlns:a16="http://schemas.microsoft.com/office/drawing/2014/main" id="{E6C36F30-BF16-4049-AF80-83957FA04926}"/>
                </a:ext>
              </a:extLst>
            </p:cNvPr>
            <p:cNvSpPr txBox="1"/>
            <p:nvPr/>
          </p:nvSpPr>
          <p:spPr>
            <a:xfrm>
              <a:off x="5304286" y="2835198"/>
              <a:ext cx="1401678" cy="741108"/>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a:t>Acquisition</a:t>
              </a:r>
            </a:p>
            <a:p>
              <a:r>
                <a:rPr lang="de-DE" dirty="0"/>
                <a:t>Recovery</a:t>
              </a:r>
            </a:p>
            <a:p>
              <a:r>
                <a:rPr lang="de-DE" dirty="0"/>
                <a:t>Tuning</a:t>
              </a:r>
            </a:p>
            <a:p>
              <a:r>
                <a:rPr lang="de-DE" dirty="0"/>
                <a:t>Retention</a:t>
              </a:r>
            </a:p>
            <a:p>
              <a:r>
                <a:rPr lang="de-DE" dirty="0" err="1"/>
                <a:t>Purging</a:t>
              </a:r>
              <a:endParaRPr lang="de-DE" dirty="0"/>
            </a:p>
          </p:txBody>
        </p:sp>
        <p:sp>
          <p:nvSpPr>
            <p:cNvPr id="98" name="Textfeld 97">
              <a:extLst>
                <a:ext uri="{FF2B5EF4-FFF2-40B4-BE49-F238E27FC236}">
                  <a16:creationId xmlns:a16="http://schemas.microsoft.com/office/drawing/2014/main" id="{1E84956B-A04F-4186-8612-3EA6880A3B3A}"/>
                </a:ext>
              </a:extLst>
            </p:cNvPr>
            <p:cNvSpPr txBox="1"/>
            <p:nvPr/>
          </p:nvSpPr>
          <p:spPr>
            <a:xfrm>
              <a:off x="4411250" y="1897960"/>
              <a:ext cx="1401678" cy="741108"/>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a:t>Analysis</a:t>
              </a:r>
            </a:p>
            <a:p>
              <a:r>
                <a:rPr lang="de-DE" dirty="0"/>
                <a:t>Data Modeling</a:t>
              </a:r>
            </a:p>
            <a:p>
              <a:r>
                <a:rPr lang="de-DE" dirty="0"/>
                <a:t>Database Design</a:t>
              </a:r>
            </a:p>
            <a:p>
              <a:r>
                <a:rPr lang="de-DE" dirty="0"/>
                <a:t>Implementation</a:t>
              </a:r>
            </a:p>
          </p:txBody>
        </p:sp>
        <p:sp>
          <p:nvSpPr>
            <p:cNvPr id="99" name="Textfeld 98">
              <a:extLst>
                <a:ext uri="{FF2B5EF4-FFF2-40B4-BE49-F238E27FC236}">
                  <a16:creationId xmlns:a16="http://schemas.microsoft.com/office/drawing/2014/main" id="{EDF5A300-32ED-4DD5-B1FE-6898B09C3DD1}"/>
                </a:ext>
              </a:extLst>
            </p:cNvPr>
            <p:cNvSpPr txBox="1"/>
            <p:nvPr/>
          </p:nvSpPr>
          <p:spPr>
            <a:xfrm>
              <a:off x="2744396" y="1507321"/>
              <a:ext cx="1401678" cy="578879"/>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a:t>Enterprise Data Modeling</a:t>
              </a:r>
            </a:p>
            <a:p>
              <a:r>
                <a:rPr lang="de-DE" dirty="0"/>
                <a:t>Value Chain Analysis</a:t>
              </a:r>
            </a:p>
            <a:p>
              <a:r>
                <a:rPr lang="de-DE" dirty="0" err="1"/>
                <a:t>Related</a:t>
              </a:r>
              <a:r>
                <a:rPr lang="de-DE" dirty="0"/>
                <a:t> Data Architecture</a:t>
              </a:r>
            </a:p>
          </p:txBody>
        </p:sp>
        <p:sp>
          <p:nvSpPr>
            <p:cNvPr id="100" name="Textfeld 99">
              <a:extLst>
                <a:ext uri="{FF2B5EF4-FFF2-40B4-BE49-F238E27FC236}">
                  <a16:creationId xmlns:a16="http://schemas.microsoft.com/office/drawing/2014/main" id="{80988498-DFCE-4330-BBCE-1AE30356E2B7}"/>
                </a:ext>
              </a:extLst>
            </p:cNvPr>
            <p:cNvSpPr txBox="1"/>
            <p:nvPr/>
          </p:nvSpPr>
          <p:spPr>
            <a:xfrm>
              <a:off x="1587384" y="2008493"/>
              <a:ext cx="1401678" cy="578879"/>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err="1"/>
                <a:t>Specification</a:t>
              </a:r>
              <a:endParaRPr lang="de-DE" dirty="0"/>
            </a:p>
            <a:p>
              <a:r>
                <a:rPr lang="de-DE" dirty="0"/>
                <a:t>Analysis</a:t>
              </a:r>
            </a:p>
            <a:p>
              <a:r>
                <a:rPr lang="de-DE" dirty="0"/>
                <a:t>Measurement</a:t>
              </a:r>
            </a:p>
            <a:p>
              <a:r>
                <a:rPr lang="de-DE" dirty="0" err="1"/>
                <a:t>Improvement</a:t>
              </a:r>
              <a:endParaRPr lang="de-DE" dirty="0"/>
            </a:p>
          </p:txBody>
        </p:sp>
        <p:sp>
          <p:nvSpPr>
            <p:cNvPr id="101" name="Textfeld 100">
              <a:extLst>
                <a:ext uri="{FF2B5EF4-FFF2-40B4-BE49-F238E27FC236}">
                  <a16:creationId xmlns:a16="http://schemas.microsoft.com/office/drawing/2014/main" id="{626CC575-041B-4F38-86F1-A40CAFFB4A77}"/>
                </a:ext>
              </a:extLst>
            </p:cNvPr>
            <p:cNvSpPr txBox="1"/>
            <p:nvPr/>
          </p:nvSpPr>
          <p:spPr>
            <a:xfrm>
              <a:off x="880979" y="2971325"/>
              <a:ext cx="1401678" cy="578879"/>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a:t>Architecture</a:t>
              </a:r>
            </a:p>
            <a:p>
              <a:r>
                <a:rPr lang="de-DE" dirty="0"/>
                <a:t>Integration</a:t>
              </a:r>
            </a:p>
            <a:p>
              <a:r>
                <a:rPr lang="de-DE" dirty="0"/>
                <a:t>Control</a:t>
              </a:r>
            </a:p>
            <a:p>
              <a:r>
                <a:rPr lang="de-DE" dirty="0" err="1"/>
                <a:t>Delivery</a:t>
              </a:r>
              <a:endParaRPr lang="de-DE" dirty="0"/>
            </a:p>
          </p:txBody>
        </p:sp>
        <p:sp>
          <p:nvSpPr>
            <p:cNvPr id="102" name="Textfeld 101">
              <a:extLst>
                <a:ext uri="{FF2B5EF4-FFF2-40B4-BE49-F238E27FC236}">
                  <a16:creationId xmlns:a16="http://schemas.microsoft.com/office/drawing/2014/main" id="{2808143D-3E39-4B2A-B70B-8CE65516CE19}"/>
                </a:ext>
              </a:extLst>
            </p:cNvPr>
            <p:cNvSpPr txBox="1"/>
            <p:nvPr/>
          </p:nvSpPr>
          <p:spPr>
            <a:xfrm>
              <a:off x="886545" y="4117743"/>
              <a:ext cx="1401678" cy="578879"/>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a:t>Training &amp;</a:t>
              </a:r>
              <a:br>
                <a:rPr lang="de-DE" dirty="0"/>
              </a:br>
              <a:r>
                <a:rPr lang="de-DE" dirty="0"/>
                <a:t>Support</a:t>
              </a:r>
            </a:p>
            <a:p>
              <a:r>
                <a:rPr lang="de-DE" dirty="0"/>
                <a:t>Architecture</a:t>
              </a:r>
            </a:p>
            <a:p>
              <a:r>
                <a:rPr lang="de-DE" dirty="0"/>
                <a:t>Implementation</a:t>
              </a:r>
            </a:p>
            <a:p>
              <a:r>
                <a:rPr lang="de-DE" dirty="0"/>
                <a:t>Monitoring &amp;</a:t>
              </a:r>
              <a:br>
                <a:rPr lang="de-DE" dirty="0"/>
              </a:br>
              <a:r>
                <a:rPr lang="de-DE" dirty="0"/>
                <a:t>Tuning</a:t>
              </a:r>
            </a:p>
          </p:txBody>
        </p:sp>
        <p:sp>
          <p:nvSpPr>
            <p:cNvPr id="103" name="Textfeld 102">
              <a:extLst>
                <a:ext uri="{FF2B5EF4-FFF2-40B4-BE49-F238E27FC236}">
                  <a16:creationId xmlns:a16="http://schemas.microsoft.com/office/drawing/2014/main" id="{4799F083-CADB-43C3-87EA-3D8ABDA5720A}"/>
                </a:ext>
              </a:extLst>
            </p:cNvPr>
            <p:cNvSpPr txBox="1"/>
            <p:nvPr/>
          </p:nvSpPr>
          <p:spPr>
            <a:xfrm>
              <a:off x="2852053" y="5576810"/>
              <a:ext cx="1401678" cy="578879"/>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a:t>Acquisition &amp; Storage</a:t>
              </a:r>
            </a:p>
            <a:p>
              <a:r>
                <a:rPr lang="de-DE" dirty="0"/>
                <a:t>Backup &amp; Recovery</a:t>
              </a:r>
            </a:p>
            <a:p>
              <a:r>
                <a:rPr lang="de-DE" dirty="0"/>
                <a:t>Content </a:t>
              </a:r>
              <a:r>
                <a:rPr lang="de-DE" dirty="0" err="1"/>
                <a:t>Mgmt</a:t>
              </a:r>
              <a:r>
                <a:rPr lang="de-DE" dirty="0"/>
                <a:t>.</a:t>
              </a:r>
            </a:p>
            <a:p>
              <a:r>
                <a:rPr lang="de-DE" dirty="0"/>
                <a:t>Retrieval</a:t>
              </a:r>
            </a:p>
            <a:p>
              <a:r>
                <a:rPr lang="de-DE" dirty="0"/>
                <a:t>Retention</a:t>
              </a:r>
            </a:p>
          </p:txBody>
        </p:sp>
        <p:sp>
          <p:nvSpPr>
            <p:cNvPr id="104" name="Textfeld 103">
              <a:extLst>
                <a:ext uri="{FF2B5EF4-FFF2-40B4-BE49-F238E27FC236}">
                  <a16:creationId xmlns:a16="http://schemas.microsoft.com/office/drawing/2014/main" id="{79544657-2632-4657-955C-23DE158018B3}"/>
                </a:ext>
              </a:extLst>
            </p:cNvPr>
            <p:cNvSpPr txBox="1"/>
            <p:nvPr/>
          </p:nvSpPr>
          <p:spPr>
            <a:xfrm>
              <a:off x="1589471" y="5115776"/>
              <a:ext cx="1038491" cy="804217"/>
            </a:xfrm>
            <a:prstGeom prst="rect">
              <a:avLst/>
            </a:prstGeom>
          </p:spPr>
          <p:txBody>
            <a:bodyPr wrap="square" lIns="0" tIns="0" rIns="0" bIns="0" rtlCol="0">
              <a:noAutofit/>
            </a:bodyPr>
            <a:lstStyle>
              <a:defPPr>
                <a:defRPr lang="de-DE"/>
              </a:defPPr>
              <a:lvl1pPr marL="72000" indent="-72000">
                <a:buFont typeface="Arial" panose="020B0604020202020204" pitchFamily="34" charset="0"/>
                <a:buChar char="•"/>
                <a:defRPr sz="900">
                  <a:solidFill>
                    <a:schemeClr val="tx1">
                      <a:lumMod val="75000"/>
                      <a:lumOff val="25000"/>
                    </a:schemeClr>
                  </a:solidFill>
                </a:defRPr>
              </a:lvl1pPr>
            </a:lstStyle>
            <a:p>
              <a:r>
                <a:rPr lang="de-DE" dirty="0"/>
                <a:t>External Codes</a:t>
              </a:r>
            </a:p>
            <a:p>
              <a:r>
                <a:rPr lang="de-DE" dirty="0"/>
                <a:t>Internal Codes</a:t>
              </a:r>
            </a:p>
            <a:p>
              <a:r>
                <a:rPr lang="de-DE" dirty="0"/>
                <a:t>Customer Data</a:t>
              </a:r>
            </a:p>
            <a:p>
              <a:r>
                <a:rPr lang="de-DE" dirty="0" err="1"/>
                <a:t>Product</a:t>
              </a:r>
              <a:r>
                <a:rPr lang="de-DE" dirty="0"/>
                <a:t> Data</a:t>
              </a:r>
            </a:p>
            <a:p>
              <a:r>
                <a:rPr lang="de-DE" dirty="0"/>
                <a:t>Dimension </a:t>
              </a:r>
              <a:r>
                <a:rPr lang="de-DE" dirty="0" err="1"/>
                <a:t>Mgmt</a:t>
              </a:r>
              <a:r>
                <a:rPr lang="de-DE" dirty="0"/>
                <a:t>.</a:t>
              </a:r>
            </a:p>
          </p:txBody>
        </p:sp>
      </p:grpSp>
    </p:spTree>
    <p:extLst>
      <p:ext uri="{BB962C8B-B14F-4D97-AF65-F5344CB8AC3E}">
        <p14:creationId xmlns:p14="http://schemas.microsoft.com/office/powerpoint/2010/main" val="33835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4AD924B-6CCA-4D5C-BB3A-82E14C5B13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63175" y="1086960"/>
            <a:ext cx="8665646" cy="5120609"/>
          </a:xfrm>
          <a:prstGeom prst="rect">
            <a:avLst/>
          </a:prstGeom>
        </p:spPr>
      </p:pic>
      <p:sp>
        <p:nvSpPr>
          <p:cNvPr id="2" name="Titel 1">
            <a:extLst>
              <a:ext uri="{FF2B5EF4-FFF2-40B4-BE49-F238E27FC236}">
                <a16:creationId xmlns:a16="http://schemas.microsoft.com/office/drawing/2014/main" id="{8DF5EFDC-75E6-4376-A9B3-A35DB2558164}"/>
              </a:ext>
            </a:extLst>
          </p:cNvPr>
          <p:cNvSpPr>
            <a:spLocks noGrp="1"/>
          </p:cNvSpPr>
          <p:nvPr>
            <p:ph type="title"/>
          </p:nvPr>
        </p:nvSpPr>
        <p:spPr/>
        <p:txBody>
          <a:bodyPr/>
          <a:lstStyle/>
          <a:p>
            <a:r>
              <a:rPr lang="de-DE" dirty="0"/>
              <a:t>Data Quality and Data </a:t>
            </a:r>
            <a:r>
              <a:rPr lang="de-DE" dirty="0" err="1"/>
              <a:t>Governance</a:t>
            </a:r>
            <a:r>
              <a:rPr lang="de-DE" dirty="0"/>
              <a:t> </a:t>
            </a:r>
          </a:p>
        </p:txBody>
      </p:sp>
      <p:sp>
        <p:nvSpPr>
          <p:cNvPr id="3" name="Fußzeilenplatzhalter 2">
            <a:extLst>
              <a:ext uri="{FF2B5EF4-FFF2-40B4-BE49-F238E27FC236}">
                <a16:creationId xmlns:a16="http://schemas.microsoft.com/office/drawing/2014/main" id="{6425A902-C890-45EF-9857-5135E591A19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rPr>
              <a:t>© Heinz Nixdorf Institut / Fraunhofer IEM</a:t>
            </a:r>
          </a:p>
        </p:txBody>
      </p:sp>
      <p:sp>
        <p:nvSpPr>
          <p:cNvPr id="4" name="Foliennummernplatzhalter 3">
            <a:extLst>
              <a:ext uri="{FF2B5EF4-FFF2-40B4-BE49-F238E27FC236}">
                <a16:creationId xmlns:a16="http://schemas.microsoft.com/office/drawing/2014/main" id="{DEA8ABD6-C10F-4D16-A35B-61F687EFE4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85BD5-7F70-499C-8F04-1460C72EE5D6}" type="slidenum">
              <a:rPr kumimoji="0" lang="de-DE" sz="1600" b="0" i="0" u="none" strike="noStrike" kern="1200" cap="none" spc="0" normalizeH="0" baseline="0" noProof="0" smtClean="0">
                <a:ln>
                  <a:noFill/>
                </a:ln>
                <a:solidFill>
                  <a:srgbClr val="000000">
                    <a:lumMod val="75000"/>
                    <a:lumOff val="2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6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DF33FCC2-0988-4D47-9DCA-760A07FEA5FA}"/>
              </a:ext>
            </a:extLst>
          </p:cNvPr>
          <p:cNvSpPr>
            <a:spLocks noGrp="1"/>
          </p:cNvSpPr>
          <p:nvPr>
            <p:ph type="body" sz="quarter" idx="13"/>
          </p:nvPr>
        </p:nvSpPr>
        <p:spPr/>
        <p:txBody>
          <a:bodyPr/>
          <a:lstStyle/>
          <a:p>
            <a:r>
              <a:rPr lang="de-DE" dirty="0" err="1"/>
              <a:t>Example</a:t>
            </a:r>
            <a:r>
              <a:rPr lang="de-DE" dirty="0"/>
              <a:t>: </a:t>
            </a:r>
            <a:r>
              <a:rPr lang="de-DE" dirty="0" err="1"/>
              <a:t>Executing</a:t>
            </a:r>
            <a:r>
              <a:rPr lang="de-DE" dirty="0"/>
              <a:t> Data </a:t>
            </a:r>
            <a:r>
              <a:rPr lang="de-DE" dirty="0" err="1"/>
              <a:t>Governance</a:t>
            </a:r>
            <a:r>
              <a:rPr lang="de-DE" dirty="0"/>
              <a:t> </a:t>
            </a:r>
            <a:r>
              <a:rPr lang="de-DE" dirty="0" err="1"/>
              <a:t>using</a:t>
            </a:r>
            <a:r>
              <a:rPr lang="de-DE" dirty="0"/>
              <a:t> GAIA-X</a:t>
            </a:r>
          </a:p>
        </p:txBody>
      </p:sp>
      <p:sp>
        <p:nvSpPr>
          <p:cNvPr id="10" name="Textfeld 9">
            <a:extLst>
              <a:ext uri="{FF2B5EF4-FFF2-40B4-BE49-F238E27FC236}">
                <a16:creationId xmlns:a16="http://schemas.microsoft.com/office/drawing/2014/main" id="{30C454B0-4834-46C8-B194-212C2ABF7FE3}"/>
              </a:ext>
            </a:extLst>
          </p:cNvPr>
          <p:cNvSpPr txBox="1"/>
          <p:nvPr/>
        </p:nvSpPr>
        <p:spPr>
          <a:xfrm>
            <a:off x="653485" y="6100991"/>
            <a:ext cx="21278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Source</a:t>
            </a:r>
            <a:r>
              <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de-DE" sz="800" b="0" i="0" u="none" strike="noStrike" kern="1200" cap="small"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Bmwi</a:t>
            </a:r>
            <a:r>
              <a:rPr kumimoji="0" lang="de-DE" sz="800" b="0" i="0" u="none" strike="noStrike" kern="1200" cap="sm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2019</a:t>
            </a:r>
            <a:r>
              <a:rPr kumimoji="0" lang="de-DE"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und 2020</a:t>
            </a:r>
          </a:p>
        </p:txBody>
      </p:sp>
    </p:spTree>
    <p:extLst>
      <p:ext uri="{BB962C8B-B14F-4D97-AF65-F5344CB8AC3E}">
        <p14:creationId xmlns:p14="http://schemas.microsoft.com/office/powerpoint/2010/main" val="302685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Data Processing Pipeline </a:t>
            </a:r>
            <a:r>
              <a:rPr lang="de-DE" err="1"/>
              <a:t>for</a:t>
            </a:r>
            <a:r>
              <a:rPr lang="de-DE"/>
              <a:t> Data Analytics</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58</a:t>
            </a:fld>
            <a:endParaRPr lang="de-DE" noProof="0"/>
          </a:p>
        </p:txBody>
      </p:sp>
      <p:sp>
        <p:nvSpPr>
          <p:cNvPr id="5" name="Textplatzhalter 4"/>
          <p:cNvSpPr>
            <a:spLocks noGrp="1"/>
          </p:cNvSpPr>
          <p:nvPr>
            <p:ph type="body" sz="quarter" idx="13"/>
          </p:nvPr>
        </p:nvSpPr>
        <p:spPr/>
        <p:txBody>
          <a:bodyPr/>
          <a:lstStyle/>
          <a:p>
            <a:r>
              <a:rPr lang="de-DE"/>
              <a:t>Data </a:t>
            </a:r>
            <a:r>
              <a:rPr lang="de-DE" err="1"/>
              <a:t>Preprocessing</a:t>
            </a:r>
            <a:endParaRPr lang="de-DE"/>
          </a:p>
        </p:txBody>
      </p:sp>
      <p:grpSp>
        <p:nvGrpSpPr>
          <p:cNvPr id="45" name="Gruppieren 44"/>
          <p:cNvGrpSpPr/>
          <p:nvPr/>
        </p:nvGrpSpPr>
        <p:grpSpPr>
          <a:xfrm>
            <a:off x="4688245" y="1628800"/>
            <a:ext cx="2108556" cy="972340"/>
            <a:chOff x="3988820" y="1242071"/>
            <a:chExt cx="1666915" cy="726979"/>
          </a:xfrm>
        </p:grpSpPr>
        <p:sp>
          <p:nvSpPr>
            <p:cNvPr id="46" name="AutoShape 2"/>
            <p:cNvSpPr>
              <a:spLocks noChangeArrowheads="1"/>
            </p:cNvSpPr>
            <p:nvPr/>
          </p:nvSpPr>
          <p:spPr bwMode="auto">
            <a:xfrm>
              <a:off x="3988820" y="1242071"/>
              <a:ext cx="1666915" cy="726979"/>
            </a:xfrm>
            <a:prstGeom prst="chevron">
              <a:avLst>
                <a:gd name="adj" fmla="val 22843"/>
              </a:avLst>
            </a:prstGeom>
            <a:solidFill>
              <a:srgbClr val="D4E6F4"/>
            </a:solidFill>
            <a:ln w="12700">
              <a:noFill/>
              <a:miter lim="800000"/>
              <a:headEnd/>
              <a:tailEnd/>
            </a:ln>
            <a:effectLst/>
          </p:spPr>
          <p:txBody>
            <a:bodyPr wrap="none" lIns="90000" tIns="46800" rIns="90000" bIns="46800"/>
            <a:lstStyle/>
            <a:p>
              <a:pPr fontAlgn="base">
                <a:spcBef>
                  <a:spcPct val="0"/>
                </a:spcBef>
                <a:spcAft>
                  <a:spcPct val="40000"/>
                </a:spcAft>
                <a:tabLst>
                  <a:tab pos="0" algn="l"/>
                </a:tabLst>
              </a:pPr>
              <a:r>
                <a:rPr lang="de-DE" sz="1400" b="1">
                  <a:solidFill>
                    <a:srgbClr val="006E92"/>
                  </a:solidFill>
                  <a:cs typeface="Arial" panose="020B0604020202020204" pitchFamily="34" charset="0"/>
                </a:rPr>
                <a:t>	</a:t>
              </a:r>
            </a:p>
          </p:txBody>
        </p:sp>
        <p:sp>
          <p:nvSpPr>
            <p:cNvPr id="47" name="Rechteck 46"/>
            <p:cNvSpPr/>
            <p:nvPr/>
          </p:nvSpPr>
          <p:spPr>
            <a:xfrm>
              <a:off x="4266606" y="1406719"/>
              <a:ext cx="1223151" cy="391190"/>
            </a:xfrm>
            <a:prstGeom prst="rect">
              <a:avLst/>
            </a:prstGeom>
          </p:spPr>
          <p:txBody>
            <a:bodyPr wrap="none">
              <a:spAutoFit/>
            </a:bodyPr>
            <a:lstStyle/>
            <a:p>
              <a:pPr algn="ctr" fontAlgn="base">
                <a:spcBef>
                  <a:spcPct val="0"/>
                </a:spcBef>
                <a:spcAft>
                  <a:spcPct val="40000"/>
                </a:spcAft>
                <a:buFont typeface="Wingdings" pitchFamily="2" charset="2"/>
                <a:buNone/>
              </a:pPr>
              <a:r>
                <a:rPr lang="de-DE" sz="1400" b="1">
                  <a:solidFill>
                    <a:srgbClr val="006E92"/>
                  </a:solidFill>
                  <a:cs typeface="Arial" panose="020B0604020202020204" pitchFamily="34" charset="0"/>
                </a:rPr>
                <a:t>Data-</a:t>
              </a:r>
              <a:br>
                <a:rPr lang="de-DE" sz="1400" b="1">
                  <a:solidFill>
                    <a:srgbClr val="006E92"/>
                  </a:solidFill>
                  <a:cs typeface="Arial" panose="020B0604020202020204" pitchFamily="34" charset="0"/>
                </a:rPr>
              </a:br>
              <a:r>
                <a:rPr lang="de-DE" sz="1400" b="1" err="1">
                  <a:solidFill>
                    <a:srgbClr val="006E92"/>
                  </a:solidFill>
                  <a:cs typeface="Arial" panose="020B0604020202020204" pitchFamily="34" charset="0"/>
                </a:rPr>
                <a:t>preprocessing</a:t>
              </a:r>
              <a:endParaRPr lang="de-DE" sz="1400">
                <a:solidFill>
                  <a:srgbClr val="000000"/>
                </a:solidFill>
                <a:cs typeface="Arial" panose="020B0604020202020204" pitchFamily="34" charset="0"/>
              </a:endParaRPr>
            </a:p>
          </p:txBody>
        </p:sp>
      </p:grpSp>
      <p:grpSp>
        <p:nvGrpSpPr>
          <p:cNvPr id="48" name="Gruppieren 47"/>
          <p:cNvGrpSpPr/>
          <p:nvPr/>
        </p:nvGrpSpPr>
        <p:grpSpPr>
          <a:xfrm>
            <a:off x="7089574" y="1762483"/>
            <a:ext cx="1473346" cy="724965"/>
            <a:chOff x="808814" y="1326919"/>
            <a:chExt cx="920656" cy="453012"/>
          </a:xfrm>
        </p:grpSpPr>
        <p:grpSp>
          <p:nvGrpSpPr>
            <p:cNvPr id="49" name="Gruppieren 48"/>
            <p:cNvGrpSpPr/>
            <p:nvPr/>
          </p:nvGrpSpPr>
          <p:grpSpPr>
            <a:xfrm>
              <a:off x="808814" y="1326919"/>
              <a:ext cx="920656" cy="453012"/>
              <a:chOff x="936000" y="1124744"/>
              <a:chExt cx="920656" cy="453012"/>
            </a:xfrm>
          </p:grpSpPr>
          <p:sp>
            <p:nvSpPr>
              <p:cNvPr id="56" name="Rechteck 55"/>
              <p:cNvSpPr/>
              <p:nvPr/>
            </p:nvSpPr>
            <p:spPr bwMode="auto">
              <a:xfrm>
                <a:off x="992560" y="1124744"/>
                <a:ext cx="864096" cy="360040"/>
              </a:xfrm>
              <a:prstGeom prst="rec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57" name="Rechteck 56"/>
              <p:cNvSpPr/>
              <p:nvPr/>
            </p:nvSpPr>
            <p:spPr bwMode="auto">
              <a:xfrm>
                <a:off x="964800" y="1148400"/>
                <a:ext cx="864096" cy="360040"/>
              </a:xfrm>
              <a:prstGeom prst="rec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58" name="Flussdiagramm: Dokument 57"/>
              <p:cNvSpPr/>
              <p:nvPr/>
            </p:nvSpPr>
            <p:spPr bwMode="auto">
              <a:xfrm>
                <a:off x="936000" y="1180800"/>
                <a:ext cx="864096" cy="396956"/>
              </a:xfrm>
              <a:prstGeom prst="flowChartDocumen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grpSp>
        <p:grpSp>
          <p:nvGrpSpPr>
            <p:cNvPr id="50" name="Gruppieren 49"/>
            <p:cNvGrpSpPr/>
            <p:nvPr/>
          </p:nvGrpSpPr>
          <p:grpSpPr>
            <a:xfrm>
              <a:off x="857647" y="1414021"/>
              <a:ext cx="737681" cy="220835"/>
              <a:chOff x="5460919" y="3861048"/>
              <a:chExt cx="737681" cy="220835"/>
            </a:xfrm>
          </p:grpSpPr>
          <p:cxnSp>
            <p:nvCxnSpPr>
              <p:cNvPr id="51" name="Straight Arrow Connector 4"/>
              <p:cNvCxnSpPr/>
              <p:nvPr/>
            </p:nvCxnSpPr>
            <p:spPr>
              <a:xfrm>
                <a:off x="5461439" y="4081883"/>
                <a:ext cx="727287" cy="0"/>
              </a:xfrm>
              <a:prstGeom prst="straightConnector1">
                <a:avLst/>
              </a:prstGeom>
              <a:noFill/>
              <a:ln w="6350" cap="flat" cmpd="sng" algn="ctr">
                <a:solidFill>
                  <a:srgbClr val="000000"/>
                </a:solidFill>
                <a:prstDash val="solid"/>
                <a:tailEnd type="arrow" w="sm" len="sm"/>
              </a:ln>
              <a:effectLst/>
            </p:spPr>
          </p:cxnSp>
          <p:cxnSp>
            <p:nvCxnSpPr>
              <p:cNvPr id="52" name="Straight Arrow Connector 13"/>
              <p:cNvCxnSpPr/>
              <p:nvPr/>
            </p:nvCxnSpPr>
            <p:spPr>
              <a:xfrm flipV="1">
                <a:off x="5460919" y="3861048"/>
                <a:ext cx="0" cy="220835"/>
              </a:xfrm>
              <a:prstGeom prst="straightConnector1">
                <a:avLst/>
              </a:prstGeom>
              <a:noFill/>
              <a:ln w="6350" cap="flat" cmpd="sng" algn="ctr">
                <a:solidFill>
                  <a:srgbClr val="000000"/>
                </a:solidFill>
                <a:prstDash val="solid"/>
                <a:tailEnd type="arrow" w="sm" len="sm"/>
              </a:ln>
              <a:effectLst/>
            </p:spPr>
          </p:cxnSp>
          <p:sp>
            <p:nvSpPr>
              <p:cNvPr id="53" name="Freeform 8"/>
              <p:cNvSpPr/>
              <p:nvPr/>
            </p:nvSpPr>
            <p:spPr>
              <a:xfrm rot="21375998">
                <a:off x="5460919" y="3948967"/>
                <a:ext cx="249980"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54" name="Freeform 8"/>
              <p:cNvSpPr/>
              <p:nvPr/>
            </p:nvSpPr>
            <p:spPr>
              <a:xfrm rot="21375998">
                <a:off x="5704269" y="3948968"/>
                <a:ext cx="249980"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55" name="Freeform 8"/>
              <p:cNvSpPr/>
              <p:nvPr/>
            </p:nvSpPr>
            <p:spPr>
              <a:xfrm rot="21375998">
                <a:off x="5948620" y="3948796"/>
                <a:ext cx="249980"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grpSp>
      </p:grpSp>
      <p:sp>
        <p:nvSpPr>
          <p:cNvPr id="59" name="Rechteck 58"/>
          <p:cNvSpPr/>
          <p:nvPr/>
        </p:nvSpPr>
        <p:spPr>
          <a:xfrm>
            <a:off x="3103975" y="1321024"/>
            <a:ext cx="1008609" cy="307777"/>
          </a:xfrm>
          <a:prstGeom prst="rect">
            <a:avLst/>
          </a:prstGeom>
        </p:spPr>
        <p:txBody>
          <a:bodyPr wrap="none">
            <a:spAutoFit/>
          </a:bodyPr>
          <a:lstStyle/>
          <a:p>
            <a:pPr algn="ctr" fontAlgn="base">
              <a:spcBef>
                <a:spcPct val="0"/>
              </a:spcBef>
              <a:spcAft>
                <a:spcPct val="40000"/>
              </a:spcAft>
              <a:buFont typeface="Wingdings" pitchFamily="2" charset="2"/>
              <a:buNone/>
            </a:pPr>
            <a:r>
              <a:rPr lang="de-DE" sz="1400" b="1">
                <a:solidFill>
                  <a:srgbClr val="006E92"/>
                </a:solidFill>
                <a:cs typeface="Arial" panose="020B0604020202020204" pitchFamily="34" charset="0"/>
              </a:rPr>
              <a:t>Raw data</a:t>
            </a:r>
            <a:endParaRPr lang="de-DE" sz="1400">
              <a:solidFill>
                <a:srgbClr val="000000"/>
              </a:solidFill>
              <a:cs typeface="Arial" panose="020B0604020202020204" pitchFamily="34" charset="0"/>
            </a:endParaRPr>
          </a:p>
        </p:txBody>
      </p:sp>
      <p:sp>
        <p:nvSpPr>
          <p:cNvPr id="60" name="Rechteck 59"/>
          <p:cNvSpPr/>
          <p:nvPr/>
        </p:nvSpPr>
        <p:spPr>
          <a:xfrm>
            <a:off x="6817676" y="1321023"/>
            <a:ext cx="2160240" cy="307777"/>
          </a:xfrm>
          <a:prstGeom prst="rect">
            <a:avLst/>
          </a:prstGeom>
        </p:spPr>
        <p:txBody>
          <a:bodyPr wrap="square">
            <a:spAutoFit/>
          </a:bodyPr>
          <a:lstStyle/>
          <a:p>
            <a:pPr fontAlgn="base">
              <a:spcBef>
                <a:spcPct val="0"/>
              </a:spcBef>
              <a:spcAft>
                <a:spcPct val="40000"/>
              </a:spcAft>
              <a:buFont typeface="Wingdings" pitchFamily="2" charset="2"/>
              <a:buNone/>
            </a:pPr>
            <a:r>
              <a:rPr lang="de-DE" sz="1400" b="1">
                <a:solidFill>
                  <a:srgbClr val="006E92"/>
                </a:solidFill>
                <a:cs typeface="Arial" panose="020B0604020202020204" pitchFamily="34" charset="0"/>
              </a:rPr>
              <a:t>Preprocessed data</a:t>
            </a:r>
            <a:endParaRPr lang="de-DE" sz="1400">
              <a:solidFill>
                <a:srgbClr val="000000"/>
              </a:solidFill>
              <a:cs typeface="Arial" panose="020B0604020202020204" pitchFamily="34" charset="0"/>
            </a:endParaRPr>
          </a:p>
        </p:txBody>
      </p:sp>
      <p:grpSp>
        <p:nvGrpSpPr>
          <p:cNvPr id="61" name="Gruppieren 60"/>
          <p:cNvGrpSpPr/>
          <p:nvPr/>
        </p:nvGrpSpPr>
        <p:grpSpPr>
          <a:xfrm>
            <a:off x="2922123" y="1854441"/>
            <a:ext cx="1473346" cy="724965"/>
            <a:chOff x="161377" y="3207493"/>
            <a:chExt cx="1473346" cy="724965"/>
          </a:xfrm>
        </p:grpSpPr>
        <p:grpSp>
          <p:nvGrpSpPr>
            <p:cNvPr id="62" name="Gruppieren 61"/>
            <p:cNvGrpSpPr/>
            <p:nvPr/>
          </p:nvGrpSpPr>
          <p:grpSpPr>
            <a:xfrm>
              <a:off x="161377" y="3207493"/>
              <a:ext cx="1473346" cy="724965"/>
              <a:chOff x="3684609" y="2235219"/>
              <a:chExt cx="920656" cy="453012"/>
            </a:xfrm>
          </p:grpSpPr>
          <p:grpSp>
            <p:nvGrpSpPr>
              <p:cNvPr id="67" name="Gruppieren 66"/>
              <p:cNvGrpSpPr/>
              <p:nvPr/>
            </p:nvGrpSpPr>
            <p:grpSpPr>
              <a:xfrm>
                <a:off x="3684609" y="2235219"/>
                <a:ext cx="920656" cy="453012"/>
                <a:chOff x="936000" y="1124744"/>
                <a:chExt cx="920656" cy="453012"/>
              </a:xfrm>
            </p:grpSpPr>
            <p:sp>
              <p:nvSpPr>
                <p:cNvPr id="77" name="Rechteck 76"/>
                <p:cNvSpPr/>
                <p:nvPr/>
              </p:nvSpPr>
              <p:spPr bwMode="auto">
                <a:xfrm>
                  <a:off x="992560" y="1124744"/>
                  <a:ext cx="864096" cy="360040"/>
                </a:xfrm>
                <a:prstGeom prst="rec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78" name="Rechteck 77"/>
                <p:cNvSpPr/>
                <p:nvPr/>
              </p:nvSpPr>
              <p:spPr bwMode="auto">
                <a:xfrm>
                  <a:off x="964800" y="1148400"/>
                  <a:ext cx="864096" cy="360040"/>
                </a:xfrm>
                <a:prstGeom prst="rec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79" name="Flussdiagramm: Dokument 78"/>
                <p:cNvSpPr/>
                <p:nvPr/>
              </p:nvSpPr>
              <p:spPr bwMode="auto">
                <a:xfrm>
                  <a:off x="936000" y="1180800"/>
                  <a:ext cx="864096" cy="396956"/>
                </a:xfrm>
                <a:prstGeom prst="flowChartDocument">
                  <a:avLst/>
                </a:prstGeom>
                <a:solidFill>
                  <a:srgbClr val="FFFFFF"/>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cs typeface="Arial" panose="020B0604020202020204" pitchFamily="34" charset="0"/>
                  </a:endParaRPr>
                </a:p>
              </p:txBody>
            </p:sp>
          </p:grpSp>
          <p:grpSp>
            <p:nvGrpSpPr>
              <p:cNvPr id="68" name="Gruppieren 67"/>
              <p:cNvGrpSpPr/>
              <p:nvPr/>
            </p:nvGrpSpPr>
            <p:grpSpPr>
              <a:xfrm>
                <a:off x="3749208" y="2324551"/>
                <a:ext cx="737681" cy="220835"/>
                <a:chOff x="5460919" y="3861048"/>
                <a:chExt cx="737681" cy="220835"/>
              </a:xfrm>
            </p:grpSpPr>
            <p:cxnSp>
              <p:nvCxnSpPr>
                <p:cNvPr id="72" name="Straight Arrow Connector 4"/>
                <p:cNvCxnSpPr/>
                <p:nvPr/>
              </p:nvCxnSpPr>
              <p:spPr>
                <a:xfrm>
                  <a:off x="5461439" y="4081883"/>
                  <a:ext cx="727287" cy="0"/>
                </a:xfrm>
                <a:prstGeom prst="straightConnector1">
                  <a:avLst/>
                </a:prstGeom>
                <a:noFill/>
                <a:ln w="6350" cap="flat" cmpd="sng" algn="ctr">
                  <a:solidFill>
                    <a:srgbClr val="000000"/>
                  </a:solidFill>
                  <a:prstDash val="solid"/>
                  <a:tailEnd type="arrow" w="sm" len="sm"/>
                </a:ln>
                <a:effectLst/>
              </p:spPr>
            </p:cxnSp>
            <p:cxnSp>
              <p:nvCxnSpPr>
                <p:cNvPr id="73" name="Straight Arrow Connector 13"/>
                <p:cNvCxnSpPr/>
                <p:nvPr/>
              </p:nvCxnSpPr>
              <p:spPr>
                <a:xfrm flipV="1">
                  <a:off x="5460919" y="3861048"/>
                  <a:ext cx="0" cy="220835"/>
                </a:xfrm>
                <a:prstGeom prst="straightConnector1">
                  <a:avLst/>
                </a:prstGeom>
                <a:noFill/>
                <a:ln w="6350" cap="flat" cmpd="sng" algn="ctr">
                  <a:solidFill>
                    <a:srgbClr val="000000"/>
                  </a:solidFill>
                  <a:prstDash val="solid"/>
                  <a:tailEnd type="arrow" w="sm" len="sm"/>
                </a:ln>
                <a:effectLst/>
              </p:spPr>
            </p:cxnSp>
            <p:sp>
              <p:nvSpPr>
                <p:cNvPr id="74" name="Freeform 8"/>
                <p:cNvSpPr/>
                <p:nvPr/>
              </p:nvSpPr>
              <p:spPr>
                <a:xfrm rot="21375998">
                  <a:off x="5471249" y="3948611"/>
                  <a:ext cx="203389" cy="98771"/>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75" name="Freeform 8"/>
                <p:cNvSpPr/>
                <p:nvPr/>
              </p:nvSpPr>
              <p:spPr>
                <a:xfrm rot="21375998">
                  <a:off x="5742049" y="3947737"/>
                  <a:ext cx="212159"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sp>
              <p:nvSpPr>
                <p:cNvPr id="76" name="Freeform 8"/>
                <p:cNvSpPr/>
                <p:nvPr/>
              </p:nvSpPr>
              <p:spPr>
                <a:xfrm rot="21375998">
                  <a:off x="5948620" y="3948796"/>
                  <a:ext cx="249980" cy="96896"/>
                </a:xfrm>
                <a:custGeom>
                  <a:avLst/>
                  <a:gdLst>
                    <a:gd name="connsiteX0" fmla="*/ 0 w 5058383"/>
                    <a:gd name="connsiteY0" fmla="*/ 699488 h 876811"/>
                    <a:gd name="connsiteX1" fmla="*/ 554477 w 5058383"/>
                    <a:gd name="connsiteY1" fmla="*/ 553573 h 876811"/>
                    <a:gd name="connsiteX2" fmla="*/ 1225686 w 5058383"/>
                    <a:gd name="connsiteY2" fmla="*/ 553573 h 876811"/>
                    <a:gd name="connsiteX3" fmla="*/ 2071992 w 5058383"/>
                    <a:gd name="connsiteY3" fmla="*/ 874586 h 876811"/>
                    <a:gd name="connsiteX4" fmla="*/ 2752928 w 5058383"/>
                    <a:gd name="connsiteY4" fmla="*/ 368748 h 876811"/>
                    <a:gd name="connsiteX5" fmla="*/ 3394954 w 5058383"/>
                    <a:gd name="connsiteY5" fmla="*/ 290927 h 876811"/>
                    <a:gd name="connsiteX6" fmla="*/ 3813243 w 5058383"/>
                    <a:gd name="connsiteY6" fmla="*/ 8824 h 876811"/>
                    <a:gd name="connsiteX7" fmla="*/ 4280171 w 5058383"/>
                    <a:gd name="connsiteY7" fmla="*/ 96373 h 876811"/>
                    <a:gd name="connsiteX8" fmla="*/ 4786009 w 5058383"/>
                    <a:gd name="connsiteY8" fmla="*/ 349292 h 876811"/>
                    <a:gd name="connsiteX9" fmla="*/ 5058383 w 5058383"/>
                    <a:gd name="connsiteY9" fmla="*/ 621667 h 876811"/>
                    <a:gd name="connsiteX10" fmla="*/ 5058383 w 5058383"/>
                    <a:gd name="connsiteY10" fmla="*/ 621667 h 876811"/>
                    <a:gd name="connsiteX0" fmla="*/ 0 w 4962552"/>
                    <a:gd name="connsiteY0" fmla="*/ 328483 h 876811"/>
                    <a:gd name="connsiteX1" fmla="*/ 458646 w 4962552"/>
                    <a:gd name="connsiteY1" fmla="*/ 553573 h 876811"/>
                    <a:gd name="connsiteX2" fmla="*/ 1129855 w 4962552"/>
                    <a:gd name="connsiteY2" fmla="*/ 553573 h 876811"/>
                    <a:gd name="connsiteX3" fmla="*/ 1976161 w 4962552"/>
                    <a:gd name="connsiteY3" fmla="*/ 874586 h 876811"/>
                    <a:gd name="connsiteX4" fmla="*/ 2657097 w 4962552"/>
                    <a:gd name="connsiteY4" fmla="*/ 368748 h 876811"/>
                    <a:gd name="connsiteX5" fmla="*/ 3299123 w 4962552"/>
                    <a:gd name="connsiteY5" fmla="*/ 290927 h 876811"/>
                    <a:gd name="connsiteX6" fmla="*/ 3717412 w 4962552"/>
                    <a:gd name="connsiteY6" fmla="*/ 8824 h 876811"/>
                    <a:gd name="connsiteX7" fmla="*/ 4184340 w 4962552"/>
                    <a:gd name="connsiteY7" fmla="*/ 96373 h 876811"/>
                    <a:gd name="connsiteX8" fmla="*/ 4690178 w 4962552"/>
                    <a:gd name="connsiteY8" fmla="*/ 349292 h 876811"/>
                    <a:gd name="connsiteX9" fmla="*/ 4962552 w 4962552"/>
                    <a:gd name="connsiteY9" fmla="*/ 621667 h 876811"/>
                    <a:gd name="connsiteX10" fmla="*/ 4962552 w 4962552"/>
                    <a:gd name="connsiteY10" fmla="*/ 621667 h 876811"/>
                    <a:gd name="connsiteX0" fmla="*/ 0 w 4962552"/>
                    <a:gd name="connsiteY0" fmla="*/ 328483 h 876972"/>
                    <a:gd name="connsiteX1" fmla="*/ 458646 w 4962552"/>
                    <a:gd name="connsiteY1" fmla="*/ 553573 h 876972"/>
                    <a:gd name="connsiteX2" fmla="*/ 737779 w 4962552"/>
                    <a:gd name="connsiteY2" fmla="*/ 420908 h 876972"/>
                    <a:gd name="connsiteX3" fmla="*/ 1129855 w 4962552"/>
                    <a:gd name="connsiteY3" fmla="*/ 553573 h 876972"/>
                    <a:gd name="connsiteX4" fmla="*/ 1976161 w 4962552"/>
                    <a:gd name="connsiteY4" fmla="*/ 874586 h 876972"/>
                    <a:gd name="connsiteX5" fmla="*/ 2657097 w 4962552"/>
                    <a:gd name="connsiteY5" fmla="*/ 368748 h 876972"/>
                    <a:gd name="connsiteX6" fmla="*/ 3299123 w 4962552"/>
                    <a:gd name="connsiteY6" fmla="*/ 290927 h 876972"/>
                    <a:gd name="connsiteX7" fmla="*/ 3717412 w 4962552"/>
                    <a:gd name="connsiteY7" fmla="*/ 8824 h 876972"/>
                    <a:gd name="connsiteX8" fmla="*/ 4184340 w 4962552"/>
                    <a:gd name="connsiteY8" fmla="*/ 96373 h 876972"/>
                    <a:gd name="connsiteX9" fmla="*/ 4690178 w 4962552"/>
                    <a:gd name="connsiteY9" fmla="*/ 349292 h 876972"/>
                    <a:gd name="connsiteX10" fmla="*/ 4962552 w 4962552"/>
                    <a:gd name="connsiteY10" fmla="*/ 621667 h 876972"/>
                    <a:gd name="connsiteX11" fmla="*/ 4962552 w 4962552"/>
                    <a:gd name="connsiteY11" fmla="*/ 621667 h 876972"/>
                    <a:gd name="connsiteX0" fmla="*/ 0 w 4962552"/>
                    <a:gd name="connsiteY0" fmla="*/ 328483 h 877545"/>
                    <a:gd name="connsiteX1" fmla="*/ 458646 w 4962552"/>
                    <a:gd name="connsiteY1" fmla="*/ 553573 h 877545"/>
                    <a:gd name="connsiteX2" fmla="*/ 737779 w 4962552"/>
                    <a:gd name="connsiteY2" fmla="*/ 420908 h 877545"/>
                    <a:gd name="connsiteX3" fmla="*/ 1636393 w 4962552"/>
                    <a:gd name="connsiteY3" fmla="*/ 570437 h 877545"/>
                    <a:gd name="connsiteX4" fmla="*/ 1976161 w 4962552"/>
                    <a:gd name="connsiteY4" fmla="*/ 874586 h 877545"/>
                    <a:gd name="connsiteX5" fmla="*/ 2657097 w 4962552"/>
                    <a:gd name="connsiteY5" fmla="*/ 368748 h 877545"/>
                    <a:gd name="connsiteX6" fmla="*/ 3299123 w 4962552"/>
                    <a:gd name="connsiteY6" fmla="*/ 290927 h 877545"/>
                    <a:gd name="connsiteX7" fmla="*/ 3717412 w 4962552"/>
                    <a:gd name="connsiteY7" fmla="*/ 8824 h 877545"/>
                    <a:gd name="connsiteX8" fmla="*/ 4184340 w 4962552"/>
                    <a:gd name="connsiteY8" fmla="*/ 96373 h 877545"/>
                    <a:gd name="connsiteX9" fmla="*/ 4690178 w 4962552"/>
                    <a:gd name="connsiteY9" fmla="*/ 349292 h 877545"/>
                    <a:gd name="connsiteX10" fmla="*/ 4962552 w 4962552"/>
                    <a:gd name="connsiteY10" fmla="*/ 621667 h 877545"/>
                    <a:gd name="connsiteX11" fmla="*/ 4962552 w 4962552"/>
                    <a:gd name="connsiteY11" fmla="*/ 621667 h 877545"/>
                    <a:gd name="connsiteX0" fmla="*/ 0 w 4962552"/>
                    <a:gd name="connsiteY0" fmla="*/ 328483 h 621668"/>
                    <a:gd name="connsiteX1" fmla="*/ 458646 w 4962552"/>
                    <a:gd name="connsiteY1" fmla="*/ 553573 h 621668"/>
                    <a:gd name="connsiteX2" fmla="*/ 737779 w 4962552"/>
                    <a:gd name="connsiteY2" fmla="*/ 420908 h 621668"/>
                    <a:gd name="connsiteX3" fmla="*/ 1636393 w 4962552"/>
                    <a:gd name="connsiteY3" fmla="*/ 570437 h 621668"/>
                    <a:gd name="connsiteX4" fmla="*/ 2195203 w 4962552"/>
                    <a:gd name="connsiteY4" fmla="*/ 537309 h 621668"/>
                    <a:gd name="connsiteX5" fmla="*/ 2657097 w 4962552"/>
                    <a:gd name="connsiteY5" fmla="*/ 368748 h 621668"/>
                    <a:gd name="connsiteX6" fmla="*/ 3299123 w 4962552"/>
                    <a:gd name="connsiteY6" fmla="*/ 290927 h 621668"/>
                    <a:gd name="connsiteX7" fmla="*/ 3717412 w 4962552"/>
                    <a:gd name="connsiteY7" fmla="*/ 8824 h 621668"/>
                    <a:gd name="connsiteX8" fmla="*/ 4184340 w 4962552"/>
                    <a:gd name="connsiteY8" fmla="*/ 96373 h 621668"/>
                    <a:gd name="connsiteX9" fmla="*/ 4690178 w 4962552"/>
                    <a:gd name="connsiteY9" fmla="*/ 349292 h 621668"/>
                    <a:gd name="connsiteX10" fmla="*/ 4962552 w 4962552"/>
                    <a:gd name="connsiteY10" fmla="*/ 621667 h 621668"/>
                    <a:gd name="connsiteX11" fmla="*/ 4962552 w 4962552"/>
                    <a:gd name="connsiteY11" fmla="*/ 621667 h 621668"/>
                    <a:gd name="connsiteX0" fmla="*/ 0 w 4962552"/>
                    <a:gd name="connsiteY0" fmla="*/ 234782 h 527965"/>
                    <a:gd name="connsiteX1" fmla="*/ 458646 w 4962552"/>
                    <a:gd name="connsiteY1" fmla="*/ 459872 h 527965"/>
                    <a:gd name="connsiteX2" fmla="*/ 737779 w 4962552"/>
                    <a:gd name="connsiteY2" fmla="*/ 327207 h 527965"/>
                    <a:gd name="connsiteX3" fmla="*/ 1636393 w 4962552"/>
                    <a:gd name="connsiteY3" fmla="*/ 476736 h 527965"/>
                    <a:gd name="connsiteX4" fmla="*/ 2195203 w 4962552"/>
                    <a:gd name="connsiteY4" fmla="*/ 443608 h 527965"/>
                    <a:gd name="connsiteX5" fmla="*/ 2657097 w 4962552"/>
                    <a:gd name="connsiteY5" fmla="*/ 275047 h 527965"/>
                    <a:gd name="connsiteX6" fmla="*/ 3299123 w 4962552"/>
                    <a:gd name="connsiteY6" fmla="*/ 197226 h 527965"/>
                    <a:gd name="connsiteX7" fmla="*/ 3963836 w 4962552"/>
                    <a:gd name="connsiteY7" fmla="*/ 421039 h 527965"/>
                    <a:gd name="connsiteX8" fmla="*/ 4184340 w 4962552"/>
                    <a:gd name="connsiteY8" fmla="*/ 2672 h 527965"/>
                    <a:gd name="connsiteX9" fmla="*/ 4690178 w 4962552"/>
                    <a:gd name="connsiteY9" fmla="*/ 255591 h 527965"/>
                    <a:gd name="connsiteX10" fmla="*/ 4962552 w 4962552"/>
                    <a:gd name="connsiteY10" fmla="*/ 527966 h 527965"/>
                    <a:gd name="connsiteX11" fmla="*/ 4962552 w 4962552"/>
                    <a:gd name="connsiteY11" fmla="*/ 527966 h 527965"/>
                    <a:gd name="connsiteX0" fmla="*/ 0 w 4962552"/>
                    <a:gd name="connsiteY0" fmla="*/ 86753 h 379937"/>
                    <a:gd name="connsiteX1" fmla="*/ 458646 w 4962552"/>
                    <a:gd name="connsiteY1" fmla="*/ 311843 h 379937"/>
                    <a:gd name="connsiteX2" fmla="*/ 737779 w 4962552"/>
                    <a:gd name="connsiteY2" fmla="*/ 179178 h 379937"/>
                    <a:gd name="connsiteX3" fmla="*/ 1636393 w 4962552"/>
                    <a:gd name="connsiteY3" fmla="*/ 328707 h 379937"/>
                    <a:gd name="connsiteX4" fmla="*/ 2195203 w 4962552"/>
                    <a:gd name="connsiteY4" fmla="*/ 295579 h 379937"/>
                    <a:gd name="connsiteX5" fmla="*/ 2657097 w 4962552"/>
                    <a:gd name="connsiteY5" fmla="*/ 127018 h 379937"/>
                    <a:gd name="connsiteX6" fmla="*/ 3299123 w 4962552"/>
                    <a:gd name="connsiteY6" fmla="*/ 49197 h 379937"/>
                    <a:gd name="connsiteX7" fmla="*/ 3963836 w 4962552"/>
                    <a:gd name="connsiteY7" fmla="*/ 273010 h 379937"/>
                    <a:gd name="connsiteX8" fmla="*/ 4540286 w 4962552"/>
                    <a:gd name="connsiteY8" fmla="*/ 6417 h 379937"/>
                    <a:gd name="connsiteX9" fmla="*/ 4690178 w 4962552"/>
                    <a:gd name="connsiteY9" fmla="*/ 107562 h 379937"/>
                    <a:gd name="connsiteX10" fmla="*/ 4962552 w 4962552"/>
                    <a:gd name="connsiteY10" fmla="*/ 379937 h 379937"/>
                    <a:gd name="connsiteX11" fmla="*/ 4962552 w 4962552"/>
                    <a:gd name="connsiteY11" fmla="*/ 379937 h 379937"/>
                    <a:gd name="connsiteX0" fmla="*/ 0 w 5222666"/>
                    <a:gd name="connsiteY0" fmla="*/ 86753 h 380594"/>
                    <a:gd name="connsiteX1" fmla="*/ 458646 w 5222666"/>
                    <a:gd name="connsiteY1" fmla="*/ 311843 h 380594"/>
                    <a:gd name="connsiteX2" fmla="*/ 737779 w 5222666"/>
                    <a:gd name="connsiteY2" fmla="*/ 179178 h 380594"/>
                    <a:gd name="connsiteX3" fmla="*/ 1636393 w 5222666"/>
                    <a:gd name="connsiteY3" fmla="*/ 328707 h 380594"/>
                    <a:gd name="connsiteX4" fmla="*/ 2195203 w 5222666"/>
                    <a:gd name="connsiteY4" fmla="*/ 295579 h 380594"/>
                    <a:gd name="connsiteX5" fmla="*/ 2657097 w 5222666"/>
                    <a:gd name="connsiteY5" fmla="*/ 127018 h 380594"/>
                    <a:gd name="connsiteX6" fmla="*/ 3299123 w 5222666"/>
                    <a:gd name="connsiteY6" fmla="*/ 49197 h 380594"/>
                    <a:gd name="connsiteX7" fmla="*/ 3963836 w 5222666"/>
                    <a:gd name="connsiteY7" fmla="*/ 273010 h 380594"/>
                    <a:gd name="connsiteX8" fmla="*/ 4540286 w 5222666"/>
                    <a:gd name="connsiteY8" fmla="*/ 6417 h 380594"/>
                    <a:gd name="connsiteX9" fmla="*/ 4690178 w 5222666"/>
                    <a:gd name="connsiteY9" fmla="*/ 107562 h 380594"/>
                    <a:gd name="connsiteX10" fmla="*/ 4962552 w 5222666"/>
                    <a:gd name="connsiteY10" fmla="*/ 379937 h 380594"/>
                    <a:gd name="connsiteX11" fmla="*/ 5222666 w 5222666"/>
                    <a:gd name="connsiteY11" fmla="*/ 177572 h 380594"/>
                    <a:gd name="connsiteX0" fmla="*/ 0 w 5523850"/>
                    <a:gd name="connsiteY0" fmla="*/ 86753 h 380289"/>
                    <a:gd name="connsiteX1" fmla="*/ 458646 w 5523850"/>
                    <a:gd name="connsiteY1" fmla="*/ 311843 h 380289"/>
                    <a:gd name="connsiteX2" fmla="*/ 737779 w 5523850"/>
                    <a:gd name="connsiteY2" fmla="*/ 179178 h 380289"/>
                    <a:gd name="connsiteX3" fmla="*/ 1636393 w 5523850"/>
                    <a:gd name="connsiteY3" fmla="*/ 328707 h 380289"/>
                    <a:gd name="connsiteX4" fmla="*/ 2195203 w 5523850"/>
                    <a:gd name="connsiteY4" fmla="*/ 295579 h 380289"/>
                    <a:gd name="connsiteX5" fmla="*/ 2657097 w 5523850"/>
                    <a:gd name="connsiteY5" fmla="*/ 127018 h 380289"/>
                    <a:gd name="connsiteX6" fmla="*/ 3299123 w 5523850"/>
                    <a:gd name="connsiteY6" fmla="*/ 49197 h 380289"/>
                    <a:gd name="connsiteX7" fmla="*/ 3963836 w 5523850"/>
                    <a:gd name="connsiteY7" fmla="*/ 273010 h 380289"/>
                    <a:gd name="connsiteX8" fmla="*/ 4540286 w 5523850"/>
                    <a:gd name="connsiteY8" fmla="*/ 6417 h 380289"/>
                    <a:gd name="connsiteX9" fmla="*/ 4690178 w 5523850"/>
                    <a:gd name="connsiteY9" fmla="*/ 107562 h 380289"/>
                    <a:gd name="connsiteX10" fmla="*/ 4962552 w 5523850"/>
                    <a:gd name="connsiteY10" fmla="*/ 379937 h 380289"/>
                    <a:gd name="connsiteX11" fmla="*/ 5523850 w 5523850"/>
                    <a:gd name="connsiteY11" fmla="*/ 160709 h 380289"/>
                    <a:gd name="connsiteX0" fmla="*/ 0 w 5523850"/>
                    <a:gd name="connsiteY0" fmla="*/ 43108 h 336644"/>
                    <a:gd name="connsiteX1" fmla="*/ 458646 w 5523850"/>
                    <a:gd name="connsiteY1" fmla="*/ 268198 h 336644"/>
                    <a:gd name="connsiteX2" fmla="*/ 737779 w 5523850"/>
                    <a:gd name="connsiteY2" fmla="*/ 135533 h 336644"/>
                    <a:gd name="connsiteX3" fmla="*/ 1636393 w 5523850"/>
                    <a:gd name="connsiteY3" fmla="*/ 285062 h 336644"/>
                    <a:gd name="connsiteX4" fmla="*/ 2195203 w 5523850"/>
                    <a:gd name="connsiteY4" fmla="*/ 251934 h 336644"/>
                    <a:gd name="connsiteX5" fmla="*/ 2657097 w 5523850"/>
                    <a:gd name="connsiteY5" fmla="*/ 83373 h 336644"/>
                    <a:gd name="connsiteX6" fmla="*/ 3299123 w 5523850"/>
                    <a:gd name="connsiteY6" fmla="*/ 5552 h 336644"/>
                    <a:gd name="connsiteX7" fmla="*/ 3963836 w 5523850"/>
                    <a:gd name="connsiteY7" fmla="*/ 229365 h 336644"/>
                    <a:gd name="connsiteX8" fmla="*/ 4321243 w 5523850"/>
                    <a:gd name="connsiteY8" fmla="*/ 148273 h 336644"/>
                    <a:gd name="connsiteX9" fmla="*/ 4690178 w 5523850"/>
                    <a:gd name="connsiteY9" fmla="*/ 63917 h 336644"/>
                    <a:gd name="connsiteX10" fmla="*/ 4962552 w 5523850"/>
                    <a:gd name="connsiteY10" fmla="*/ 336292 h 336644"/>
                    <a:gd name="connsiteX11" fmla="*/ 5523850 w 5523850"/>
                    <a:gd name="connsiteY11" fmla="*/ 117064 h 336644"/>
                    <a:gd name="connsiteX0" fmla="*/ 0 w 5523850"/>
                    <a:gd name="connsiteY0" fmla="*/ 413489 h 707025"/>
                    <a:gd name="connsiteX1" fmla="*/ 458646 w 5523850"/>
                    <a:gd name="connsiteY1" fmla="*/ 638579 h 707025"/>
                    <a:gd name="connsiteX2" fmla="*/ 954823 w 5523850"/>
                    <a:gd name="connsiteY2" fmla="*/ 0 h 707025"/>
                    <a:gd name="connsiteX3" fmla="*/ 1636393 w 5523850"/>
                    <a:gd name="connsiteY3" fmla="*/ 655443 h 707025"/>
                    <a:gd name="connsiteX4" fmla="*/ 2195203 w 5523850"/>
                    <a:gd name="connsiteY4" fmla="*/ 622315 h 707025"/>
                    <a:gd name="connsiteX5" fmla="*/ 2657097 w 5523850"/>
                    <a:gd name="connsiteY5" fmla="*/ 453754 h 707025"/>
                    <a:gd name="connsiteX6" fmla="*/ 3299123 w 5523850"/>
                    <a:gd name="connsiteY6" fmla="*/ 375933 h 707025"/>
                    <a:gd name="connsiteX7" fmla="*/ 3963836 w 5523850"/>
                    <a:gd name="connsiteY7" fmla="*/ 599746 h 707025"/>
                    <a:gd name="connsiteX8" fmla="*/ 4321243 w 5523850"/>
                    <a:gd name="connsiteY8" fmla="*/ 518654 h 707025"/>
                    <a:gd name="connsiteX9" fmla="*/ 4690178 w 5523850"/>
                    <a:gd name="connsiteY9" fmla="*/ 434298 h 707025"/>
                    <a:gd name="connsiteX10" fmla="*/ 4962552 w 5523850"/>
                    <a:gd name="connsiteY10" fmla="*/ 706673 h 707025"/>
                    <a:gd name="connsiteX11" fmla="*/ 5523850 w 5523850"/>
                    <a:gd name="connsiteY11" fmla="*/ 487445 h 707025"/>
                    <a:gd name="connsiteX0" fmla="*/ 0 w 5523850"/>
                    <a:gd name="connsiteY0" fmla="*/ 472918 h 766454"/>
                    <a:gd name="connsiteX1" fmla="*/ 444176 w 5523850"/>
                    <a:gd name="connsiteY1" fmla="*/ 23455 h 766454"/>
                    <a:gd name="connsiteX2" fmla="*/ 954823 w 5523850"/>
                    <a:gd name="connsiteY2" fmla="*/ 59429 h 766454"/>
                    <a:gd name="connsiteX3" fmla="*/ 1636393 w 5523850"/>
                    <a:gd name="connsiteY3" fmla="*/ 714872 h 766454"/>
                    <a:gd name="connsiteX4" fmla="*/ 2195203 w 5523850"/>
                    <a:gd name="connsiteY4" fmla="*/ 681744 h 766454"/>
                    <a:gd name="connsiteX5" fmla="*/ 2657097 w 5523850"/>
                    <a:gd name="connsiteY5" fmla="*/ 513183 h 766454"/>
                    <a:gd name="connsiteX6" fmla="*/ 3299123 w 5523850"/>
                    <a:gd name="connsiteY6" fmla="*/ 435362 h 766454"/>
                    <a:gd name="connsiteX7" fmla="*/ 3963836 w 5523850"/>
                    <a:gd name="connsiteY7" fmla="*/ 659175 h 766454"/>
                    <a:gd name="connsiteX8" fmla="*/ 4321243 w 5523850"/>
                    <a:gd name="connsiteY8" fmla="*/ 578083 h 766454"/>
                    <a:gd name="connsiteX9" fmla="*/ 4690178 w 5523850"/>
                    <a:gd name="connsiteY9" fmla="*/ 493727 h 766454"/>
                    <a:gd name="connsiteX10" fmla="*/ 4962552 w 5523850"/>
                    <a:gd name="connsiteY10" fmla="*/ 766102 h 766454"/>
                    <a:gd name="connsiteX11" fmla="*/ 5523850 w 5523850"/>
                    <a:gd name="connsiteY11" fmla="*/ 546874 h 766454"/>
                    <a:gd name="connsiteX0" fmla="*/ 0 w 5567258"/>
                    <a:gd name="connsiteY0" fmla="*/ 23795 h 789519"/>
                    <a:gd name="connsiteX1" fmla="*/ 487584 w 5567258"/>
                    <a:gd name="connsiteY1" fmla="*/ 46520 h 789519"/>
                    <a:gd name="connsiteX2" fmla="*/ 998231 w 5567258"/>
                    <a:gd name="connsiteY2" fmla="*/ 82494 h 789519"/>
                    <a:gd name="connsiteX3" fmla="*/ 1679801 w 5567258"/>
                    <a:gd name="connsiteY3" fmla="*/ 737937 h 789519"/>
                    <a:gd name="connsiteX4" fmla="*/ 2238611 w 5567258"/>
                    <a:gd name="connsiteY4" fmla="*/ 704809 h 789519"/>
                    <a:gd name="connsiteX5" fmla="*/ 2700505 w 5567258"/>
                    <a:gd name="connsiteY5" fmla="*/ 536248 h 789519"/>
                    <a:gd name="connsiteX6" fmla="*/ 3342531 w 5567258"/>
                    <a:gd name="connsiteY6" fmla="*/ 458427 h 789519"/>
                    <a:gd name="connsiteX7" fmla="*/ 4007244 w 5567258"/>
                    <a:gd name="connsiteY7" fmla="*/ 682240 h 789519"/>
                    <a:gd name="connsiteX8" fmla="*/ 4364651 w 5567258"/>
                    <a:gd name="connsiteY8" fmla="*/ 601148 h 789519"/>
                    <a:gd name="connsiteX9" fmla="*/ 4733586 w 5567258"/>
                    <a:gd name="connsiteY9" fmla="*/ 516792 h 789519"/>
                    <a:gd name="connsiteX10" fmla="*/ 5005960 w 5567258"/>
                    <a:gd name="connsiteY10" fmla="*/ 789167 h 789519"/>
                    <a:gd name="connsiteX11" fmla="*/ 5567258 w 5567258"/>
                    <a:gd name="connsiteY11" fmla="*/ 569939 h 789519"/>
                    <a:gd name="connsiteX0" fmla="*/ 0 w 5567258"/>
                    <a:gd name="connsiteY0" fmla="*/ 23795 h 1027828"/>
                    <a:gd name="connsiteX1" fmla="*/ 487584 w 5567258"/>
                    <a:gd name="connsiteY1" fmla="*/ 46520 h 1027828"/>
                    <a:gd name="connsiteX2" fmla="*/ 998231 w 5567258"/>
                    <a:gd name="connsiteY2" fmla="*/ 82494 h 1027828"/>
                    <a:gd name="connsiteX3" fmla="*/ 1752150 w 5567258"/>
                    <a:gd name="connsiteY3" fmla="*/ 1007756 h 1027828"/>
                    <a:gd name="connsiteX4" fmla="*/ 2238611 w 5567258"/>
                    <a:gd name="connsiteY4" fmla="*/ 704809 h 1027828"/>
                    <a:gd name="connsiteX5" fmla="*/ 2700505 w 5567258"/>
                    <a:gd name="connsiteY5" fmla="*/ 536248 h 1027828"/>
                    <a:gd name="connsiteX6" fmla="*/ 3342531 w 5567258"/>
                    <a:gd name="connsiteY6" fmla="*/ 458427 h 1027828"/>
                    <a:gd name="connsiteX7" fmla="*/ 4007244 w 5567258"/>
                    <a:gd name="connsiteY7" fmla="*/ 682240 h 1027828"/>
                    <a:gd name="connsiteX8" fmla="*/ 4364651 w 5567258"/>
                    <a:gd name="connsiteY8" fmla="*/ 601148 h 1027828"/>
                    <a:gd name="connsiteX9" fmla="*/ 4733586 w 5567258"/>
                    <a:gd name="connsiteY9" fmla="*/ 516792 h 1027828"/>
                    <a:gd name="connsiteX10" fmla="*/ 5005960 w 5567258"/>
                    <a:gd name="connsiteY10" fmla="*/ 789167 h 1027828"/>
                    <a:gd name="connsiteX11" fmla="*/ 5567258 w 5567258"/>
                    <a:gd name="connsiteY11" fmla="*/ 569939 h 1027828"/>
                    <a:gd name="connsiteX0" fmla="*/ 0 w 5567258"/>
                    <a:gd name="connsiteY0" fmla="*/ 23795 h 1053438"/>
                    <a:gd name="connsiteX1" fmla="*/ 487584 w 5567258"/>
                    <a:gd name="connsiteY1" fmla="*/ 46520 h 1053438"/>
                    <a:gd name="connsiteX2" fmla="*/ 998231 w 5567258"/>
                    <a:gd name="connsiteY2" fmla="*/ 82494 h 1053438"/>
                    <a:gd name="connsiteX3" fmla="*/ 1752150 w 5567258"/>
                    <a:gd name="connsiteY3" fmla="*/ 1007756 h 1053438"/>
                    <a:gd name="connsiteX4" fmla="*/ 2339899 w 5567258"/>
                    <a:gd name="connsiteY4" fmla="*/ 873448 h 1053438"/>
                    <a:gd name="connsiteX5" fmla="*/ 2700505 w 5567258"/>
                    <a:gd name="connsiteY5" fmla="*/ 536248 h 1053438"/>
                    <a:gd name="connsiteX6" fmla="*/ 3342531 w 5567258"/>
                    <a:gd name="connsiteY6" fmla="*/ 458427 h 1053438"/>
                    <a:gd name="connsiteX7" fmla="*/ 4007244 w 5567258"/>
                    <a:gd name="connsiteY7" fmla="*/ 682240 h 1053438"/>
                    <a:gd name="connsiteX8" fmla="*/ 4364651 w 5567258"/>
                    <a:gd name="connsiteY8" fmla="*/ 601148 h 1053438"/>
                    <a:gd name="connsiteX9" fmla="*/ 4733586 w 5567258"/>
                    <a:gd name="connsiteY9" fmla="*/ 516792 h 1053438"/>
                    <a:gd name="connsiteX10" fmla="*/ 5005960 w 5567258"/>
                    <a:gd name="connsiteY10" fmla="*/ 789167 h 1053438"/>
                    <a:gd name="connsiteX11" fmla="*/ 5567258 w 5567258"/>
                    <a:gd name="connsiteY11" fmla="*/ 569939 h 1053438"/>
                    <a:gd name="connsiteX0" fmla="*/ 0 w 5567258"/>
                    <a:gd name="connsiteY0" fmla="*/ 23795 h 1045494"/>
                    <a:gd name="connsiteX1" fmla="*/ 487584 w 5567258"/>
                    <a:gd name="connsiteY1" fmla="*/ 46520 h 1045494"/>
                    <a:gd name="connsiteX2" fmla="*/ 998231 w 5567258"/>
                    <a:gd name="connsiteY2" fmla="*/ 82494 h 1045494"/>
                    <a:gd name="connsiteX3" fmla="*/ 1752150 w 5567258"/>
                    <a:gd name="connsiteY3" fmla="*/ 1007756 h 1045494"/>
                    <a:gd name="connsiteX4" fmla="*/ 2339899 w 5567258"/>
                    <a:gd name="connsiteY4" fmla="*/ 873448 h 1045494"/>
                    <a:gd name="connsiteX5" fmla="*/ 3221411 w 5567258"/>
                    <a:gd name="connsiteY5" fmla="*/ 940980 h 1045494"/>
                    <a:gd name="connsiteX6" fmla="*/ 3342531 w 5567258"/>
                    <a:gd name="connsiteY6" fmla="*/ 458427 h 1045494"/>
                    <a:gd name="connsiteX7" fmla="*/ 4007244 w 5567258"/>
                    <a:gd name="connsiteY7" fmla="*/ 682240 h 1045494"/>
                    <a:gd name="connsiteX8" fmla="*/ 4364651 w 5567258"/>
                    <a:gd name="connsiteY8" fmla="*/ 601148 h 1045494"/>
                    <a:gd name="connsiteX9" fmla="*/ 4733586 w 5567258"/>
                    <a:gd name="connsiteY9" fmla="*/ 516792 h 1045494"/>
                    <a:gd name="connsiteX10" fmla="*/ 5005960 w 5567258"/>
                    <a:gd name="connsiteY10" fmla="*/ 789167 h 1045494"/>
                    <a:gd name="connsiteX11" fmla="*/ 5567258 w 5567258"/>
                    <a:gd name="connsiteY11" fmla="*/ 569939 h 1045494"/>
                    <a:gd name="connsiteX0" fmla="*/ 0 w 5567258"/>
                    <a:gd name="connsiteY0" fmla="*/ 23795 h 1540200"/>
                    <a:gd name="connsiteX1" fmla="*/ 487584 w 5567258"/>
                    <a:gd name="connsiteY1" fmla="*/ 46520 h 1540200"/>
                    <a:gd name="connsiteX2" fmla="*/ 998231 w 5567258"/>
                    <a:gd name="connsiteY2" fmla="*/ 82494 h 1540200"/>
                    <a:gd name="connsiteX3" fmla="*/ 1752150 w 5567258"/>
                    <a:gd name="connsiteY3" fmla="*/ 1007756 h 1540200"/>
                    <a:gd name="connsiteX4" fmla="*/ 2339899 w 5567258"/>
                    <a:gd name="connsiteY4" fmla="*/ 873448 h 1540200"/>
                    <a:gd name="connsiteX5" fmla="*/ 3221411 w 5567258"/>
                    <a:gd name="connsiteY5" fmla="*/ 940980 h 1540200"/>
                    <a:gd name="connsiteX6" fmla="*/ 3863436 w 5567258"/>
                    <a:gd name="connsiteY6" fmla="*/ 1537709 h 1540200"/>
                    <a:gd name="connsiteX7" fmla="*/ 4007244 w 5567258"/>
                    <a:gd name="connsiteY7" fmla="*/ 682240 h 1540200"/>
                    <a:gd name="connsiteX8" fmla="*/ 4364651 w 5567258"/>
                    <a:gd name="connsiteY8" fmla="*/ 601148 h 1540200"/>
                    <a:gd name="connsiteX9" fmla="*/ 4733586 w 5567258"/>
                    <a:gd name="connsiteY9" fmla="*/ 516792 h 1540200"/>
                    <a:gd name="connsiteX10" fmla="*/ 5005960 w 5567258"/>
                    <a:gd name="connsiteY10" fmla="*/ 789167 h 1540200"/>
                    <a:gd name="connsiteX11" fmla="*/ 5567258 w 5567258"/>
                    <a:gd name="connsiteY11" fmla="*/ 569939 h 1540200"/>
                    <a:gd name="connsiteX0" fmla="*/ 0 w 5567258"/>
                    <a:gd name="connsiteY0" fmla="*/ 23795 h 1966752"/>
                    <a:gd name="connsiteX1" fmla="*/ 487584 w 5567258"/>
                    <a:gd name="connsiteY1" fmla="*/ 46520 h 1966752"/>
                    <a:gd name="connsiteX2" fmla="*/ 998231 w 5567258"/>
                    <a:gd name="connsiteY2" fmla="*/ 82494 h 1966752"/>
                    <a:gd name="connsiteX3" fmla="*/ 1752150 w 5567258"/>
                    <a:gd name="connsiteY3" fmla="*/ 1007756 h 1966752"/>
                    <a:gd name="connsiteX4" fmla="*/ 2339899 w 5567258"/>
                    <a:gd name="connsiteY4" fmla="*/ 873448 h 1966752"/>
                    <a:gd name="connsiteX5" fmla="*/ 3221411 w 5567258"/>
                    <a:gd name="connsiteY5" fmla="*/ 940980 h 1966752"/>
                    <a:gd name="connsiteX6" fmla="*/ 3863436 w 5567258"/>
                    <a:gd name="connsiteY6" fmla="*/ 1537709 h 1966752"/>
                    <a:gd name="connsiteX7" fmla="*/ 4397922 w 5567258"/>
                    <a:gd name="connsiteY7" fmla="*/ 1930161 h 1966752"/>
                    <a:gd name="connsiteX8" fmla="*/ 4364651 w 5567258"/>
                    <a:gd name="connsiteY8" fmla="*/ 601148 h 1966752"/>
                    <a:gd name="connsiteX9" fmla="*/ 4733586 w 5567258"/>
                    <a:gd name="connsiteY9" fmla="*/ 516792 h 1966752"/>
                    <a:gd name="connsiteX10" fmla="*/ 5005960 w 5567258"/>
                    <a:gd name="connsiteY10" fmla="*/ 789167 h 1966752"/>
                    <a:gd name="connsiteX11" fmla="*/ 5567258 w 5567258"/>
                    <a:gd name="connsiteY11" fmla="*/ 569939 h 1966752"/>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4733586 w 5567258"/>
                    <a:gd name="connsiteY9" fmla="*/ 516792 h 1938383"/>
                    <a:gd name="connsiteX10" fmla="*/ 5005960 w 5567258"/>
                    <a:gd name="connsiteY10" fmla="*/ 789167 h 1938383"/>
                    <a:gd name="connsiteX11" fmla="*/ 5567258 w 5567258"/>
                    <a:gd name="connsiteY11" fmla="*/ 569939 h 1938383"/>
                    <a:gd name="connsiteX0" fmla="*/ 0 w 5567258"/>
                    <a:gd name="connsiteY0" fmla="*/ 23795 h 1938383"/>
                    <a:gd name="connsiteX1" fmla="*/ 487584 w 5567258"/>
                    <a:gd name="connsiteY1" fmla="*/ 46520 h 1938383"/>
                    <a:gd name="connsiteX2" fmla="*/ 998231 w 5567258"/>
                    <a:gd name="connsiteY2" fmla="*/ 82494 h 1938383"/>
                    <a:gd name="connsiteX3" fmla="*/ 1752150 w 5567258"/>
                    <a:gd name="connsiteY3" fmla="*/ 1007756 h 1938383"/>
                    <a:gd name="connsiteX4" fmla="*/ 2339899 w 5567258"/>
                    <a:gd name="connsiteY4" fmla="*/ 873448 h 1938383"/>
                    <a:gd name="connsiteX5" fmla="*/ 3221411 w 5567258"/>
                    <a:gd name="connsiteY5" fmla="*/ 940980 h 1938383"/>
                    <a:gd name="connsiteX6" fmla="*/ 3863436 w 5567258"/>
                    <a:gd name="connsiteY6" fmla="*/ 1537709 h 1938383"/>
                    <a:gd name="connsiteX7" fmla="*/ 4397922 w 5567258"/>
                    <a:gd name="connsiteY7" fmla="*/ 1930161 h 1938383"/>
                    <a:gd name="connsiteX8" fmla="*/ 5088131 w 5567258"/>
                    <a:gd name="connsiteY8" fmla="*/ 1174515 h 1938383"/>
                    <a:gd name="connsiteX9" fmla="*/ 5370247 w 5567258"/>
                    <a:gd name="connsiteY9" fmla="*/ 483066 h 1938383"/>
                    <a:gd name="connsiteX10" fmla="*/ 5005960 w 5567258"/>
                    <a:gd name="connsiteY10" fmla="*/ 789167 h 1938383"/>
                    <a:gd name="connsiteX11" fmla="*/ 5567258 w 5567258"/>
                    <a:gd name="connsiteY11" fmla="*/ 569939 h 1938383"/>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005960 w 6435433"/>
                    <a:gd name="connsiteY10" fmla="*/ 792601 h 1941817"/>
                    <a:gd name="connsiteX11" fmla="*/ 6435433 w 6435433"/>
                    <a:gd name="connsiteY11" fmla="*/ 0 h 1941817"/>
                    <a:gd name="connsiteX0" fmla="*/ 0 w 6435433"/>
                    <a:gd name="connsiteY0" fmla="*/ 27229 h 1941817"/>
                    <a:gd name="connsiteX1" fmla="*/ 487584 w 6435433"/>
                    <a:gd name="connsiteY1" fmla="*/ 49954 h 1941817"/>
                    <a:gd name="connsiteX2" fmla="*/ 998231 w 6435433"/>
                    <a:gd name="connsiteY2" fmla="*/ 85928 h 1941817"/>
                    <a:gd name="connsiteX3" fmla="*/ 1752150 w 6435433"/>
                    <a:gd name="connsiteY3" fmla="*/ 1011190 h 1941817"/>
                    <a:gd name="connsiteX4" fmla="*/ 2339899 w 6435433"/>
                    <a:gd name="connsiteY4" fmla="*/ 876882 h 1941817"/>
                    <a:gd name="connsiteX5" fmla="*/ 3221411 w 6435433"/>
                    <a:gd name="connsiteY5" fmla="*/ 944414 h 1941817"/>
                    <a:gd name="connsiteX6" fmla="*/ 3863436 w 6435433"/>
                    <a:gd name="connsiteY6" fmla="*/ 1541143 h 1941817"/>
                    <a:gd name="connsiteX7" fmla="*/ 4397922 w 6435433"/>
                    <a:gd name="connsiteY7" fmla="*/ 1933595 h 1941817"/>
                    <a:gd name="connsiteX8" fmla="*/ 5088131 w 6435433"/>
                    <a:gd name="connsiteY8" fmla="*/ 1177949 h 1941817"/>
                    <a:gd name="connsiteX9" fmla="*/ 5370247 w 6435433"/>
                    <a:gd name="connsiteY9" fmla="*/ 486500 h 1941817"/>
                    <a:gd name="connsiteX10" fmla="*/ 5667855 w 6435433"/>
                    <a:gd name="connsiteY10" fmla="*/ 1541160 h 1941817"/>
                    <a:gd name="connsiteX11" fmla="*/ 5005960 w 6435433"/>
                    <a:gd name="connsiteY11" fmla="*/ 792601 h 1941817"/>
                    <a:gd name="connsiteX12" fmla="*/ 6435433 w 6435433"/>
                    <a:gd name="connsiteY12" fmla="*/ 0 h 1941817"/>
                    <a:gd name="connsiteX0" fmla="*/ 0 w 6435433"/>
                    <a:gd name="connsiteY0" fmla="*/ 352427 h 2267015"/>
                    <a:gd name="connsiteX1" fmla="*/ 487584 w 6435433"/>
                    <a:gd name="connsiteY1" fmla="*/ 375152 h 2267015"/>
                    <a:gd name="connsiteX2" fmla="*/ 998231 w 6435433"/>
                    <a:gd name="connsiteY2" fmla="*/ 411126 h 2267015"/>
                    <a:gd name="connsiteX3" fmla="*/ 1752150 w 6435433"/>
                    <a:gd name="connsiteY3" fmla="*/ 1336388 h 2267015"/>
                    <a:gd name="connsiteX4" fmla="*/ 2339899 w 6435433"/>
                    <a:gd name="connsiteY4" fmla="*/ 1202080 h 2267015"/>
                    <a:gd name="connsiteX5" fmla="*/ 3221411 w 6435433"/>
                    <a:gd name="connsiteY5" fmla="*/ 1269612 h 2267015"/>
                    <a:gd name="connsiteX6" fmla="*/ 3863436 w 6435433"/>
                    <a:gd name="connsiteY6" fmla="*/ 1866341 h 2267015"/>
                    <a:gd name="connsiteX7" fmla="*/ 4397922 w 6435433"/>
                    <a:gd name="connsiteY7" fmla="*/ 2258793 h 2267015"/>
                    <a:gd name="connsiteX8" fmla="*/ 5088131 w 6435433"/>
                    <a:gd name="connsiteY8" fmla="*/ 1503147 h 2267015"/>
                    <a:gd name="connsiteX9" fmla="*/ 6021380 w 6435433"/>
                    <a:gd name="connsiteY9" fmla="*/ 2237 h 2267015"/>
                    <a:gd name="connsiteX10" fmla="*/ 5667855 w 6435433"/>
                    <a:gd name="connsiteY10" fmla="*/ 1866358 h 2267015"/>
                    <a:gd name="connsiteX11" fmla="*/ 5005960 w 6435433"/>
                    <a:gd name="connsiteY11" fmla="*/ 1117799 h 2267015"/>
                    <a:gd name="connsiteX12" fmla="*/ 6435433 w 6435433"/>
                    <a:gd name="connsiteY12" fmla="*/ 325198 h 2267015"/>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5005960 w 6435433"/>
                    <a:gd name="connsiteY11" fmla="*/ 1115804 h 2258067"/>
                    <a:gd name="connsiteX12" fmla="*/ 6435433 w 6435433"/>
                    <a:gd name="connsiteY12" fmla="*/ 323203 h 2258067"/>
                    <a:gd name="connsiteX0" fmla="*/ 0 w 6435433"/>
                    <a:gd name="connsiteY0" fmla="*/ 534667 h 2442302"/>
                    <a:gd name="connsiteX1" fmla="*/ 487584 w 6435433"/>
                    <a:gd name="connsiteY1" fmla="*/ 557392 h 2442302"/>
                    <a:gd name="connsiteX2" fmla="*/ 998231 w 6435433"/>
                    <a:gd name="connsiteY2" fmla="*/ 593366 h 2442302"/>
                    <a:gd name="connsiteX3" fmla="*/ 1752150 w 6435433"/>
                    <a:gd name="connsiteY3" fmla="*/ 1518628 h 2442302"/>
                    <a:gd name="connsiteX4" fmla="*/ 2339899 w 6435433"/>
                    <a:gd name="connsiteY4" fmla="*/ 1384320 h 2442302"/>
                    <a:gd name="connsiteX5" fmla="*/ 3221411 w 6435433"/>
                    <a:gd name="connsiteY5" fmla="*/ 1451852 h 2442302"/>
                    <a:gd name="connsiteX6" fmla="*/ 3863436 w 6435433"/>
                    <a:gd name="connsiteY6" fmla="*/ 2048581 h 2442302"/>
                    <a:gd name="connsiteX7" fmla="*/ 4397922 w 6435433"/>
                    <a:gd name="connsiteY7" fmla="*/ 2441033 h 2442302"/>
                    <a:gd name="connsiteX8" fmla="*/ 4914496 w 6435433"/>
                    <a:gd name="connsiteY8" fmla="*/ 1921481 h 2442302"/>
                    <a:gd name="connsiteX9" fmla="*/ 6021380 w 6435433"/>
                    <a:gd name="connsiteY9" fmla="*/ 184477 h 2442302"/>
                    <a:gd name="connsiteX10" fmla="*/ 5667855 w 6435433"/>
                    <a:gd name="connsiteY10" fmla="*/ 2048598 h 2442302"/>
                    <a:gd name="connsiteX11" fmla="*/ 5382170 w 6435433"/>
                    <a:gd name="connsiteY11" fmla="*/ 52116 h 2442302"/>
                    <a:gd name="connsiteX12" fmla="*/ 6435433 w 6435433"/>
                    <a:gd name="connsiteY12" fmla="*/ 507438 h 2442302"/>
                    <a:gd name="connsiteX0" fmla="*/ 0 w 6435433"/>
                    <a:gd name="connsiteY0" fmla="*/ 350432 h 2258067"/>
                    <a:gd name="connsiteX1" fmla="*/ 487584 w 6435433"/>
                    <a:gd name="connsiteY1" fmla="*/ 373157 h 2258067"/>
                    <a:gd name="connsiteX2" fmla="*/ 998231 w 6435433"/>
                    <a:gd name="connsiteY2" fmla="*/ 409131 h 2258067"/>
                    <a:gd name="connsiteX3" fmla="*/ 1752150 w 6435433"/>
                    <a:gd name="connsiteY3" fmla="*/ 1334393 h 2258067"/>
                    <a:gd name="connsiteX4" fmla="*/ 2339899 w 6435433"/>
                    <a:gd name="connsiteY4" fmla="*/ 1200085 h 2258067"/>
                    <a:gd name="connsiteX5" fmla="*/ 3221411 w 6435433"/>
                    <a:gd name="connsiteY5" fmla="*/ 1267617 h 2258067"/>
                    <a:gd name="connsiteX6" fmla="*/ 3863436 w 6435433"/>
                    <a:gd name="connsiteY6" fmla="*/ 1864346 h 2258067"/>
                    <a:gd name="connsiteX7" fmla="*/ 4397922 w 6435433"/>
                    <a:gd name="connsiteY7" fmla="*/ 2256798 h 2258067"/>
                    <a:gd name="connsiteX8" fmla="*/ 4914496 w 6435433"/>
                    <a:gd name="connsiteY8" fmla="*/ 1737246 h 2258067"/>
                    <a:gd name="connsiteX9" fmla="*/ 6021380 w 6435433"/>
                    <a:gd name="connsiteY9" fmla="*/ 242 h 2258067"/>
                    <a:gd name="connsiteX10" fmla="*/ 5667855 w 6435433"/>
                    <a:gd name="connsiteY10" fmla="*/ 1864363 h 2258067"/>
                    <a:gd name="connsiteX11" fmla="*/ 6221408 w 6435433"/>
                    <a:gd name="connsiteY11" fmla="*/ 1048348 h 2258067"/>
                    <a:gd name="connsiteX12" fmla="*/ 6435433 w 6435433"/>
                    <a:gd name="connsiteY12" fmla="*/ 323203 h 2258067"/>
                    <a:gd name="connsiteX0" fmla="*/ 0 w 6221408"/>
                    <a:gd name="connsiteY0" fmla="*/ 350432 h 2258067"/>
                    <a:gd name="connsiteX1" fmla="*/ 487584 w 6221408"/>
                    <a:gd name="connsiteY1" fmla="*/ 373157 h 2258067"/>
                    <a:gd name="connsiteX2" fmla="*/ 998231 w 6221408"/>
                    <a:gd name="connsiteY2" fmla="*/ 409131 h 2258067"/>
                    <a:gd name="connsiteX3" fmla="*/ 1752150 w 6221408"/>
                    <a:gd name="connsiteY3" fmla="*/ 1334393 h 2258067"/>
                    <a:gd name="connsiteX4" fmla="*/ 2339899 w 6221408"/>
                    <a:gd name="connsiteY4" fmla="*/ 1200085 h 2258067"/>
                    <a:gd name="connsiteX5" fmla="*/ 3221411 w 6221408"/>
                    <a:gd name="connsiteY5" fmla="*/ 1267617 h 2258067"/>
                    <a:gd name="connsiteX6" fmla="*/ 3863436 w 6221408"/>
                    <a:gd name="connsiteY6" fmla="*/ 1864346 h 2258067"/>
                    <a:gd name="connsiteX7" fmla="*/ 4397922 w 6221408"/>
                    <a:gd name="connsiteY7" fmla="*/ 2256798 h 2258067"/>
                    <a:gd name="connsiteX8" fmla="*/ 4914496 w 6221408"/>
                    <a:gd name="connsiteY8" fmla="*/ 1737246 h 2258067"/>
                    <a:gd name="connsiteX9" fmla="*/ 6021380 w 6221408"/>
                    <a:gd name="connsiteY9" fmla="*/ 242 h 2258067"/>
                    <a:gd name="connsiteX10" fmla="*/ 5667855 w 6221408"/>
                    <a:gd name="connsiteY10" fmla="*/ 1864363 h 2258067"/>
                    <a:gd name="connsiteX11" fmla="*/ 6221408 w 6221408"/>
                    <a:gd name="connsiteY11" fmla="*/ 1048348 h 2258067"/>
                    <a:gd name="connsiteX0" fmla="*/ 0 w 6044753"/>
                    <a:gd name="connsiteY0" fmla="*/ 350432 h 2258067"/>
                    <a:gd name="connsiteX1" fmla="*/ 487584 w 6044753"/>
                    <a:gd name="connsiteY1" fmla="*/ 373157 h 2258067"/>
                    <a:gd name="connsiteX2" fmla="*/ 998231 w 6044753"/>
                    <a:gd name="connsiteY2" fmla="*/ 409131 h 2258067"/>
                    <a:gd name="connsiteX3" fmla="*/ 1752150 w 6044753"/>
                    <a:gd name="connsiteY3" fmla="*/ 1334393 h 2258067"/>
                    <a:gd name="connsiteX4" fmla="*/ 2339899 w 6044753"/>
                    <a:gd name="connsiteY4" fmla="*/ 1200085 h 2258067"/>
                    <a:gd name="connsiteX5" fmla="*/ 3221411 w 6044753"/>
                    <a:gd name="connsiteY5" fmla="*/ 1267617 h 2258067"/>
                    <a:gd name="connsiteX6" fmla="*/ 3863436 w 6044753"/>
                    <a:gd name="connsiteY6" fmla="*/ 1864346 h 2258067"/>
                    <a:gd name="connsiteX7" fmla="*/ 4397922 w 6044753"/>
                    <a:gd name="connsiteY7" fmla="*/ 2256798 h 2258067"/>
                    <a:gd name="connsiteX8" fmla="*/ 4914496 w 6044753"/>
                    <a:gd name="connsiteY8" fmla="*/ 1737246 h 2258067"/>
                    <a:gd name="connsiteX9" fmla="*/ 6021380 w 6044753"/>
                    <a:gd name="connsiteY9" fmla="*/ 242 h 2258067"/>
                    <a:gd name="connsiteX10" fmla="*/ 5667855 w 6044753"/>
                    <a:gd name="connsiteY10" fmla="*/ 1864363 h 2258067"/>
                    <a:gd name="connsiteX0" fmla="*/ 0 w 6021380"/>
                    <a:gd name="connsiteY0" fmla="*/ 350432 h 2258067"/>
                    <a:gd name="connsiteX1" fmla="*/ 487584 w 6021380"/>
                    <a:gd name="connsiteY1" fmla="*/ 373157 h 2258067"/>
                    <a:gd name="connsiteX2" fmla="*/ 998231 w 6021380"/>
                    <a:gd name="connsiteY2" fmla="*/ 409131 h 2258067"/>
                    <a:gd name="connsiteX3" fmla="*/ 1752150 w 6021380"/>
                    <a:gd name="connsiteY3" fmla="*/ 1334393 h 2258067"/>
                    <a:gd name="connsiteX4" fmla="*/ 2339899 w 6021380"/>
                    <a:gd name="connsiteY4" fmla="*/ 1200085 h 2258067"/>
                    <a:gd name="connsiteX5" fmla="*/ 3221411 w 6021380"/>
                    <a:gd name="connsiteY5" fmla="*/ 1267617 h 2258067"/>
                    <a:gd name="connsiteX6" fmla="*/ 3863436 w 6021380"/>
                    <a:gd name="connsiteY6" fmla="*/ 1864346 h 2258067"/>
                    <a:gd name="connsiteX7" fmla="*/ 4397922 w 6021380"/>
                    <a:gd name="connsiteY7" fmla="*/ 2256798 h 2258067"/>
                    <a:gd name="connsiteX8" fmla="*/ 4914496 w 6021380"/>
                    <a:gd name="connsiteY8" fmla="*/ 1737246 h 2258067"/>
                    <a:gd name="connsiteX9" fmla="*/ 6021380 w 6021380"/>
                    <a:gd name="connsiteY9" fmla="*/ 242 h 2258067"/>
                    <a:gd name="connsiteX0" fmla="*/ 0 w 6469938"/>
                    <a:gd name="connsiteY0" fmla="*/ 23795 h 1931430"/>
                    <a:gd name="connsiteX1" fmla="*/ 487584 w 6469938"/>
                    <a:gd name="connsiteY1" fmla="*/ 46520 h 1931430"/>
                    <a:gd name="connsiteX2" fmla="*/ 998231 w 6469938"/>
                    <a:gd name="connsiteY2" fmla="*/ 82494 h 1931430"/>
                    <a:gd name="connsiteX3" fmla="*/ 1752150 w 6469938"/>
                    <a:gd name="connsiteY3" fmla="*/ 1007756 h 1931430"/>
                    <a:gd name="connsiteX4" fmla="*/ 2339899 w 6469938"/>
                    <a:gd name="connsiteY4" fmla="*/ 873448 h 1931430"/>
                    <a:gd name="connsiteX5" fmla="*/ 3221411 w 6469938"/>
                    <a:gd name="connsiteY5" fmla="*/ 940980 h 1931430"/>
                    <a:gd name="connsiteX6" fmla="*/ 3863436 w 6469938"/>
                    <a:gd name="connsiteY6" fmla="*/ 1537709 h 1931430"/>
                    <a:gd name="connsiteX7" fmla="*/ 4397922 w 6469938"/>
                    <a:gd name="connsiteY7" fmla="*/ 1930161 h 1931430"/>
                    <a:gd name="connsiteX8" fmla="*/ 4914496 w 6469938"/>
                    <a:gd name="connsiteY8" fmla="*/ 1410609 h 1931430"/>
                    <a:gd name="connsiteX9" fmla="*/ 6469938 w 6469938"/>
                    <a:gd name="connsiteY9" fmla="*/ 1056438 h 1931430"/>
                    <a:gd name="connsiteX0" fmla="*/ 0 w 6469938"/>
                    <a:gd name="connsiteY0" fmla="*/ 23795 h 1964835"/>
                    <a:gd name="connsiteX1" fmla="*/ 487584 w 6469938"/>
                    <a:gd name="connsiteY1" fmla="*/ 46520 h 1964835"/>
                    <a:gd name="connsiteX2" fmla="*/ 998231 w 6469938"/>
                    <a:gd name="connsiteY2" fmla="*/ 82494 h 1964835"/>
                    <a:gd name="connsiteX3" fmla="*/ 1752150 w 6469938"/>
                    <a:gd name="connsiteY3" fmla="*/ 1007756 h 1964835"/>
                    <a:gd name="connsiteX4" fmla="*/ 2339899 w 6469938"/>
                    <a:gd name="connsiteY4" fmla="*/ 873448 h 1964835"/>
                    <a:gd name="connsiteX5" fmla="*/ 3221411 w 6469938"/>
                    <a:gd name="connsiteY5" fmla="*/ 940980 h 1964835"/>
                    <a:gd name="connsiteX6" fmla="*/ 3863436 w 6469938"/>
                    <a:gd name="connsiteY6" fmla="*/ 1537709 h 1964835"/>
                    <a:gd name="connsiteX7" fmla="*/ 4397922 w 6469938"/>
                    <a:gd name="connsiteY7" fmla="*/ 1930161 h 1964835"/>
                    <a:gd name="connsiteX8" fmla="*/ 5232828 w 6469938"/>
                    <a:gd name="connsiteY8" fmla="*/ 634874 h 1964835"/>
                    <a:gd name="connsiteX9" fmla="*/ 6469938 w 6469938"/>
                    <a:gd name="connsiteY9" fmla="*/ 1056438 h 1964835"/>
                    <a:gd name="connsiteX0" fmla="*/ 0 w 6469938"/>
                    <a:gd name="connsiteY0" fmla="*/ 23795 h 1959782"/>
                    <a:gd name="connsiteX1" fmla="*/ 487584 w 6469938"/>
                    <a:gd name="connsiteY1" fmla="*/ 46520 h 1959782"/>
                    <a:gd name="connsiteX2" fmla="*/ 998231 w 6469938"/>
                    <a:gd name="connsiteY2" fmla="*/ 82494 h 1959782"/>
                    <a:gd name="connsiteX3" fmla="*/ 1752150 w 6469938"/>
                    <a:gd name="connsiteY3" fmla="*/ 1007756 h 1959782"/>
                    <a:gd name="connsiteX4" fmla="*/ 2339899 w 6469938"/>
                    <a:gd name="connsiteY4" fmla="*/ 873448 h 1959782"/>
                    <a:gd name="connsiteX5" fmla="*/ 3149062 w 6469938"/>
                    <a:gd name="connsiteY5" fmla="*/ 1480622 h 1959782"/>
                    <a:gd name="connsiteX6" fmla="*/ 3863436 w 6469938"/>
                    <a:gd name="connsiteY6" fmla="*/ 1537709 h 1959782"/>
                    <a:gd name="connsiteX7" fmla="*/ 4397922 w 6469938"/>
                    <a:gd name="connsiteY7" fmla="*/ 1930161 h 1959782"/>
                    <a:gd name="connsiteX8" fmla="*/ 5232828 w 6469938"/>
                    <a:gd name="connsiteY8" fmla="*/ 634874 h 1959782"/>
                    <a:gd name="connsiteX9" fmla="*/ 6469938 w 6469938"/>
                    <a:gd name="connsiteY9" fmla="*/ 1056438 h 1959782"/>
                    <a:gd name="connsiteX0" fmla="*/ 0 w 6452990"/>
                    <a:gd name="connsiteY0" fmla="*/ 23795 h 1959782"/>
                    <a:gd name="connsiteX1" fmla="*/ 487584 w 6452990"/>
                    <a:gd name="connsiteY1" fmla="*/ 46520 h 1959782"/>
                    <a:gd name="connsiteX2" fmla="*/ 998231 w 6452990"/>
                    <a:gd name="connsiteY2" fmla="*/ 82494 h 1959782"/>
                    <a:gd name="connsiteX3" fmla="*/ 1752150 w 6452990"/>
                    <a:gd name="connsiteY3" fmla="*/ 1007756 h 1959782"/>
                    <a:gd name="connsiteX4" fmla="*/ 2339899 w 6452990"/>
                    <a:gd name="connsiteY4" fmla="*/ 873448 h 1959782"/>
                    <a:gd name="connsiteX5" fmla="*/ 3149062 w 6452990"/>
                    <a:gd name="connsiteY5" fmla="*/ 1480622 h 1959782"/>
                    <a:gd name="connsiteX6" fmla="*/ 3863436 w 6452990"/>
                    <a:gd name="connsiteY6" fmla="*/ 1537709 h 1959782"/>
                    <a:gd name="connsiteX7" fmla="*/ 4397922 w 6452990"/>
                    <a:gd name="connsiteY7" fmla="*/ 1930161 h 1959782"/>
                    <a:gd name="connsiteX8" fmla="*/ 5232828 w 6452990"/>
                    <a:gd name="connsiteY8" fmla="*/ 634874 h 1959782"/>
                    <a:gd name="connsiteX9" fmla="*/ 6452990 w 6452990"/>
                    <a:gd name="connsiteY9" fmla="*/ 348158 h 195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2990" h="1959782">
                      <a:moveTo>
                        <a:pt x="0" y="23795"/>
                      </a:moveTo>
                      <a:cubicBezTo>
                        <a:pt x="175098" y="-37003"/>
                        <a:pt x="321212" y="36737"/>
                        <a:pt x="487584" y="46520"/>
                      </a:cubicBezTo>
                      <a:cubicBezTo>
                        <a:pt x="653956" y="56303"/>
                        <a:pt x="886363" y="82494"/>
                        <a:pt x="998231" y="82494"/>
                      </a:cubicBezTo>
                      <a:cubicBezTo>
                        <a:pt x="1110099" y="82494"/>
                        <a:pt x="1528539" y="875930"/>
                        <a:pt x="1752150" y="1007756"/>
                      </a:cubicBezTo>
                      <a:cubicBezTo>
                        <a:pt x="1975761" y="1139582"/>
                        <a:pt x="2107080" y="794637"/>
                        <a:pt x="2339899" y="873448"/>
                      </a:cubicBezTo>
                      <a:cubicBezTo>
                        <a:pt x="2572718" y="952259"/>
                        <a:pt x="2895139" y="1369912"/>
                        <a:pt x="3149062" y="1480622"/>
                      </a:cubicBezTo>
                      <a:cubicBezTo>
                        <a:pt x="3402985" y="1591332"/>
                        <a:pt x="3655293" y="1462786"/>
                        <a:pt x="3863436" y="1537709"/>
                      </a:cubicBezTo>
                      <a:cubicBezTo>
                        <a:pt x="4071579" y="1612632"/>
                        <a:pt x="4169690" y="2080634"/>
                        <a:pt x="4397922" y="1930161"/>
                      </a:cubicBezTo>
                      <a:cubicBezTo>
                        <a:pt x="4626154" y="1779689"/>
                        <a:pt x="4890317" y="898541"/>
                        <a:pt x="5232828" y="634874"/>
                      </a:cubicBezTo>
                      <a:cubicBezTo>
                        <a:pt x="5575339" y="371207"/>
                        <a:pt x="6327430" y="326972"/>
                        <a:pt x="6452990" y="348158"/>
                      </a:cubicBezTo>
                    </a:path>
                  </a:pathLst>
                </a:custGeom>
                <a:noFill/>
                <a:ln w="9525" cap="flat" cmpd="sng" algn="ctr">
                  <a:solidFill>
                    <a:srgbClr val="179C7D"/>
                  </a:solidFill>
                  <a:prstDash val="solid"/>
                </a:ln>
                <a:effectLst/>
              </p:spPr>
              <p:txBody>
                <a:bodyPr rtlCol="0" anchor="ctr">
                  <a:normAutofit fontScale="55000" lnSpcReduction="20000"/>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900" b="0" i="0" u="none" strike="noStrike" kern="0" cap="none" spc="0" normalizeH="0" baseline="0" noProof="0">
                    <a:ln>
                      <a:noFill/>
                    </a:ln>
                    <a:solidFill>
                      <a:srgbClr val="FFFFFF"/>
                    </a:solidFill>
                    <a:effectLst/>
                    <a:uLnTx/>
                    <a:uFillTx/>
                    <a:latin typeface="Frutiger LT Com 55 Roman"/>
                    <a:ea typeface="+mn-ea"/>
                    <a:cs typeface="Arial" panose="020B0604020202020204" pitchFamily="34" charset="0"/>
                  </a:endParaRPr>
                </a:p>
              </p:txBody>
            </p:sp>
          </p:grpSp>
          <p:cxnSp>
            <p:nvCxnSpPr>
              <p:cNvPr id="69" name="Gerader Verbinder 68"/>
              <p:cNvCxnSpPr>
                <a:stCxn id="75" idx="0"/>
              </p:cNvCxnSpPr>
              <p:nvPr/>
            </p:nvCxnSpPr>
            <p:spPr bwMode="auto">
              <a:xfrm flipH="1" flipV="1">
                <a:off x="4027484" y="2345153"/>
                <a:ext cx="1" cy="74271"/>
              </a:xfrm>
              <a:prstGeom prst="line">
                <a:avLst/>
              </a:prstGeom>
              <a:noFill/>
              <a:ln w="9525" cap="rnd" cmpd="sng" algn="ctr">
                <a:solidFill>
                  <a:srgbClr val="179C7D"/>
                </a:solidFill>
                <a:prstDash val="solid"/>
              </a:ln>
              <a:effectLst/>
            </p:spPr>
          </p:cxnSp>
          <p:cxnSp>
            <p:nvCxnSpPr>
              <p:cNvPr id="70" name="Gerader Verbinder 69"/>
              <p:cNvCxnSpPr>
                <a:endCxn id="76" idx="3"/>
              </p:cNvCxnSpPr>
              <p:nvPr/>
            </p:nvCxnSpPr>
            <p:spPr bwMode="auto">
              <a:xfrm flipV="1">
                <a:off x="4304996" y="2465841"/>
                <a:ext cx="0" cy="96194"/>
              </a:xfrm>
              <a:prstGeom prst="line">
                <a:avLst/>
              </a:prstGeom>
              <a:noFill/>
              <a:ln w="9525" cap="rnd" cmpd="sng" algn="ctr">
                <a:solidFill>
                  <a:srgbClr val="179C7D"/>
                </a:solidFill>
                <a:prstDash val="solid"/>
              </a:ln>
              <a:effectLst/>
            </p:spPr>
          </p:cxnSp>
          <p:cxnSp>
            <p:nvCxnSpPr>
              <p:cNvPr id="71" name="Gerader Verbinder 70"/>
              <p:cNvCxnSpPr>
                <a:endCxn id="74" idx="9"/>
              </p:cNvCxnSpPr>
              <p:nvPr/>
            </p:nvCxnSpPr>
            <p:spPr bwMode="auto">
              <a:xfrm flipV="1">
                <a:off x="3960638" y="2423106"/>
                <a:ext cx="0" cy="102899"/>
              </a:xfrm>
              <a:prstGeom prst="line">
                <a:avLst/>
              </a:prstGeom>
              <a:noFill/>
              <a:ln w="9525" cap="rnd" cmpd="sng" algn="ctr">
                <a:solidFill>
                  <a:srgbClr val="179C7D"/>
                </a:solidFill>
                <a:prstDash val="solid"/>
              </a:ln>
              <a:effectLst/>
            </p:spPr>
          </p:cxnSp>
        </p:grpSp>
        <p:cxnSp>
          <p:nvCxnSpPr>
            <p:cNvPr id="63" name="Gerader Verbinder 62"/>
            <p:cNvCxnSpPr/>
            <p:nvPr/>
          </p:nvCxnSpPr>
          <p:spPr bwMode="auto">
            <a:xfrm flipV="1">
              <a:off x="678840" y="3384588"/>
              <a:ext cx="28451" cy="24992"/>
            </a:xfrm>
            <a:prstGeom prst="line">
              <a:avLst/>
            </a:prstGeom>
            <a:noFill/>
            <a:ln w="9525" cap="rnd" cmpd="sng" algn="ctr">
              <a:solidFill>
                <a:srgbClr val="179C7D"/>
              </a:solidFill>
              <a:prstDash val="solid"/>
            </a:ln>
            <a:effectLst/>
          </p:spPr>
        </p:cxnSp>
        <p:cxnSp>
          <p:nvCxnSpPr>
            <p:cNvPr id="64" name="Gerader Verbinder 63"/>
            <p:cNvCxnSpPr/>
            <p:nvPr/>
          </p:nvCxnSpPr>
          <p:spPr bwMode="auto">
            <a:xfrm flipV="1">
              <a:off x="678009" y="3407381"/>
              <a:ext cx="0" cy="94900"/>
            </a:xfrm>
            <a:prstGeom prst="line">
              <a:avLst/>
            </a:prstGeom>
            <a:noFill/>
            <a:ln w="9525" cap="rnd" cmpd="sng" algn="ctr">
              <a:solidFill>
                <a:srgbClr val="179C7D"/>
              </a:solidFill>
              <a:prstDash val="solid"/>
            </a:ln>
            <a:effectLst/>
          </p:spPr>
        </p:cxnSp>
        <p:cxnSp>
          <p:nvCxnSpPr>
            <p:cNvPr id="65" name="Gerader Verbinder 64"/>
            <p:cNvCxnSpPr/>
            <p:nvPr/>
          </p:nvCxnSpPr>
          <p:spPr bwMode="auto">
            <a:xfrm flipH="1">
              <a:off x="632520" y="3502281"/>
              <a:ext cx="47220" cy="0"/>
            </a:xfrm>
            <a:prstGeom prst="line">
              <a:avLst/>
            </a:prstGeom>
            <a:noFill/>
            <a:ln w="9525" cap="rnd" cmpd="sng" algn="ctr">
              <a:solidFill>
                <a:srgbClr val="179C7D"/>
              </a:solidFill>
              <a:prstDash val="solid"/>
            </a:ln>
            <a:effectLst/>
          </p:spPr>
        </p:cxnSp>
        <p:cxnSp>
          <p:nvCxnSpPr>
            <p:cNvPr id="66" name="Gerader Verbinder 65"/>
            <p:cNvCxnSpPr>
              <a:stCxn id="75" idx="8"/>
            </p:cNvCxnSpPr>
            <p:nvPr/>
          </p:nvCxnSpPr>
          <p:spPr bwMode="auto">
            <a:xfrm flipV="1">
              <a:off x="987976" y="3346969"/>
              <a:ext cx="1149" cy="185632"/>
            </a:xfrm>
            <a:prstGeom prst="line">
              <a:avLst/>
            </a:prstGeom>
            <a:noFill/>
            <a:ln w="9525" cap="rnd" cmpd="sng" algn="ctr">
              <a:solidFill>
                <a:srgbClr val="179C7D"/>
              </a:solidFill>
              <a:prstDash val="solid"/>
            </a:ln>
            <a:effectLst/>
          </p:spPr>
        </p:cxnSp>
      </p:grpSp>
      <p:grpSp>
        <p:nvGrpSpPr>
          <p:cNvPr id="6" name="Gruppieren 5">
            <a:extLst>
              <a:ext uri="{FF2B5EF4-FFF2-40B4-BE49-F238E27FC236}">
                <a16:creationId xmlns:a16="http://schemas.microsoft.com/office/drawing/2014/main" id="{98233E8D-1656-8D48-8A33-AEC4A4740CDB}"/>
              </a:ext>
            </a:extLst>
          </p:cNvPr>
          <p:cNvGrpSpPr/>
          <p:nvPr/>
        </p:nvGrpSpPr>
        <p:grpSpPr>
          <a:xfrm>
            <a:off x="1145685" y="2986064"/>
            <a:ext cx="4950314" cy="2950370"/>
            <a:chOff x="1145685" y="2986064"/>
            <a:chExt cx="4950314" cy="2950370"/>
          </a:xfrm>
        </p:grpSpPr>
        <p:sp>
          <p:nvSpPr>
            <p:cNvPr id="80" name="Textfeld 79"/>
            <p:cNvSpPr txBox="1"/>
            <p:nvPr/>
          </p:nvSpPr>
          <p:spPr>
            <a:xfrm>
              <a:off x="1145687" y="2986064"/>
              <a:ext cx="4950312" cy="2950370"/>
            </a:xfrm>
            <a:prstGeom prst="rect">
              <a:avLst/>
            </a:prstGeom>
            <a:noFill/>
            <a:ln>
              <a:solidFill>
                <a:srgbClr val="000000"/>
              </a:solidFill>
            </a:ln>
          </p:spPr>
          <p:txBody>
            <a:bodyPr wrap="square" tIns="540000" rtlCol="0">
              <a:noAutofit/>
            </a:bodyPr>
            <a:lstStyle/>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en-GB" sz="1600" b="0" i="0" u="none" strike="noStrike" kern="0" cap="none" spc="0" normalizeH="0" baseline="0" noProof="0">
                  <a:ln>
                    <a:noFill/>
                  </a:ln>
                  <a:solidFill>
                    <a:srgbClr val="000000"/>
                  </a:solidFill>
                  <a:effectLst/>
                  <a:uLnTx/>
                  <a:uFillTx/>
                  <a:cs typeface="Arial" panose="020B0604020202020204" pitchFamily="34" charset="0"/>
                </a:rPr>
                <a:t>Real-world data is often </a:t>
              </a:r>
              <a:r>
                <a:rPr kumimoji="0" lang="en-GB" sz="1600" i="0" u="none" strike="noStrike" kern="0" cap="none" spc="0" normalizeH="0" baseline="0" noProof="0">
                  <a:ln>
                    <a:noFill/>
                  </a:ln>
                  <a:solidFill>
                    <a:srgbClr val="000000"/>
                  </a:solidFill>
                  <a:effectLst/>
                  <a:uLnTx/>
                  <a:uFillTx/>
                  <a:cs typeface="Arial" panose="020B0604020202020204" pitchFamily="34" charset="0"/>
                </a:rPr>
                <a:t>incomplete, inconsistent and noisy</a:t>
              </a:r>
              <a:br>
                <a:rPr kumimoji="0" lang="en-GB" sz="1600" b="1" i="0" u="none" strike="noStrike" kern="0" cap="none" spc="0" normalizeH="0" baseline="0" noProof="0">
                  <a:ln>
                    <a:noFill/>
                  </a:ln>
                  <a:solidFill>
                    <a:srgbClr val="000000"/>
                  </a:solidFill>
                  <a:effectLst/>
                  <a:uLnTx/>
                  <a:uFillTx/>
                  <a:cs typeface="Arial" panose="020B0604020202020204" pitchFamily="34" charset="0"/>
                </a:rPr>
              </a:br>
              <a:r>
                <a:rPr kumimoji="0" lang="en-GB" sz="1600" b="1" i="0" u="none" strike="noStrike" kern="0" cap="none" spc="0" normalizeH="0" baseline="0" noProof="0">
                  <a:ln>
                    <a:noFill/>
                  </a:ln>
                  <a:solidFill>
                    <a:srgbClr val="000000"/>
                  </a:solidFill>
                  <a:effectLst/>
                  <a:uLnTx/>
                  <a:uFillTx/>
                  <a:cs typeface="Arial" panose="020B0604020202020204" pitchFamily="34" charset="0"/>
                  <a:sym typeface="Wingdings" pitchFamily="2" charset="2"/>
                </a:rPr>
                <a:t> increase precision of data</a:t>
              </a:r>
              <a:endParaRPr kumimoji="0" lang="en-GB" sz="1600" b="1" i="0" u="none" strike="noStrike" kern="0" cap="none" spc="0" normalizeH="0" baseline="0" noProof="0">
                <a:ln>
                  <a:noFill/>
                </a:ln>
                <a:solidFill>
                  <a:srgbClr val="000000"/>
                </a:solidFill>
                <a:effectLst/>
                <a:uLnTx/>
                <a:uFillTx/>
                <a:cs typeface="Arial" panose="020B0604020202020204" pitchFamily="34" charset="0"/>
              </a:endParaRPr>
            </a:p>
            <a:p>
              <a:pPr marL="285750" indent="-285750" fontAlgn="base">
                <a:spcBef>
                  <a:spcPct val="0"/>
                </a:spcBef>
                <a:spcAft>
                  <a:spcPct val="40000"/>
                </a:spcAft>
                <a:buClr>
                  <a:srgbClr val="179C7D"/>
                </a:buClr>
                <a:buSzPct val="150000"/>
                <a:buFont typeface="Wingdings" panose="05000000000000000000" pitchFamily="2" charset="2"/>
                <a:buChar char="§"/>
                <a:defRPr/>
              </a:pPr>
              <a:r>
                <a:rPr lang="en-GB" sz="1600" kern="0">
                  <a:solidFill>
                    <a:srgbClr val="000000"/>
                  </a:solidFill>
                  <a:cs typeface="Arial" panose="020B0604020202020204" pitchFamily="34" charset="0"/>
                </a:rPr>
                <a:t>Data is collected from various sources</a:t>
              </a:r>
              <a:br>
                <a:rPr lang="en-GB" sz="1600" b="1" kern="0">
                  <a:solidFill>
                    <a:srgbClr val="000000"/>
                  </a:solidFill>
                  <a:cs typeface="Arial" panose="020B0604020202020204" pitchFamily="34" charset="0"/>
                </a:rPr>
              </a:br>
              <a:r>
                <a:rPr lang="en-GB" sz="1600" b="1" kern="0">
                  <a:solidFill>
                    <a:srgbClr val="000000"/>
                  </a:solidFill>
                  <a:cs typeface="Arial" panose="020B0604020202020204" pitchFamily="34" charset="0"/>
                  <a:sym typeface="Wingdings" pitchFamily="2" charset="2"/>
                </a:rPr>
                <a:t> make data sources comparable</a:t>
              </a:r>
              <a:endParaRPr lang="en-GB" sz="1600" b="1" kern="0">
                <a:solidFill>
                  <a:srgbClr val="000000"/>
                </a:solidFill>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en-GB" sz="1600" b="0" i="0" u="none" strike="noStrike" kern="0" cap="none" spc="0" normalizeH="0" baseline="0" noProof="0">
                  <a:ln>
                    <a:noFill/>
                  </a:ln>
                  <a:solidFill>
                    <a:srgbClr val="000000"/>
                  </a:solidFill>
                  <a:effectLst/>
                  <a:uLnTx/>
                  <a:uFillTx/>
                  <a:cs typeface="Arial" panose="020B0604020202020204" pitchFamily="34" charset="0"/>
                </a:rPr>
                <a:t>The </a:t>
              </a:r>
              <a:r>
                <a:rPr kumimoji="0" lang="en-GB" sz="1600" b="1" i="0" u="none" strike="noStrike" kern="0" cap="none" spc="0" normalizeH="0" baseline="0" noProof="0">
                  <a:ln>
                    <a:noFill/>
                  </a:ln>
                  <a:solidFill>
                    <a:srgbClr val="000000"/>
                  </a:solidFill>
                  <a:effectLst/>
                  <a:uLnTx/>
                  <a:uFillTx/>
                  <a:cs typeface="Arial" panose="020B0604020202020204" pitchFamily="34" charset="0"/>
                </a:rPr>
                <a:t>quality of data analysis and </a:t>
              </a:r>
              <a:r>
                <a:rPr kumimoji="0" lang="de-DE" sz="1600" b="1" i="0" u="none" strike="noStrike" kern="0" cap="none" spc="0" normalizeH="0" baseline="0" noProof="0" err="1">
                  <a:ln>
                    <a:noFill/>
                  </a:ln>
                  <a:solidFill>
                    <a:srgbClr val="000000"/>
                  </a:solidFill>
                  <a:effectLst/>
                  <a:uLnTx/>
                  <a:uFillTx/>
                  <a:cs typeface="Arial" panose="020B0604020202020204" pitchFamily="34" charset="0"/>
                </a:rPr>
                <a:t>machine</a:t>
              </a:r>
              <a:r>
                <a:rPr kumimoji="0" lang="de-DE" sz="1600" b="1" i="0" u="none" strike="noStrike" kern="0" cap="none" spc="0" normalizeH="0" baseline="0" noProof="0">
                  <a:ln>
                    <a:noFill/>
                  </a:ln>
                  <a:solidFill>
                    <a:srgbClr val="000000"/>
                  </a:solidFill>
                  <a:effectLst/>
                  <a:uLnTx/>
                  <a:uFillTx/>
                  <a:cs typeface="Arial" panose="020B0604020202020204" pitchFamily="34" charset="0"/>
                </a:rPr>
                <a:t> learning models </a:t>
              </a:r>
              <a:r>
                <a:rPr kumimoji="0" lang="de-DE" sz="1600" b="0" i="0" u="none" strike="noStrike" kern="0" cap="none" spc="0" normalizeH="0" baseline="0" noProof="0">
                  <a:ln>
                    <a:noFill/>
                  </a:ln>
                  <a:solidFill>
                    <a:srgbClr val="000000"/>
                  </a:solidFill>
                  <a:effectLst/>
                  <a:uLnTx/>
                  <a:uFillTx/>
                  <a:cs typeface="Arial" panose="020B0604020202020204" pitchFamily="34" charset="0"/>
                </a:rPr>
                <a:t>depends strongly on the quality of the data</a:t>
              </a: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en-GB" sz="16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81" name="Rechteck 80"/>
            <p:cNvSpPr/>
            <p:nvPr/>
          </p:nvSpPr>
          <p:spPr bwMode="auto">
            <a:xfrm>
              <a:off x="1145685" y="2986064"/>
              <a:ext cx="4950313" cy="347277"/>
            </a:xfrm>
            <a:prstGeom prst="rect">
              <a:avLst/>
            </a:prstGeom>
            <a:solidFill>
              <a:srgbClr val="179C7D"/>
            </a:solidFill>
            <a:ln>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en-GB" sz="1600" b="1" i="0" u="none" strike="noStrike" kern="0" cap="none" spc="0" normalizeH="0" baseline="0" noProof="0" err="1">
                  <a:ln>
                    <a:noFill/>
                  </a:ln>
                  <a:solidFill>
                    <a:srgbClr val="FFFFFF"/>
                  </a:solidFill>
                  <a:effectLst/>
                  <a:uLnTx/>
                  <a:uFillTx/>
                  <a:cs typeface="Arial" panose="020B0604020202020204" pitchFamily="34" charset="0"/>
                </a:rPr>
                <a:t>Why preprocessing</a:t>
              </a:r>
              <a:r>
                <a:rPr kumimoji="0" lang="en-GB" sz="1600" b="1" i="0" u="none" strike="noStrike" kern="0" cap="none" spc="0" normalizeH="0" baseline="0" noProof="0">
                  <a:ln>
                    <a:noFill/>
                  </a:ln>
                  <a:solidFill>
                    <a:srgbClr val="FFFFFF"/>
                  </a:solidFill>
                  <a:effectLst/>
                  <a:uLnTx/>
                  <a:uFillTx/>
                  <a:cs typeface="Arial" panose="020B0604020202020204" pitchFamily="34" charset="0"/>
                </a:rPr>
                <a:t>?</a:t>
              </a:r>
            </a:p>
          </p:txBody>
        </p:sp>
      </p:grpSp>
      <p:grpSp>
        <p:nvGrpSpPr>
          <p:cNvPr id="7" name="Gruppieren 6">
            <a:extLst>
              <a:ext uri="{FF2B5EF4-FFF2-40B4-BE49-F238E27FC236}">
                <a16:creationId xmlns:a16="http://schemas.microsoft.com/office/drawing/2014/main" id="{A43B3544-7284-F74B-8B16-790990AF6A09}"/>
              </a:ext>
            </a:extLst>
          </p:cNvPr>
          <p:cNvGrpSpPr/>
          <p:nvPr/>
        </p:nvGrpSpPr>
        <p:grpSpPr>
          <a:xfrm>
            <a:off x="6281300" y="2981330"/>
            <a:ext cx="4950313" cy="2956174"/>
            <a:chOff x="6281300" y="2981330"/>
            <a:chExt cx="4950313" cy="2956174"/>
          </a:xfrm>
        </p:grpSpPr>
        <p:sp>
          <p:nvSpPr>
            <p:cNvPr id="82" name="Textfeld 81"/>
            <p:cNvSpPr txBox="1"/>
            <p:nvPr/>
          </p:nvSpPr>
          <p:spPr>
            <a:xfrm>
              <a:off x="6281301" y="3007254"/>
              <a:ext cx="4950312" cy="2930250"/>
            </a:xfrm>
            <a:prstGeom prst="rect">
              <a:avLst/>
            </a:prstGeom>
            <a:noFill/>
            <a:ln>
              <a:solidFill>
                <a:srgbClr val="000000"/>
              </a:solidFill>
            </a:ln>
          </p:spPr>
          <p:txBody>
            <a:bodyPr wrap="square" tIns="540000" rtlCol="0">
              <a:noAutofit/>
            </a:bodyPr>
            <a:lstStyle/>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de-DE" sz="1600" i="0" u="none" strike="noStrike" kern="0" cap="none" spc="0" normalizeH="0" baseline="0" noProof="0" err="1">
                  <a:ln>
                    <a:noFill/>
                  </a:ln>
                  <a:solidFill>
                    <a:srgbClr val="000000"/>
                  </a:solidFill>
                  <a:effectLst/>
                  <a:uLnTx/>
                  <a:uFillTx/>
                  <a:cs typeface="Arial" panose="020B0604020202020204" pitchFamily="34" charset="0"/>
                </a:rPr>
                <a:t>Dealing</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with</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rPr>
                <a:t>missing</a:t>
              </a:r>
              <a:r>
                <a:rPr kumimoji="0" lang="de-DE" sz="1600" b="1" i="0" u="none" strike="noStrike" kern="0" cap="none" spc="0" normalizeH="0" baseline="0" noProof="0">
                  <a:ln>
                    <a:noFill/>
                  </a:ln>
                  <a:solidFill>
                    <a:srgbClr val="000000"/>
                  </a:solidFill>
                  <a:effectLst/>
                  <a:uLnTx/>
                  <a:uFillTx/>
                  <a:cs typeface="Arial" panose="020B0604020202020204" pitchFamily="34" charset="0"/>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rPr>
                <a:t>values</a:t>
              </a:r>
              <a:endParaRPr kumimoji="0" lang="de-DE" sz="1600" b="1"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de-DE" sz="1600" i="0" u="none" strike="noStrike" kern="0" cap="none" spc="0" normalizeH="0" baseline="0" noProof="0" err="1">
                  <a:ln>
                    <a:noFill/>
                  </a:ln>
                  <a:solidFill>
                    <a:srgbClr val="000000"/>
                  </a:solidFill>
                  <a:effectLst/>
                  <a:uLnTx/>
                  <a:uFillTx/>
                  <a:cs typeface="Arial" panose="020B0604020202020204" pitchFamily="34" charset="0"/>
                </a:rPr>
                <a:t>Dealing</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with</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rPr>
                <a:t>outliers</a:t>
              </a:r>
              <a:endParaRPr kumimoji="0" lang="de-DE" sz="1600" b="1"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de-DE" sz="1600" i="0" u="none" strike="noStrike" kern="0" cap="none" spc="0" normalizeH="0" baseline="0" noProof="0" err="1">
                  <a:ln>
                    <a:noFill/>
                  </a:ln>
                  <a:solidFill>
                    <a:srgbClr val="000000"/>
                  </a:solidFill>
                  <a:effectLst/>
                  <a:uLnTx/>
                  <a:uFillTx/>
                  <a:cs typeface="Arial" panose="020B0604020202020204" pitchFamily="34" charset="0"/>
                </a:rPr>
                <a:t>Removal</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of</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noise</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a:ln>
                    <a:noFill/>
                  </a:ln>
                  <a:solidFill>
                    <a:srgbClr val="000000"/>
                  </a:solidFill>
                  <a:effectLst/>
                  <a:uLnTx/>
                  <a:uFillTx/>
                  <a:cs typeface="Arial" panose="020B0604020202020204" pitchFamily="34" charset="0"/>
                  <a:sym typeface="Wingdings" panose="05000000000000000000" pitchFamily="2" charset="2"/>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sym typeface="Wingdings" panose="05000000000000000000" pitchFamily="2" charset="2"/>
                </a:rPr>
                <a:t>Filtering</a:t>
              </a:r>
              <a:r>
                <a:rPr kumimoji="0" lang="de-DE" sz="1600" i="0" u="none" strike="noStrike" kern="0" cap="none" spc="0" normalizeH="0" baseline="0" noProof="0">
                  <a:ln>
                    <a:noFill/>
                  </a:ln>
                  <a:solidFill>
                    <a:srgbClr val="000000"/>
                  </a:solidFill>
                  <a:effectLst/>
                  <a:uLnTx/>
                  <a:uFillTx/>
                  <a:cs typeface="Arial" panose="020B0604020202020204" pitchFamily="34" charset="0"/>
                  <a:sym typeface="Wingdings" panose="05000000000000000000" pitchFamily="2" charset="2"/>
                </a:rPr>
                <a:t>)</a:t>
              </a: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indent="-285750" fontAlgn="base">
                <a:spcBef>
                  <a:spcPct val="0"/>
                </a:spcBef>
                <a:spcAft>
                  <a:spcPct val="40000"/>
                </a:spcAft>
                <a:buClr>
                  <a:srgbClr val="179C7D"/>
                </a:buClr>
                <a:buSzPct val="150000"/>
                <a:buFont typeface="Wingdings" panose="05000000000000000000" pitchFamily="2" charset="2"/>
                <a:buChar char="§"/>
                <a:defRPr/>
              </a:pPr>
              <a:r>
                <a:rPr kumimoji="0" lang="de-DE" sz="1600" i="0" u="none" strike="noStrike" kern="0" cap="none" spc="0" normalizeH="0" baseline="0" noProof="0">
                  <a:ln>
                    <a:noFill/>
                  </a:ln>
                  <a:solidFill>
                    <a:srgbClr val="000000"/>
                  </a:solidFill>
                  <a:effectLst/>
                  <a:uLnTx/>
                  <a:uFillTx/>
                  <a:cs typeface="Arial" panose="020B0604020202020204" pitchFamily="34" charset="0"/>
                </a:rPr>
                <a:t>Handling different time </a:t>
              </a:r>
              <a:r>
                <a:rPr kumimoji="0" lang="de-DE" sz="1600" i="0" u="none" strike="noStrike" kern="0" cap="none" spc="0" normalizeH="0" baseline="0" noProof="0" err="1">
                  <a:ln>
                    <a:noFill/>
                  </a:ln>
                  <a:solidFill>
                    <a:srgbClr val="000000"/>
                  </a:solidFill>
                  <a:effectLst/>
                  <a:uLnTx/>
                  <a:uFillTx/>
                  <a:cs typeface="Arial" panose="020B0604020202020204" pitchFamily="34" charset="0"/>
                </a:rPr>
                <a:t>intervals</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of</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noProof="0" err="1">
                  <a:ln>
                    <a:noFill/>
                  </a:ln>
                  <a:solidFill>
                    <a:srgbClr val="000000"/>
                  </a:solidFill>
                  <a:effectLst/>
                  <a:uLnTx/>
                  <a:uFillTx/>
                  <a:cs typeface="Arial" panose="020B0604020202020204" pitchFamily="34" charset="0"/>
                </a:rPr>
                <a:t>values</a:t>
              </a:r>
              <a:br>
                <a:rPr lang="de-DE" sz="1600" kern="0">
                  <a:solidFill>
                    <a:srgbClr val="000000"/>
                  </a:solidFill>
                  <a:cs typeface="Arial" panose="020B0604020202020204" pitchFamily="34" charset="0"/>
                </a:rPr>
              </a:br>
              <a:r>
                <a:rPr kumimoji="0" lang="de-DE" sz="1600" i="0" u="none" strike="noStrike" kern="0" cap="none" spc="0" normalizeH="0" noProof="0">
                  <a:ln>
                    <a:noFill/>
                  </a:ln>
                  <a:solidFill>
                    <a:srgbClr val="000000"/>
                  </a:solidFill>
                  <a:effectLst/>
                  <a:uLnTx/>
                  <a:uFillTx/>
                  <a:cs typeface="Arial" panose="020B0604020202020204" pitchFamily="34" charset="0"/>
                </a:rPr>
                <a:t>(</a:t>
              </a:r>
              <a:r>
                <a:rPr kumimoji="0" lang="de-DE" sz="1600" i="0" u="none" strike="noStrike" kern="0" cap="none" spc="0" normalizeH="0" noProof="0">
                  <a:ln>
                    <a:noFill/>
                  </a:ln>
                  <a:solidFill>
                    <a:srgbClr val="000000"/>
                  </a:solidFill>
                  <a:effectLst/>
                  <a:uLnTx/>
                  <a:uFillTx/>
                  <a:cs typeface="Arial" panose="020B0604020202020204" pitchFamily="34" charset="0"/>
                  <a:sym typeface="Wingdings" panose="05000000000000000000" pitchFamily="2" charset="2"/>
                </a:rPr>
                <a:t> </a:t>
              </a:r>
              <a:r>
                <a:rPr kumimoji="0" lang="de-DE" sz="1600" b="1" i="0" u="none" strike="noStrike" kern="0" cap="none" spc="0" normalizeH="0" noProof="0" err="1">
                  <a:ln>
                    <a:noFill/>
                  </a:ln>
                  <a:solidFill>
                    <a:srgbClr val="000000"/>
                  </a:solidFill>
                  <a:effectLst/>
                  <a:uLnTx/>
                  <a:uFillTx/>
                  <a:cs typeface="Arial" panose="020B0604020202020204" pitchFamily="34" charset="0"/>
                  <a:sym typeface="Wingdings" panose="05000000000000000000" pitchFamily="2" charset="2"/>
                </a:rPr>
                <a:t>Resampling</a:t>
              </a:r>
              <a:r>
                <a:rPr kumimoji="0" lang="de-DE" sz="1600" i="0" u="none" strike="noStrike" kern="0" cap="none" spc="0" normalizeH="0" noProof="0">
                  <a:ln>
                    <a:noFill/>
                  </a:ln>
                  <a:solidFill>
                    <a:srgbClr val="000000"/>
                  </a:solidFill>
                  <a:effectLst/>
                  <a:uLnTx/>
                  <a:uFillTx/>
                  <a:cs typeface="Arial" panose="020B0604020202020204" pitchFamily="34" charset="0"/>
                  <a:sym typeface="Wingdings" panose="05000000000000000000" pitchFamily="2" charset="2"/>
                </a:rPr>
                <a:t>)</a:t>
              </a: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r>
                <a:rPr kumimoji="0" lang="de-DE" sz="1600" i="0" u="none" strike="noStrike" kern="0" cap="none" spc="0" normalizeH="0" baseline="0" noProof="0">
                  <a:ln>
                    <a:noFill/>
                  </a:ln>
                  <a:solidFill>
                    <a:srgbClr val="000000"/>
                  </a:solidFill>
                  <a:effectLst/>
                  <a:uLnTx/>
                  <a:uFillTx/>
                  <a:cs typeface="Arial" panose="020B0604020202020204" pitchFamily="34" charset="0"/>
                </a:rPr>
                <a:t>Handling </a:t>
              </a:r>
              <a:r>
                <a:rPr lang="de-DE" sz="1600" kern="0">
                  <a:solidFill>
                    <a:srgbClr val="000000"/>
                  </a:solidFill>
                  <a:cs typeface="Arial" panose="020B0604020202020204" pitchFamily="34" charset="0"/>
                </a:rPr>
                <a:t>d</a:t>
              </a:r>
              <a:r>
                <a:rPr kumimoji="0" lang="de-DE" sz="1600" i="0" u="none" strike="noStrike" kern="0" cap="none" spc="0" normalizeH="0" baseline="0" noProof="0" err="1">
                  <a:ln>
                    <a:noFill/>
                  </a:ln>
                  <a:solidFill>
                    <a:srgbClr val="000000"/>
                  </a:solidFill>
                  <a:effectLst/>
                  <a:uLnTx/>
                  <a:uFillTx/>
                  <a:cs typeface="Arial" panose="020B0604020202020204" pitchFamily="34" charset="0"/>
                </a:rPr>
                <a:t>ifferent</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value</a:t>
              </a:r>
              <a:r>
                <a:rPr kumimoji="0" lang="de-DE" sz="1600" i="0" u="none" strike="noStrike" kern="0" cap="none" spc="0" normalizeH="0" baseline="0" noProof="0">
                  <a:ln>
                    <a:noFill/>
                  </a:ln>
                  <a:solidFill>
                    <a:srgbClr val="000000"/>
                  </a:solidFill>
                  <a:effectLst/>
                  <a:uLnTx/>
                  <a:uFillTx/>
                  <a:cs typeface="Arial" panose="020B0604020202020204" pitchFamily="34" charset="0"/>
                </a:rPr>
                <a:t> </a:t>
              </a:r>
              <a:r>
                <a:rPr kumimoji="0" lang="de-DE" sz="1600" i="0" u="none" strike="noStrike" kern="0" cap="none" spc="0" normalizeH="0" baseline="0" noProof="0" err="1">
                  <a:ln>
                    <a:noFill/>
                  </a:ln>
                  <a:solidFill>
                    <a:srgbClr val="000000"/>
                  </a:solidFill>
                  <a:effectLst/>
                  <a:uLnTx/>
                  <a:uFillTx/>
                  <a:cs typeface="Arial" panose="020B0604020202020204" pitchFamily="34" charset="0"/>
                </a:rPr>
                <a:t>ranges</a:t>
              </a:r>
              <a:br>
                <a:rPr kumimoji="0" lang="de-DE" sz="1600" i="0" u="none" strike="noStrike" kern="0" cap="none" spc="0" normalizeH="0" baseline="0" noProof="0">
                  <a:ln>
                    <a:noFill/>
                  </a:ln>
                  <a:solidFill>
                    <a:srgbClr val="000000"/>
                  </a:solidFill>
                  <a:effectLst/>
                  <a:uLnTx/>
                  <a:uFillTx/>
                  <a:cs typeface="Arial" panose="020B0604020202020204" pitchFamily="34" charset="0"/>
                </a:rPr>
              </a:br>
              <a:r>
                <a:rPr kumimoji="0" lang="de-DE" sz="1600" i="0" u="none" strike="noStrike" kern="0" cap="none" spc="0" normalizeH="0" baseline="0" noProof="0">
                  <a:ln>
                    <a:noFill/>
                  </a:ln>
                  <a:solidFill>
                    <a:srgbClr val="000000"/>
                  </a:solidFill>
                  <a:effectLst/>
                  <a:uLnTx/>
                  <a:uFillTx/>
                  <a:cs typeface="Arial" panose="020B0604020202020204" pitchFamily="34" charset="0"/>
                </a:rPr>
                <a:t>(</a:t>
              </a:r>
              <a:r>
                <a:rPr kumimoji="0" lang="de-DE" sz="1600" i="0" u="none" strike="noStrike" kern="0" cap="none" spc="0" normalizeH="0" baseline="0" noProof="0">
                  <a:ln>
                    <a:noFill/>
                  </a:ln>
                  <a:solidFill>
                    <a:srgbClr val="000000"/>
                  </a:solidFill>
                  <a:effectLst/>
                  <a:uLnTx/>
                  <a:uFillTx/>
                  <a:cs typeface="Arial" panose="020B0604020202020204" pitchFamily="34" charset="0"/>
                  <a:sym typeface="Wingdings" panose="05000000000000000000" pitchFamily="2" charset="2"/>
                </a:rPr>
                <a:t> </a:t>
              </a:r>
              <a:r>
                <a:rPr kumimoji="0" lang="de-DE" sz="1600" b="1" i="0" u="none" strike="noStrike" kern="0" cap="none" spc="0" normalizeH="0" baseline="0" noProof="0" err="1">
                  <a:ln>
                    <a:noFill/>
                  </a:ln>
                  <a:solidFill>
                    <a:srgbClr val="000000"/>
                  </a:solidFill>
                  <a:effectLst/>
                  <a:uLnTx/>
                  <a:uFillTx/>
                  <a:cs typeface="Arial" panose="020B0604020202020204" pitchFamily="34" charset="0"/>
                  <a:sym typeface="Wingdings" panose="05000000000000000000" pitchFamily="2" charset="2"/>
                </a:rPr>
                <a:t>Normalization</a:t>
              </a:r>
              <a:r>
                <a:rPr kumimoji="0" lang="de-DE" sz="1600" i="0" u="none" strike="noStrike" kern="0" cap="none" spc="0" normalizeH="0" baseline="0" noProof="0">
                  <a:ln>
                    <a:noFill/>
                  </a:ln>
                  <a:solidFill>
                    <a:srgbClr val="000000"/>
                  </a:solidFill>
                  <a:effectLst/>
                  <a:uLnTx/>
                  <a:uFillTx/>
                  <a:cs typeface="Arial" panose="020B0604020202020204" pitchFamily="34" charset="0"/>
                  <a:sym typeface="Wingdings" panose="05000000000000000000" pitchFamily="2" charset="2"/>
                </a:rPr>
                <a:t>)</a:t>
              </a: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0" marR="0" lvl="0" indent="0" defTabSz="914400" eaLnBrk="1" fontAlgn="base" latinLnBrk="0" hangingPunct="1">
                <a:lnSpc>
                  <a:spcPct val="100000"/>
                </a:lnSpc>
                <a:spcBef>
                  <a:spcPct val="0"/>
                </a:spcBef>
                <a:spcAft>
                  <a:spcPct val="40000"/>
                </a:spcAft>
                <a:buClr>
                  <a:srgbClr val="179C7D"/>
                </a:buClr>
                <a:buSzPct val="150000"/>
                <a:buFont typeface="Wingdings" pitchFamily="2" charset="2"/>
                <a:buNone/>
                <a:tabLst/>
                <a:defRPr/>
              </a:pP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de-DE" sz="1600" i="0" u="none" strike="noStrike" kern="0" cap="none" spc="0" normalizeH="0" baseline="0" noProof="0">
                <a:ln>
                  <a:noFill/>
                </a:ln>
                <a:solidFill>
                  <a:srgbClr val="000000"/>
                </a:solidFill>
                <a:effectLst/>
                <a:uLnTx/>
                <a:uFillTx/>
                <a:cs typeface="Arial" panose="020B0604020202020204" pitchFamily="34" charset="0"/>
              </a:endParaRPr>
            </a:p>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en-GB" sz="1600" i="0" u="none" strike="noStrike" kern="0" cap="none" spc="0" normalizeH="0" baseline="0" noProof="0">
                <a:ln>
                  <a:noFill/>
                </a:ln>
                <a:solidFill>
                  <a:srgbClr val="000000"/>
                </a:solidFill>
                <a:effectLst/>
                <a:uLnTx/>
                <a:uFillTx/>
                <a:cs typeface="Arial" panose="020B0604020202020204" pitchFamily="34" charset="0"/>
              </a:endParaRPr>
            </a:p>
          </p:txBody>
        </p:sp>
        <p:sp>
          <p:nvSpPr>
            <p:cNvPr id="83" name="Rechteck 82"/>
            <p:cNvSpPr/>
            <p:nvPr/>
          </p:nvSpPr>
          <p:spPr bwMode="auto">
            <a:xfrm>
              <a:off x="6281300" y="2981330"/>
              <a:ext cx="4950313" cy="347277"/>
            </a:xfrm>
            <a:prstGeom prst="rect">
              <a:avLst/>
            </a:prstGeom>
            <a:solidFill>
              <a:srgbClr val="179C7D"/>
            </a:solidFill>
            <a:ln>
              <a:solidFill>
                <a:srgbClr val="000000"/>
              </a:solidFill>
            </a:ln>
            <a:effectLst/>
          </p:spPr>
          <p:txBody>
            <a:bodyPr vert="horz" wrap="square" lIns="0" tIns="0" rIns="0" bIns="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r>
                <a:rPr kumimoji="0" lang="en-GB" sz="1600" b="1" i="0" u="none" strike="noStrike" kern="0" cap="none" spc="0" normalizeH="0" baseline="0" noProof="0">
                  <a:ln>
                    <a:noFill/>
                  </a:ln>
                  <a:solidFill>
                    <a:srgbClr val="FFFFFF"/>
                  </a:solidFill>
                  <a:effectLst/>
                  <a:uLnTx/>
                  <a:uFillTx/>
                  <a:cs typeface="Arial" panose="020B0604020202020204" pitchFamily="34" charset="0"/>
                </a:rPr>
                <a:t>What does </a:t>
              </a:r>
              <a:r>
                <a:rPr kumimoji="0" lang="en-GB" sz="1600" b="1" i="0" u="none" strike="noStrike" kern="0" cap="none" spc="0" normalizeH="0" baseline="0" noProof="0" err="1">
                  <a:ln>
                    <a:noFill/>
                  </a:ln>
                  <a:solidFill>
                    <a:srgbClr val="FFFFFF"/>
                  </a:solidFill>
                  <a:effectLst/>
                  <a:uLnTx/>
                  <a:uFillTx/>
                  <a:cs typeface="Arial" panose="020B0604020202020204" pitchFamily="34" charset="0"/>
                </a:rPr>
                <a:t>preprocessing involve</a:t>
              </a:r>
              <a:r>
                <a:rPr kumimoji="0" lang="en-GB" sz="1600" b="1" i="0" u="none" strike="noStrike" kern="0" cap="none" spc="0" normalizeH="0" baseline="0" noProof="0">
                  <a:ln>
                    <a:noFill/>
                  </a:ln>
                  <a:solidFill>
                    <a:srgbClr val="FFFFFF"/>
                  </a:solidFill>
                  <a:effectLst/>
                  <a:uLnTx/>
                  <a:uFillTx/>
                  <a:cs typeface="Arial" panose="020B0604020202020204" pitchFamily="34" charset="0"/>
                </a:rPr>
                <a:t>?</a:t>
              </a:r>
            </a:p>
          </p:txBody>
        </p:sp>
      </p:grpSp>
    </p:spTree>
    <p:extLst>
      <p:ext uri="{BB962C8B-B14F-4D97-AF65-F5344CB8AC3E}">
        <p14:creationId xmlns:p14="http://schemas.microsoft.com/office/powerpoint/2010/main" val="2956647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Spectral</a:t>
            </a:r>
            <a:r>
              <a:rPr lang="de-DE" dirty="0"/>
              <a:t> Transformation</a:t>
            </a:r>
          </a:p>
        </p:txBody>
      </p:sp>
      <p:sp>
        <p:nvSpPr>
          <p:cNvPr id="3" name="Fußzeilenplatzhalter 2"/>
          <p:cNvSpPr>
            <a:spLocks noGrp="1"/>
          </p:cNvSpPr>
          <p:nvPr>
            <p:ph type="ftr" sz="quarter" idx="10"/>
          </p:nvPr>
        </p:nvSpPr>
        <p:spPr/>
        <p:txBody>
          <a:bodyPr/>
          <a:lstStyle/>
          <a:p>
            <a:r>
              <a:rPr lang="de-DE" noProof="0"/>
              <a:t>© Heinz Nixdorf Institut / Fraunhofer IEM</a:t>
            </a:r>
            <a:endParaRPr lang="de-DE" noProof="0" dirty="0"/>
          </a:p>
        </p:txBody>
      </p:sp>
      <p:sp>
        <p:nvSpPr>
          <p:cNvPr id="4" name="Foliennummernplatzhalter 3"/>
          <p:cNvSpPr>
            <a:spLocks noGrp="1"/>
          </p:cNvSpPr>
          <p:nvPr>
            <p:ph type="sldNum" sz="quarter" idx="11"/>
          </p:nvPr>
        </p:nvSpPr>
        <p:spPr/>
        <p:txBody>
          <a:bodyPr/>
          <a:lstStyle/>
          <a:p>
            <a:fld id="{65685BD5-7F70-499C-8F04-1460C72EE5D6}" type="slidenum">
              <a:rPr lang="de-DE" noProof="0" smtClean="0"/>
              <a:pPr/>
              <a:t>59</a:t>
            </a:fld>
            <a:endParaRPr lang="de-DE" noProof="0" dirty="0"/>
          </a:p>
        </p:txBody>
      </p:sp>
      <p:sp>
        <p:nvSpPr>
          <p:cNvPr id="5" name="Textplatzhalter 4"/>
          <p:cNvSpPr>
            <a:spLocks noGrp="1"/>
          </p:cNvSpPr>
          <p:nvPr>
            <p:ph type="body" sz="quarter" idx="13"/>
          </p:nvPr>
        </p:nvSpPr>
        <p:spPr/>
        <p:txBody>
          <a:bodyPr/>
          <a:lstStyle/>
          <a:p>
            <a:r>
              <a:rPr lang="de-DE" dirty="0" err="1"/>
              <a:t>Discrete</a:t>
            </a:r>
            <a:r>
              <a:rPr lang="de-DE" dirty="0"/>
              <a:t> Fourier Transformation</a:t>
            </a:r>
          </a:p>
        </p:txBody>
      </p:sp>
      <p:grpSp>
        <p:nvGrpSpPr>
          <p:cNvPr id="21" name="Gruppieren 20">
            <a:extLst>
              <a:ext uri="{FF2B5EF4-FFF2-40B4-BE49-F238E27FC236}">
                <a16:creationId xmlns:a16="http://schemas.microsoft.com/office/drawing/2014/main" id="{6AD7F743-6C11-4C06-8A82-E19D95CFF3CD}"/>
              </a:ext>
            </a:extLst>
          </p:cNvPr>
          <p:cNvGrpSpPr/>
          <p:nvPr/>
        </p:nvGrpSpPr>
        <p:grpSpPr>
          <a:xfrm>
            <a:off x="540476" y="5038956"/>
            <a:ext cx="6531655" cy="1095626"/>
            <a:chOff x="6753376" y="4833257"/>
            <a:chExt cx="6531655" cy="1095626"/>
          </a:xfrm>
          <a:effectLst>
            <a:outerShdw blurRad="50800" dist="38100" dir="2700000" algn="tl" rotWithShape="0">
              <a:prstClr val="black">
                <a:alpha val="40000"/>
              </a:prstClr>
            </a:outerShdw>
          </a:effectLst>
        </p:grpSpPr>
        <mc:AlternateContent xmlns:mc="http://schemas.openxmlformats.org/markup-compatibility/2006" xmlns:a14="http://schemas.microsoft.com/office/drawing/2010/main">
          <mc:Choice Requires="a14">
            <p:sp>
              <p:nvSpPr>
                <p:cNvPr id="22" name="Rechteck 21">
                  <a:extLst>
                    <a:ext uri="{FF2B5EF4-FFF2-40B4-BE49-F238E27FC236}">
                      <a16:creationId xmlns:a16="http://schemas.microsoft.com/office/drawing/2014/main" id="{A5AC643B-D283-4792-AE6A-7FC0D258F813}"/>
                    </a:ext>
                  </a:extLst>
                </p:cNvPr>
                <p:cNvSpPr/>
                <p:nvPr/>
              </p:nvSpPr>
              <p:spPr>
                <a:xfrm>
                  <a:off x="7125120" y="4833257"/>
                  <a:ext cx="6159911" cy="1095626"/>
                </a:xfrm>
                <a:prstGeom prst="rect">
                  <a:avLst/>
                </a:prstGeom>
                <a:solidFill>
                  <a:srgbClr val="FEEFD6"/>
                </a:solidFill>
                <a:ln w="12700">
                  <a:solidFill>
                    <a:schemeClr val="tx1"/>
                  </a:solidFill>
                </a:ln>
              </p:spPr>
              <p:txBody>
                <a:bodyPr wrap="square" lIns="252000" rIns="72000">
                  <a:noAutofit/>
                </a:bodyPr>
                <a:lstStyle/>
                <a:p>
                  <a:r>
                    <a:rPr lang="en-US" sz="1600" b="1" dirty="0">
                      <a:solidFill>
                        <a:schemeClr val="tx1">
                          <a:lumMod val="75000"/>
                          <a:lumOff val="25000"/>
                        </a:schemeClr>
                      </a:solidFill>
                    </a:rPr>
                    <a:t>DFT</a:t>
                  </a:r>
                  <a:r>
                    <a:rPr lang="en-US" sz="1600" dirty="0">
                      <a:solidFill>
                        <a:schemeClr val="tx1">
                          <a:lumMod val="75000"/>
                          <a:lumOff val="25000"/>
                        </a:schemeClr>
                      </a:solidFill>
                    </a:rPr>
                    <a:t> allows the decomposition of a signal </a:t>
                  </a:r>
                  <a14:m>
                    <m:oMath xmlns:m="http://schemas.openxmlformats.org/officeDocument/2006/math">
                      <m:r>
                        <a:rPr lang="de-DE" sz="1600" b="0" i="1" smtClean="0">
                          <a:solidFill>
                            <a:schemeClr val="tx1">
                              <a:lumMod val="75000"/>
                              <a:lumOff val="25000"/>
                            </a:schemeClr>
                          </a:solidFill>
                          <a:latin typeface="Cambria Math" panose="02040503050406030204" pitchFamily="18" charset="0"/>
                        </a:rPr>
                        <m:t>𝑥</m:t>
                      </m:r>
                      <m:d>
                        <m:dPr>
                          <m:begChr m:val="["/>
                          <m:endChr m:val="]"/>
                          <m:ctrlPr>
                            <a:rPr lang="de-DE" sz="1600" b="0" i="1" smtClean="0">
                              <a:solidFill>
                                <a:schemeClr val="tx1">
                                  <a:lumMod val="75000"/>
                                  <a:lumOff val="25000"/>
                                </a:schemeClr>
                              </a:solidFill>
                              <a:latin typeface="Cambria Math" panose="02040503050406030204" pitchFamily="18" charset="0"/>
                            </a:rPr>
                          </m:ctrlPr>
                        </m:dPr>
                        <m:e>
                          <m:r>
                            <a:rPr lang="de-DE" sz="1600" b="0" i="1" smtClean="0">
                              <a:solidFill>
                                <a:schemeClr val="tx1">
                                  <a:lumMod val="75000"/>
                                  <a:lumOff val="25000"/>
                                </a:schemeClr>
                              </a:solidFill>
                              <a:latin typeface="Cambria Math" panose="02040503050406030204" pitchFamily="18" charset="0"/>
                            </a:rPr>
                            <m:t>𝑘</m:t>
                          </m:r>
                        </m:e>
                      </m:d>
                    </m:oMath>
                  </a14:m>
                  <a:r>
                    <a:rPr lang="en-US" sz="1600" dirty="0">
                      <a:solidFill>
                        <a:schemeClr val="tx1">
                          <a:lumMod val="75000"/>
                          <a:lumOff val="25000"/>
                        </a:schemeClr>
                      </a:solidFill>
                    </a:rPr>
                    <a:t> into sinusoidal components (oscillations) of varying frequency. It is a complex-valued transform, its results can be interpreted as an </a:t>
                  </a:r>
                  <a:r>
                    <a:rPr lang="en-US" sz="1600" b="1" dirty="0">
                      <a:solidFill>
                        <a:schemeClr val="tx1">
                          <a:lumMod val="75000"/>
                          <a:lumOff val="25000"/>
                        </a:schemeClr>
                      </a:solidFill>
                    </a:rPr>
                    <a:t>amplitude spectrum</a:t>
                  </a:r>
                  <a:r>
                    <a:rPr lang="de-DE" sz="1600" b="0" dirty="0">
                      <a:solidFill>
                        <a:schemeClr val="tx1">
                          <a:lumMod val="75000"/>
                          <a:lumOff val="25000"/>
                        </a:schemeClr>
                      </a:solidFill>
                    </a:rPr>
                    <a:t> </a:t>
                  </a:r>
                  <a14:m>
                    <m:oMath xmlns:m="http://schemas.openxmlformats.org/officeDocument/2006/math">
                      <m:r>
                        <a:rPr lang="de-DE" sz="1600" b="1">
                          <a:solidFill>
                            <a:schemeClr val="tx1">
                              <a:lumMod val="75000"/>
                              <a:lumOff val="25000"/>
                            </a:schemeClr>
                          </a:solidFill>
                          <a:latin typeface="Cambria Math" panose="02040503050406030204" pitchFamily="18" charset="0"/>
                        </a:rPr>
                        <m:t>|</m:t>
                      </m:r>
                      <m:r>
                        <a:rPr lang="de-DE" sz="1600" b="1" i="1" smtClean="0">
                          <a:solidFill>
                            <a:schemeClr val="tx1">
                              <a:lumMod val="75000"/>
                              <a:lumOff val="25000"/>
                            </a:schemeClr>
                          </a:solidFill>
                          <a:latin typeface="Cambria Math" panose="02040503050406030204" pitchFamily="18" charset="0"/>
                        </a:rPr>
                        <m:t>𝑿</m:t>
                      </m:r>
                      <m:d>
                        <m:dPr>
                          <m:ctrlPr>
                            <a:rPr lang="de-DE" sz="1600" b="1" i="1" smtClean="0">
                              <a:solidFill>
                                <a:schemeClr val="tx1">
                                  <a:lumMod val="75000"/>
                                  <a:lumOff val="25000"/>
                                </a:schemeClr>
                              </a:solidFill>
                              <a:latin typeface="Cambria Math" panose="02040503050406030204" pitchFamily="18" charset="0"/>
                            </a:rPr>
                          </m:ctrlPr>
                        </m:dPr>
                        <m:e>
                          <m:r>
                            <a:rPr lang="de-DE" sz="1600" b="1" i="1" smtClean="0">
                              <a:solidFill>
                                <a:schemeClr val="tx1">
                                  <a:lumMod val="75000"/>
                                  <a:lumOff val="25000"/>
                                </a:schemeClr>
                              </a:solidFill>
                              <a:latin typeface="Cambria Math" panose="02040503050406030204" pitchFamily="18" charset="0"/>
                            </a:rPr>
                            <m:t>𝒏</m:t>
                          </m:r>
                        </m:e>
                      </m:d>
                      <m:r>
                        <a:rPr lang="de-DE" sz="1600" b="1" i="1" smtClean="0">
                          <a:solidFill>
                            <a:schemeClr val="tx1">
                              <a:lumMod val="75000"/>
                              <a:lumOff val="25000"/>
                            </a:schemeClr>
                          </a:solidFill>
                          <a:latin typeface="Cambria Math" panose="02040503050406030204" pitchFamily="18" charset="0"/>
                        </a:rPr>
                        <m:t>|</m:t>
                      </m:r>
                    </m:oMath>
                  </a14:m>
                  <a:r>
                    <a:rPr lang="en-US" sz="1600" b="1" dirty="0">
                      <a:solidFill>
                        <a:schemeClr val="tx1">
                          <a:lumMod val="75000"/>
                          <a:lumOff val="25000"/>
                        </a:schemeClr>
                      </a:solidFill>
                    </a:rPr>
                    <a:t> </a:t>
                  </a:r>
                  <a:r>
                    <a:rPr lang="en-US" sz="1600" dirty="0">
                      <a:solidFill>
                        <a:schemeClr val="tx1">
                          <a:lumMod val="75000"/>
                          <a:lumOff val="25000"/>
                        </a:schemeClr>
                      </a:solidFill>
                    </a:rPr>
                    <a:t>and a </a:t>
                  </a:r>
                  <a:r>
                    <a:rPr lang="en-US" sz="1600" b="1" dirty="0">
                      <a:solidFill>
                        <a:schemeClr val="tx1">
                          <a:lumMod val="75000"/>
                          <a:lumOff val="25000"/>
                        </a:schemeClr>
                      </a:solidFill>
                    </a:rPr>
                    <a:t>phase spectrum </a:t>
                  </a:r>
                  <a14:m>
                    <m:oMath xmlns:m="http://schemas.openxmlformats.org/officeDocument/2006/math">
                      <m:r>
                        <a:rPr lang="de-DE" sz="1600" b="1" i="1" smtClean="0">
                          <a:solidFill>
                            <a:schemeClr val="tx1">
                              <a:lumMod val="75000"/>
                              <a:lumOff val="25000"/>
                            </a:schemeClr>
                          </a:solidFill>
                          <a:latin typeface="Cambria Math" panose="02040503050406030204" pitchFamily="18" charset="0"/>
                        </a:rPr>
                        <m:t>𝝋</m:t>
                      </m:r>
                      <m:d>
                        <m:dPr>
                          <m:ctrlPr>
                            <a:rPr lang="de-DE" sz="1600" b="1" i="1" smtClean="0">
                              <a:solidFill>
                                <a:schemeClr val="tx1">
                                  <a:lumMod val="75000"/>
                                  <a:lumOff val="25000"/>
                                </a:schemeClr>
                              </a:solidFill>
                              <a:latin typeface="Cambria Math" panose="02040503050406030204" pitchFamily="18" charset="0"/>
                            </a:rPr>
                          </m:ctrlPr>
                        </m:dPr>
                        <m:e>
                          <m:r>
                            <a:rPr lang="de-DE" sz="1600" i="1">
                              <a:solidFill>
                                <a:schemeClr val="tx1">
                                  <a:lumMod val="75000"/>
                                  <a:lumOff val="25000"/>
                                </a:schemeClr>
                              </a:solidFill>
                              <a:latin typeface="Cambria Math" panose="02040503050406030204" pitchFamily="18" charset="0"/>
                            </a:rPr>
                            <m:t>𝑋</m:t>
                          </m:r>
                          <m:d>
                            <m:dPr>
                              <m:ctrlPr>
                                <a:rPr lang="de-DE" sz="1600" i="1">
                                  <a:solidFill>
                                    <a:schemeClr val="tx1">
                                      <a:lumMod val="75000"/>
                                      <a:lumOff val="25000"/>
                                    </a:schemeClr>
                                  </a:solidFill>
                                  <a:latin typeface="Cambria Math" panose="02040503050406030204" pitchFamily="18" charset="0"/>
                                </a:rPr>
                              </m:ctrlPr>
                            </m:dPr>
                            <m:e>
                              <m:r>
                                <a:rPr lang="de-DE" sz="1600" i="1">
                                  <a:solidFill>
                                    <a:schemeClr val="tx1">
                                      <a:lumMod val="75000"/>
                                      <a:lumOff val="25000"/>
                                    </a:schemeClr>
                                  </a:solidFill>
                                  <a:latin typeface="Cambria Math" panose="02040503050406030204" pitchFamily="18" charset="0"/>
                                </a:rPr>
                                <m:t>𝑛</m:t>
                              </m:r>
                            </m:e>
                          </m:d>
                        </m:e>
                      </m:d>
                    </m:oMath>
                  </a14:m>
                  <a:r>
                    <a:rPr lang="en-US" sz="1600" dirty="0">
                      <a:solidFill>
                        <a:schemeClr val="tx1">
                          <a:lumMod val="75000"/>
                          <a:lumOff val="25000"/>
                        </a:schemeClr>
                      </a:solidFill>
                    </a:rPr>
                    <a:t>.</a:t>
                  </a:r>
                  <a:endParaRPr lang="de-DE" sz="1600" dirty="0">
                    <a:solidFill>
                      <a:schemeClr val="tx1">
                        <a:lumMod val="75000"/>
                        <a:lumOff val="25000"/>
                      </a:schemeClr>
                    </a:solidFill>
                  </a:endParaRPr>
                </a:p>
              </p:txBody>
            </p:sp>
          </mc:Choice>
          <mc:Fallback xmlns="">
            <p:sp>
              <p:nvSpPr>
                <p:cNvPr id="22" name="Rechteck 21">
                  <a:extLst>
                    <a:ext uri="{FF2B5EF4-FFF2-40B4-BE49-F238E27FC236}">
                      <a16:creationId xmlns:a16="http://schemas.microsoft.com/office/drawing/2014/main" id="{A5AC643B-D283-4792-AE6A-7FC0D258F813}"/>
                    </a:ext>
                  </a:extLst>
                </p:cNvPr>
                <p:cNvSpPr>
                  <a:spLocks noRot="1" noChangeAspect="1" noMove="1" noResize="1" noEditPoints="1" noAdjustHandles="1" noChangeArrowheads="1" noChangeShapeType="1" noTextEdit="1"/>
                </p:cNvSpPr>
                <p:nvPr/>
              </p:nvSpPr>
              <p:spPr>
                <a:xfrm>
                  <a:off x="7125120" y="4833257"/>
                  <a:ext cx="6159911" cy="1095626"/>
                </a:xfrm>
                <a:prstGeom prst="rect">
                  <a:avLst/>
                </a:prstGeom>
                <a:blipFill>
                  <a:blip r:embed="rId3"/>
                  <a:stretch>
                    <a:fillRect t="-1105" r="-296" b="-6077"/>
                  </a:stretch>
                </a:blipFill>
                <a:ln w="12700">
                  <a:solidFill>
                    <a:schemeClr val="tx1"/>
                  </a:solidFill>
                </a:ln>
              </p:spPr>
              <p:txBody>
                <a:bodyPr/>
                <a:lstStyle/>
                <a:p>
                  <a:r>
                    <a:rPr lang="de-DE">
                      <a:noFill/>
                    </a:rPr>
                    <a:t> </a:t>
                  </a:r>
                </a:p>
              </p:txBody>
            </p:sp>
          </mc:Fallback>
        </mc:AlternateContent>
        <p:sp>
          <p:nvSpPr>
            <p:cNvPr id="23" name="Rechteck 42">
              <a:extLst>
                <a:ext uri="{FF2B5EF4-FFF2-40B4-BE49-F238E27FC236}">
                  <a16:creationId xmlns:a16="http://schemas.microsoft.com/office/drawing/2014/main" id="{63625F41-EF40-4AE2-8142-72259B8355AC}"/>
                </a:ext>
              </a:extLst>
            </p:cNvPr>
            <p:cNvSpPr/>
            <p:nvPr/>
          </p:nvSpPr>
          <p:spPr>
            <a:xfrm>
              <a:off x="6753376" y="4842261"/>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i</a:t>
              </a:r>
            </a:p>
          </p:txBody>
        </p:sp>
      </p:grpSp>
      <mc:AlternateContent xmlns:mc="http://schemas.openxmlformats.org/markup-compatibility/2006" xmlns:a14="http://schemas.microsoft.com/office/drawing/2010/main">
        <mc:Choice Requires="a14">
          <p:sp>
            <p:nvSpPr>
              <p:cNvPr id="24" name="Textfeld 23">
                <a:extLst>
                  <a:ext uri="{FF2B5EF4-FFF2-40B4-BE49-F238E27FC236}">
                    <a16:creationId xmlns:a16="http://schemas.microsoft.com/office/drawing/2014/main" id="{54A553AA-C5DB-4A72-B217-E18300D3ED37}"/>
                  </a:ext>
                </a:extLst>
              </p:cNvPr>
              <p:cNvSpPr txBox="1"/>
              <p:nvPr/>
            </p:nvSpPr>
            <p:spPr>
              <a:xfrm>
                <a:off x="954610" y="1902214"/>
                <a:ext cx="7784276" cy="825547"/>
              </a:xfrm>
              <a:prstGeom prst="rect">
                <a:avLst/>
              </a:prstGeom>
              <a:noFill/>
            </p:spPr>
            <p:txBody>
              <a:bodyPr wrap="square">
                <a:spAutoFit/>
              </a:bodyPr>
              <a:lstStyle/>
              <a:p>
                <a:pPr algn="ctr">
                  <a:lnSpc>
                    <a:spcPct val="90000"/>
                  </a:lnSpc>
                  <a:spcAft>
                    <a:spcPts val="1000"/>
                  </a:spcAft>
                  <a:buClr>
                    <a:schemeClr val="tx1">
                      <a:lumMod val="75000"/>
                      <a:lumOff val="25000"/>
                    </a:schemeClr>
                  </a:buClr>
                </a:pPr>
                <a14:m>
                  <m:oMathPara xmlns:m="http://schemas.openxmlformats.org/officeDocument/2006/math">
                    <m:oMathParaPr>
                      <m:jc m:val="left"/>
                    </m:oMathParaPr>
                    <m:oMath xmlns:m="http://schemas.openxmlformats.org/officeDocument/2006/math">
                      <m:r>
                        <a:rPr lang="de-DE" b="0" i="1" smtClean="0">
                          <a:solidFill>
                            <a:schemeClr val="tx1">
                              <a:lumMod val="75000"/>
                              <a:lumOff val="25000"/>
                            </a:schemeClr>
                          </a:solidFill>
                          <a:latin typeface="Cambria Math" panose="02040503050406030204" pitchFamily="18" charset="0"/>
                        </a:rPr>
                        <m:t>𝑋</m:t>
                      </m:r>
                      <m:d>
                        <m:dPr>
                          <m:ctrlPr>
                            <a:rPr lang="de-DE" b="0" i="1" smtClean="0">
                              <a:solidFill>
                                <a:schemeClr val="tx1">
                                  <a:lumMod val="75000"/>
                                  <a:lumOff val="25000"/>
                                </a:schemeClr>
                              </a:solidFill>
                              <a:latin typeface="Cambria Math" panose="02040503050406030204" pitchFamily="18" charset="0"/>
                            </a:rPr>
                          </m:ctrlPr>
                        </m:dPr>
                        <m:e>
                          <m:r>
                            <a:rPr lang="de-DE" b="0" i="1" smtClean="0">
                              <a:solidFill>
                                <a:schemeClr val="tx1">
                                  <a:lumMod val="75000"/>
                                  <a:lumOff val="25000"/>
                                </a:schemeClr>
                              </a:solidFill>
                              <a:latin typeface="Cambria Math" panose="02040503050406030204" pitchFamily="18" charset="0"/>
                            </a:rPr>
                            <m:t>𝑗</m:t>
                          </m:r>
                          <m:r>
                            <a:rPr lang="de-DE" b="0" i="1" smtClean="0">
                              <a:solidFill>
                                <a:schemeClr val="tx1">
                                  <a:lumMod val="75000"/>
                                  <a:lumOff val="25000"/>
                                </a:schemeClr>
                              </a:solidFill>
                              <a:latin typeface="Cambria Math" panose="02040503050406030204" pitchFamily="18" charset="0"/>
                            </a:rPr>
                            <m:t>𝜔</m:t>
                          </m:r>
                        </m:e>
                      </m:d>
                      <m:r>
                        <a:rPr lang="de-DE" b="0" i="1" smtClean="0">
                          <a:solidFill>
                            <a:schemeClr val="tx1">
                              <a:lumMod val="75000"/>
                              <a:lumOff val="25000"/>
                            </a:schemeClr>
                          </a:solidFill>
                          <a:latin typeface="Cambria Math" panose="02040503050406030204" pitchFamily="18" charset="0"/>
                        </a:rPr>
                        <m:t>=</m:t>
                      </m:r>
                      <m:nary>
                        <m:naryPr>
                          <m:chr m:val="∑"/>
                          <m:supHide m:val="on"/>
                          <m:ctrlPr>
                            <a:rPr lang="de-DE" b="0" i="1" smtClean="0">
                              <a:solidFill>
                                <a:schemeClr val="tx1">
                                  <a:lumMod val="75000"/>
                                  <a:lumOff val="25000"/>
                                </a:schemeClr>
                              </a:solidFill>
                              <a:latin typeface="Cambria Math" panose="02040503050406030204" pitchFamily="18" charset="0"/>
                            </a:rPr>
                          </m:ctrlPr>
                        </m:naryPr>
                        <m:sub>
                          <m:r>
                            <m:rPr>
                              <m:brk m:alnAt="7"/>
                            </m:rPr>
                            <a:rPr lang="de-DE" b="0" i="1" smtClean="0">
                              <a:solidFill>
                                <a:schemeClr val="tx1">
                                  <a:lumMod val="75000"/>
                                  <a:lumOff val="25000"/>
                                </a:schemeClr>
                              </a:solidFill>
                              <a:latin typeface="Cambria Math" panose="02040503050406030204" pitchFamily="18" charset="0"/>
                            </a:rPr>
                            <m:t>𝑘</m:t>
                          </m:r>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ea typeface="Cambria Math" panose="02040503050406030204" pitchFamily="18" charset="0"/>
                            </a:rPr>
                            <m:t>ℤ</m:t>
                          </m:r>
                        </m:sub>
                        <m:sup/>
                        <m:e>
                          <m:r>
                            <a:rPr lang="de-DE" b="0" i="1" smtClean="0">
                              <a:solidFill>
                                <a:schemeClr val="tx1">
                                  <a:lumMod val="75000"/>
                                  <a:lumOff val="25000"/>
                                </a:schemeClr>
                              </a:solidFill>
                              <a:latin typeface="Cambria Math" panose="02040503050406030204" pitchFamily="18" charset="0"/>
                            </a:rPr>
                            <m:t>𝑥</m:t>
                          </m:r>
                          <m:d>
                            <m:dPr>
                              <m:begChr m:val="["/>
                              <m:endChr m:val="]"/>
                              <m:ctrlPr>
                                <a:rPr lang="de-DE" b="0" i="1" smtClean="0">
                                  <a:solidFill>
                                    <a:schemeClr val="tx1">
                                      <a:lumMod val="75000"/>
                                      <a:lumOff val="25000"/>
                                    </a:schemeClr>
                                  </a:solidFill>
                                  <a:latin typeface="Cambria Math" panose="02040503050406030204" pitchFamily="18" charset="0"/>
                                </a:rPr>
                              </m:ctrlPr>
                            </m:dPr>
                            <m:e>
                              <m:r>
                                <a:rPr lang="de-DE" b="0" i="1" smtClean="0">
                                  <a:solidFill>
                                    <a:schemeClr val="tx1">
                                      <a:lumMod val="75000"/>
                                      <a:lumOff val="25000"/>
                                    </a:schemeClr>
                                  </a:solidFill>
                                  <a:latin typeface="Cambria Math" panose="02040503050406030204" pitchFamily="18" charset="0"/>
                                </a:rPr>
                                <m:t>𝑘</m:t>
                              </m:r>
                            </m:e>
                          </m:d>
                          <m:d>
                            <m:dPr>
                              <m:ctrlPr>
                                <a:rPr lang="de-DE" b="0" i="1" smtClean="0">
                                  <a:solidFill>
                                    <a:schemeClr val="tx1">
                                      <a:lumMod val="75000"/>
                                      <a:lumOff val="25000"/>
                                    </a:schemeClr>
                                  </a:solidFill>
                                  <a:latin typeface="Cambria Math" panose="02040503050406030204" pitchFamily="18" charset="0"/>
                                </a:rPr>
                              </m:ctrlPr>
                            </m:dPr>
                            <m:e>
                              <m:func>
                                <m:funcPr>
                                  <m:ctrlPr>
                                    <a:rPr lang="de-DE" b="0" i="1" smtClean="0">
                                      <a:solidFill>
                                        <a:schemeClr val="tx1">
                                          <a:lumMod val="75000"/>
                                          <a:lumOff val="25000"/>
                                        </a:schemeClr>
                                      </a:solidFill>
                                      <a:latin typeface="Cambria Math" panose="02040503050406030204" pitchFamily="18" charset="0"/>
                                    </a:rPr>
                                  </m:ctrlPr>
                                </m:funcPr>
                                <m:fName>
                                  <m:r>
                                    <m:rPr>
                                      <m:sty m:val="p"/>
                                    </m:rPr>
                                    <a:rPr lang="de-DE" b="0" i="0" smtClean="0">
                                      <a:solidFill>
                                        <a:schemeClr val="tx1">
                                          <a:lumMod val="75000"/>
                                          <a:lumOff val="25000"/>
                                        </a:schemeClr>
                                      </a:solidFill>
                                      <a:latin typeface="Cambria Math" panose="02040503050406030204" pitchFamily="18" charset="0"/>
                                    </a:rPr>
                                    <m:t>cos</m:t>
                                  </m:r>
                                </m:fName>
                                <m:e>
                                  <m:d>
                                    <m:dPr>
                                      <m:ctrlPr>
                                        <a:rPr lang="de-DE" b="0" i="1" smtClean="0">
                                          <a:solidFill>
                                            <a:schemeClr val="tx1">
                                              <a:lumMod val="75000"/>
                                              <a:lumOff val="25000"/>
                                            </a:schemeClr>
                                          </a:solidFill>
                                          <a:latin typeface="Cambria Math" panose="02040503050406030204" pitchFamily="18" charset="0"/>
                                        </a:rPr>
                                      </m:ctrlPr>
                                    </m:dPr>
                                    <m:e>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rPr>
                                        <m:t>𝜔</m:t>
                                      </m:r>
                                      <m:r>
                                        <a:rPr lang="de-DE" b="0" i="1" smtClean="0">
                                          <a:solidFill>
                                            <a:schemeClr val="tx1">
                                              <a:lumMod val="75000"/>
                                              <a:lumOff val="25000"/>
                                            </a:schemeClr>
                                          </a:solidFill>
                                          <a:latin typeface="Cambria Math" panose="02040503050406030204" pitchFamily="18" charset="0"/>
                                        </a:rPr>
                                        <m:t>𝑘𝑇</m:t>
                                      </m:r>
                                    </m:e>
                                  </m:d>
                                </m:e>
                              </m:func>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rPr>
                                <m:t>𝑗</m:t>
                              </m:r>
                              <m:func>
                                <m:funcPr>
                                  <m:ctrlPr>
                                    <a:rPr lang="de-DE" b="0" i="1" smtClean="0">
                                      <a:solidFill>
                                        <a:schemeClr val="tx1">
                                          <a:lumMod val="75000"/>
                                          <a:lumOff val="25000"/>
                                        </a:schemeClr>
                                      </a:solidFill>
                                      <a:latin typeface="Cambria Math" panose="02040503050406030204" pitchFamily="18" charset="0"/>
                                    </a:rPr>
                                  </m:ctrlPr>
                                </m:funcPr>
                                <m:fName>
                                  <m:r>
                                    <m:rPr>
                                      <m:sty m:val="p"/>
                                    </m:rPr>
                                    <a:rPr lang="de-DE" b="0" i="0" smtClean="0">
                                      <a:solidFill>
                                        <a:schemeClr val="tx1">
                                          <a:lumMod val="75000"/>
                                          <a:lumOff val="25000"/>
                                        </a:schemeClr>
                                      </a:solidFill>
                                      <a:latin typeface="Cambria Math" panose="02040503050406030204" pitchFamily="18" charset="0"/>
                                    </a:rPr>
                                    <m:t>sin</m:t>
                                  </m:r>
                                </m:fName>
                                <m:e>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rPr>
                                    <m:t>𝜔</m:t>
                                  </m:r>
                                  <m:r>
                                    <a:rPr lang="de-DE" b="0" i="1" smtClean="0">
                                      <a:solidFill>
                                        <a:schemeClr val="tx1">
                                          <a:lumMod val="75000"/>
                                          <a:lumOff val="25000"/>
                                        </a:schemeClr>
                                      </a:solidFill>
                                      <a:latin typeface="Cambria Math" panose="02040503050406030204" pitchFamily="18" charset="0"/>
                                    </a:rPr>
                                    <m:t>𝑘𝑇</m:t>
                                  </m:r>
                                  <m:r>
                                    <a:rPr lang="de-DE" b="0" i="1" smtClean="0">
                                      <a:solidFill>
                                        <a:schemeClr val="tx1">
                                          <a:lumMod val="75000"/>
                                          <a:lumOff val="25000"/>
                                        </a:schemeClr>
                                      </a:solidFill>
                                      <a:latin typeface="Cambria Math" panose="02040503050406030204" pitchFamily="18" charset="0"/>
                                    </a:rPr>
                                    <m:t>)</m:t>
                                  </m:r>
                                </m:e>
                              </m:func>
                            </m:e>
                          </m:d>
                        </m:e>
                      </m:nary>
                      <m:r>
                        <a:rPr lang="de-DE" b="0" i="1" smtClean="0">
                          <a:solidFill>
                            <a:schemeClr val="tx1">
                              <a:lumMod val="75000"/>
                              <a:lumOff val="25000"/>
                            </a:schemeClr>
                          </a:solidFill>
                          <a:latin typeface="Cambria Math" panose="02040503050406030204" pitchFamily="18" charset="0"/>
                        </a:rPr>
                        <m:t>=</m:t>
                      </m:r>
                      <m:nary>
                        <m:naryPr>
                          <m:chr m:val="∑"/>
                          <m:supHide m:val="on"/>
                          <m:ctrlPr>
                            <a:rPr lang="de-DE" b="0" i="1" smtClean="0">
                              <a:solidFill>
                                <a:schemeClr val="tx1">
                                  <a:lumMod val="75000"/>
                                  <a:lumOff val="25000"/>
                                </a:schemeClr>
                              </a:solidFill>
                              <a:latin typeface="Cambria Math" panose="02040503050406030204" pitchFamily="18" charset="0"/>
                            </a:rPr>
                          </m:ctrlPr>
                        </m:naryPr>
                        <m:sub>
                          <m:r>
                            <m:rPr>
                              <m:brk m:alnAt="7"/>
                            </m:rPr>
                            <a:rPr lang="de-DE" b="0" i="1" smtClean="0">
                              <a:solidFill>
                                <a:schemeClr val="tx1">
                                  <a:lumMod val="75000"/>
                                  <a:lumOff val="25000"/>
                                </a:schemeClr>
                              </a:solidFill>
                              <a:latin typeface="Cambria Math" panose="02040503050406030204" pitchFamily="18" charset="0"/>
                            </a:rPr>
                            <m:t>𝑘</m:t>
                          </m:r>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ea typeface="Cambria Math" panose="02040503050406030204" pitchFamily="18" charset="0"/>
                            </a:rPr>
                            <m:t>ℤ</m:t>
                          </m:r>
                        </m:sub>
                        <m:sup/>
                        <m:e>
                          <m:r>
                            <a:rPr lang="de-DE" b="0" i="1" smtClean="0">
                              <a:solidFill>
                                <a:schemeClr val="tx1">
                                  <a:lumMod val="75000"/>
                                  <a:lumOff val="25000"/>
                                </a:schemeClr>
                              </a:solidFill>
                              <a:latin typeface="Cambria Math" panose="02040503050406030204" pitchFamily="18" charset="0"/>
                            </a:rPr>
                            <m:t>𝑥</m:t>
                          </m:r>
                          <m:d>
                            <m:dPr>
                              <m:begChr m:val="["/>
                              <m:endChr m:val="]"/>
                              <m:ctrlPr>
                                <a:rPr lang="de-DE" b="0" i="1" smtClean="0">
                                  <a:solidFill>
                                    <a:schemeClr val="tx1">
                                      <a:lumMod val="75000"/>
                                      <a:lumOff val="25000"/>
                                    </a:schemeClr>
                                  </a:solidFill>
                                  <a:latin typeface="Cambria Math" panose="02040503050406030204" pitchFamily="18" charset="0"/>
                                </a:rPr>
                              </m:ctrlPr>
                            </m:dPr>
                            <m:e>
                              <m:r>
                                <a:rPr lang="de-DE" b="0" i="1" smtClean="0">
                                  <a:solidFill>
                                    <a:schemeClr val="tx1">
                                      <a:lumMod val="75000"/>
                                      <a:lumOff val="25000"/>
                                    </a:schemeClr>
                                  </a:solidFill>
                                  <a:latin typeface="Cambria Math" panose="02040503050406030204" pitchFamily="18" charset="0"/>
                                </a:rPr>
                                <m:t>𝑘</m:t>
                              </m:r>
                            </m:e>
                          </m:d>
                          <m:sSup>
                            <m:sSupPr>
                              <m:ctrlPr>
                                <a:rPr lang="de-DE" b="0" i="1" smtClean="0">
                                  <a:solidFill>
                                    <a:schemeClr val="tx1">
                                      <a:lumMod val="75000"/>
                                      <a:lumOff val="25000"/>
                                    </a:schemeClr>
                                  </a:solidFill>
                                  <a:latin typeface="Cambria Math" panose="02040503050406030204" pitchFamily="18" charset="0"/>
                                </a:rPr>
                              </m:ctrlPr>
                            </m:sSupPr>
                            <m:e>
                              <m:r>
                                <a:rPr lang="de-DE" b="0" i="1" smtClean="0">
                                  <a:solidFill>
                                    <a:schemeClr val="tx1">
                                      <a:lumMod val="75000"/>
                                      <a:lumOff val="25000"/>
                                    </a:schemeClr>
                                  </a:solidFill>
                                  <a:latin typeface="Cambria Math" panose="02040503050406030204" pitchFamily="18" charset="0"/>
                                </a:rPr>
                                <m:t>𝑒</m:t>
                              </m:r>
                            </m:e>
                            <m:sup>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rPr>
                                <m:t>𝑗</m:t>
                              </m:r>
                              <m:r>
                                <a:rPr lang="de-DE" b="0" i="1" smtClean="0">
                                  <a:solidFill>
                                    <a:schemeClr val="tx1">
                                      <a:lumMod val="75000"/>
                                      <a:lumOff val="25000"/>
                                    </a:schemeClr>
                                  </a:solidFill>
                                  <a:latin typeface="Cambria Math" panose="02040503050406030204" pitchFamily="18" charset="0"/>
                                </a:rPr>
                                <m:t>𝜔</m:t>
                              </m:r>
                              <m:r>
                                <a:rPr lang="de-DE" b="0" i="1" smtClean="0">
                                  <a:solidFill>
                                    <a:schemeClr val="tx1">
                                      <a:lumMod val="75000"/>
                                      <a:lumOff val="25000"/>
                                    </a:schemeClr>
                                  </a:solidFill>
                                  <a:latin typeface="Cambria Math" panose="02040503050406030204" pitchFamily="18" charset="0"/>
                                </a:rPr>
                                <m:t>𝑘𝑇</m:t>
                              </m:r>
                            </m:sup>
                          </m:sSup>
                        </m:e>
                      </m:nary>
                    </m:oMath>
                  </m:oMathPara>
                </a14:m>
                <a:endParaRPr lang="de-DE" dirty="0" err="1">
                  <a:solidFill>
                    <a:schemeClr val="tx1">
                      <a:lumMod val="75000"/>
                      <a:lumOff val="25000"/>
                    </a:schemeClr>
                  </a:solidFill>
                </a:endParaRPr>
              </a:p>
            </p:txBody>
          </p:sp>
        </mc:Choice>
        <mc:Fallback xmlns="">
          <p:sp>
            <p:nvSpPr>
              <p:cNvPr id="24" name="Textfeld 23">
                <a:extLst>
                  <a:ext uri="{FF2B5EF4-FFF2-40B4-BE49-F238E27FC236}">
                    <a16:creationId xmlns:a16="http://schemas.microsoft.com/office/drawing/2014/main" id="{54A553AA-C5DB-4A72-B217-E18300D3ED37}"/>
                  </a:ext>
                </a:extLst>
              </p:cNvPr>
              <p:cNvSpPr txBox="1">
                <a:spLocks noRot="1" noChangeAspect="1" noMove="1" noResize="1" noEditPoints="1" noAdjustHandles="1" noChangeArrowheads="1" noChangeShapeType="1" noTextEdit="1"/>
              </p:cNvSpPr>
              <p:nvPr/>
            </p:nvSpPr>
            <p:spPr>
              <a:xfrm>
                <a:off x="954610" y="1902214"/>
                <a:ext cx="7784276" cy="825547"/>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5440A068-D375-41EC-AAF4-E7C0775CDD2A}"/>
                  </a:ext>
                </a:extLst>
              </p:cNvPr>
              <p:cNvSpPr txBox="1"/>
              <p:nvPr/>
            </p:nvSpPr>
            <p:spPr>
              <a:xfrm>
                <a:off x="2801747" y="2670861"/>
                <a:ext cx="4778420" cy="461473"/>
              </a:xfrm>
              <a:prstGeom prst="rect">
                <a:avLst/>
              </a:prstGeom>
              <a:noFill/>
            </p:spPr>
            <p:txBody>
              <a:bodyPr wrap="square">
                <a:spAutoFit/>
              </a:bodyPr>
              <a:lstStyle/>
              <a:p>
                <a:pPr algn="ctr">
                  <a:lnSpc>
                    <a:spcPct val="90000"/>
                  </a:lnSpc>
                  <a:spcAft>
                    <a:spcPts val="1000"/>
                  </a:spcAft>
                  <a:buClr>
                    <a:schemeClr val="tx1">
                      <a:lumMod val="75000"/>
                      <a:lumOff val="25000"/>
                    </a:schemeClr>
                  </a:buClr>
                </a:pPr>
                <a:r>
                  <a:rPr lang="de-DE" sz="1600" b="0" dirty="0" err="1">
                    <a:solidFill>
                      <a:schemeClr val="tx1">
                        <a:lumMod val="75000"/>
                        <a:lumOff val="25000"/>
                      </a:schemeClr>
                    </a:solidFill>
                  </a:rPr>
                  <a:t>with</a:t>
                </a:r>
                <a:r>
                  <a:rPr lang="de-DE" sz="1600" b="0" dirty="0">
                    <a:solidFill>
                      <a:schemeClr val="tx1">
                        <a:lumMod val="75000"/>
                        <a:lumOff val="25000"/>
                      </a:schemeClr>
                    </a:solidFill>
                  </a:rPr>
                  <a:t> </a:t>
                </a:r>
                <a:r>
                  <a:rPr lang="de-DE" sz="1600" b="0" dirty="0" err="1">
                    <a:solidFill>
                      <a:schemeClr val="tx1">
                        <a:lumMod val="75000"/>
                        <a:lumOff val="25000"/>
                      </a:schemeClr>
                    </a:solidFill>
                  </a:rPr>
                  <a:t>discrete</a:t>
                </a:r>
                <a:r>
                  <a:rPr lang="de-DE" sz="1600" b="0" dirty="0">
                    <a:solidFill>
                      <a:schemeClr val="tx1">
                        <a:lumMod val="75000"/>
                        <a:lumOff val="25000"/>
                      </a:schemeClr>
                    </a:solidFill>
                  </a:rPr>
                  <a:t> </a:t>
                </a:r>
                <a:r>
                  <a:rPr lang="de-DE" sz="1600" b="0" dirty="0" err="1">
                    <a:solidFill>
                      <a:schemeClr val="tx1">
                        <a:lumMod val="75000"/>
                        <a:lumOff val="25000"/>
                      </a:schemeClr>
                    </a:solidFill>
                  </a:rPr>
                  <a:t>frequencies</a:t>
                </a:r>
                <a:r>
                  <a:rPr lang="de-DE" sz="1600" b="0" dirty="0">
                    <a:solidFill>
                      <a:schemeClr val="tx1">
                        <a:lumMod val="75000"/>
                        <a:lumOff val="25000"/>
                      </a:schemeClr>
                    </a:solidFill>
                  </a:rPr>
                  <a:t>  </a:t>
                </a:r>
                <a:r>
                  <a:rPr lang="de-DE" sz="1400" b="0" dirty="0">
                    <a:solidFill>
                      <a:schemeClr val="tx1">
                        <a:lumMod val="75000"/>
                        <a:lumOff val="25000"/>
                      </a:schemeClr>
                    </a:solidFill>
                  </a:rPr>
                  <a:t> </a:t>
                </a:r>
                <a14:m>
                  <m:oMath xmlns:m="http://schemas.openxmlformats.org/officeDocument/2006/math">
                    <m:r>
                      <a:rPr lang="de-DE" b="0" i="1" smtClean="0">
                        <a:solidFill>
                          <a:schemeClr val="tx1">
                            <a:lumMod val="75000"/>
                            <a:lumOff val="25000"/>
                          </a:schemeClr>
                        </a:solidFill>
                        <a:latin typeface="Cambria Math" panose="02040503050406030204" pitchFamily="18" charset="0"/>
                      </a:rPr>
                      <m:t>𝜔</m:t>
                    </m:r>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rPr>
                      <m:t>𝑛</m:t>
                    </m:r>
                    <m:sSub>
                      <m:sSubPr>
                        <m:ctrlPr>
                          <a:rPr lang="de-DE" b="0" i="1" smtClean="0">
                            <a:solidFill>
                              <a:schemeClr val="tx1">
                                <a:lumMod val="75000"/>
                                <a:lumOff val="25000"/>
                              </a:schemeClr>
                            </a:solidFill>
                            <a:latin typeface="Cambria Math" panose="02040503050406030204" pitchFamily="18" charset="0"/>
                          </a:rPr>
                        </m:ctrlPr>
                      </m:sSubPr>
                      <m:e>
                        <m:r>
                          <a:rPr lang="de-DE" b="0" i="1" smtClean="0">
                            <a:solidFill>
                              <a:schemeClr val="tx1">
                                <a:lumMod val="75000"/>
                                <a:lumOff val="25000"/>
                              </a:schemeClr>
                            </a:solidFill>
                            <a:latin typeface="Cambria Math" panose="02040503050406030204" pitchFamily="18" charset="0"/>
                          </a:rPr>
                          <m:t>𝜔</m:t>
                        </m:r>
                      </m:e>
                      <m:sub>
                        <m:r>
                          <a:rPr lang="de-DE" b="0" i="1" smtClean="0">
                            <a:solidFill>
                              <a:schemeClr val="tx1">
                                <a:lumMod val="75000"/>
                                <a:lumOff val="25000"/>
                              </a:schemeClr>
                            </a:solidFill>
                            <a:latin typeface="Cambria Math" panose="02040503050406030204" pitchFamily="18" charset="0"/>
                          </a:rPr>
                          <m:t>0</m:t>
                        </m:r>
                      </m:sub>
                    </m:sSub>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rPr>
                      <m:t>𝑛</m:t>
                    </m:r>
                    <m:f>
                      <m:fPr>
                        <m:ctrlPr>
                          <a:rPr lang="de-DE" b="0" i="1" smtClean="0">
                            <a:solidFill>
                              <a:schemeClr val="tx1">
                                <a:lumMod val="75000"/>
                                <a:lumOff val="25000"/>
                              </a:schemeClr>
                            </a:solidFill>
                            <a:latin typeface="Cambria Math" panose="02040503050406030204" pitchFamily="18" charset="0"/>
                          </a:rPr>
                        </m:ctrlPr>
                      </m:fPr>
                      <m:num>
                        <m:r>
                          <m:rPr>
                            <m:sty m:val="p"/>
                          </m:rPr>
                          <a:rPr lang="de-DE" b="0" i="0" smtClean="0">
                            <a:solidFill>
                              <a:schemeClr val="tx1">
                                <a:lumMod val="75000"/>
                                <a:lumOff val="25000"/>
                              </a:schemeClr>
                            </a:solidFill>
                            <a:latin typeface="Cambria Math" panose="02040503050406030204" pitchFamily="18" charset="0"/>
                          </a:rPr>
                          <m:t>Ω</m:t>
                        </m:r>
                      </m:num>
                      <m:den>
                        <m:r>
                          <a:rPr lang="de-DE" b="0" i="1" smtClean="0">
                            <a:solidFill>
                              <a:schemeClr val="tx1">
                                <a:lumMod val="75000"/>
                                <a:lumOff val="25000"/>
                              </a:schemeClr>
                            </a:solidFill>
                            <a:latin typeface="Cambria Math" panose="02040503050406030204" pitchFamily="18" charset="0"/>
                          </a:rPr>
                          <m:t>𝑁</m:t>
                        </m:r>
                      </m:den>
                    </m:f>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rPr>
                      <m:t>𝑛</m:t>
                    </m:r>
                    <m:f>
                      <m:fPr>
                        <m:ctrlPr>
                          <a:rPr lang="de-DE" b="0" i="1" smtClean="0">
                            <a:solidFill>
                              <a:schemeClr val="tx1">
                                <a:lumMod val="75000"/>
                                <a:lumOff val="25000"/>
                              </a:schemeClr>
                            </a:solidFill>
                            <a:latin typeface="Cambria Math" panose="02040503050406030204" pitchFamily="18" charset="0"/>
                          </a:rPr>
                        </m:ctrlPr>
                      </m:fPr>
                      <m:num>
                        <m:r>
                          <a:rPr lang="de-DE" b="0" i="1" smtClean="0">
                            <a:solidFill>
                              <a:schemeClr val="tx1">
                                <a:lumMod val="75000"/>
                                <a:lumOff val="25000"/>
                              </a:schemeClr>
                            </a:solidFill>
                            <a:latin typeface="Cambria Math" panose="02040503050406030204" pitchFamily="18" charset="0"/>
                          </a:rPr>
                          <m:t>2</m:t>
                        </m:r>
                        <m:r>
                          <a:rPr lang="de-DE" b="0" i="1" smtClean="0">
                            <a:solidFill>
                              <a:schemeClr val="tx1">
                                <a:lumMod val="75000"/>
                                <a:lumOff val="25000"/>
                              </a:schemeClr>
                            </a:solidFill>
                            <a:latin typeface="Cambria Math" panose="02040503050406030204" pitchFamily="18" charset="0"/>
                          </a:rPr>
                          <m:t>𝜋</m:t>
                        </m:r>
                      </m:num>
                      <m:den>
                        <m:r>
                          <a:rPr lang="de-DE" b="0" i="1" smtClean="0">
                            <a:solidFill>
                              <a:schemeClr val="tx1">
                                <a:lumMod val="75000"/>
                                <a:lumOff val="25000"/>
                              </a:schemeClr>
                            </a:solidFill>
                            <a:latin typeface="Cambria Math" panose="02040503050406030204" pitchFamily="18" charset="0"/>
                          </a:rPr>
                          <m:t>𝑁𝑇</m:t>
                        </m:r>
                      </m:den>
                    </m:f>
                  </m:oMath>
                </a14:m>
                <a:endParaRPr lang="de-DE" dirty="0" err="1">
                  <a:solidFill>
                    <a:schemeClr val="tx1">
                      <a:lumMod val="75000"/>
                      <a:lumOff val="25000"/>
                    </a:schemeClr>
                  </a:solidFill>
                </a:endParaRPr>
              </a:p>
            </p:txBody>
          </p:sp>
        </mc:Choice>
        <mc:Fallback xmlns="">
          <p:sp>
            <p:nvSpPr>
              <p:cNvPr id="25" name="Textfeld 24">
                <a:extLst>
                  <a:ext uri="{FF2B5EF4-FFF2-40B4-BE49-F238E27FC236}">
                    <a16:creationId xmlns:a16="http://schemas.microsoft.com/office/drawing/2014/main" id="{5440A068-D375-41EC-AAF4-E7C0775CDD2A}"/>
                  </a:ext>
                </a:extLst>
              </p:cNvPr>
              <p:cNvSpPr txBox="1">
                <a:spLocks noRot="1" noChangeAspect="1" noMove="1" noResize="1" noEditPoints="1" noAdjustHandles="1" noChangeArrowheads="1" noChangeShapeType="1" noTextEdit="1"/>
              </p:cNvSpPr>
              <p:nvPr/>
            </p:nvSpPr>
            <p:spPr>
              <a:xfrm>
                <a:off x="2801747" y="2670861"/>
                <a:ext cx="4778420" cy="461473"/>
              </a:xfrm>
              <a:prstGeom prst="rect">
                <a:avLst/>
              </a:prstGeom>
              <a:blipFill>
                <a:blip r:embed="rId5"/>
                <a:stretch>
                  <a:fillRect l="-639" b="-1316"/>
                </a:stretch>
              </a:blipFill>
            </p:spPr>
            <p:txBody>
              <a:bodyPr/>
              <a:lstStyle/>
              <a:p>
                <a:r>
                  <a:rPr lang="de-DE">
                    <a:noFill/>
                  </a:rPr>
                  <a:t> </a:t>
                </a:r>
              </a:p>
            </p:txBody>
          </p:sp>
        </mc:Fallback>
      </mc:AlternateContent>
      <p:sp>
        <p:nvSpPr>
          <p:cNvPr id="26" name="Textfeld 25">
            <a:extLst>
              <a:ext uri="{FF2B5EF4-FFF2-40B4-BE49-F238E27FC236}">
                <a16:creationId xmlns:a16="http://schemas.microsoft.com/office/drawing/2014/main" id="{858BFB3E-C09B-4266-B64E-4FE02FA2E937}"/>
              </a:ext>
            </a:extLst>
          </p:cNvPr>
          <p:cNvSpPr txBox="1"/>
          <p:nvPr/>
        </p:nvSpPr>
        <p:spPr>
          <a:xfrm>
            <a:off x="476622" y="1405307"/>
            <a:ext cx="7303624" cy="338554"/>
          </a:xfrm>
          <a:prstGeom prst="rect">
            <a:avLst/>
          </a:prstGeom>
          <a:noFill/>
        </p:spPr>
        <p:txBody>
          <a:bodyPr wrap="square">
            <a:spAutoFit/>
          </a:bodyPr>
          <a:lstStyle/>
          <a:p>
            <a:r>
              <a:rPr lang="de-DE" sz="1600" dirty="0">
                <a:solidFill>
                  <a:schemeClr val="tx1">
                    <a:lumMod val="75000"/>
                    <a:lumOff val="25000"/>
                  </a:schemeClr>
                </a:solidFill>
              </a:rPr>
              <a:t>Time-</a:t>
            </a:r>
            <a:r>
              <a:rPr lang="de-DE" sz="1600" dirty="0" err="1">
                <a:solidFill>
                  <a:schemeClr val="tx1">
                    <a:lumMod val="75000"/>
                    <a:lumOff val="25000"/>
                  </a:schemeClr>
                </a:solidFill>
              </a:rPr>
              <a:t>discrete</a:t>
            </a:r>
            <a:r>
              <a:rPr lang="de-DE" sz="1600" dirty="0">
                <a:solidFill>
                  <a:schemeClr val="tx1">
                    <a:lumMod val="75000"/>
                    <a:lumOff val="25000"/>
                  </a:schemeClr>
                </a:solidFill>
              </a:rPr>
              <a:t> Fourier Transform:</a:t>
            </a:r>
            <a:endParaRPr lang="de-DE" sz="1600" dirty="0"/>
          </a:p>
        </p:txBody>
      </p:sp>
      <p:grpSp>
        <p:nvGrpSpPr>
          <p:cNvPr id="8" name="Gruppieren 7">
            <a:extLst>
              <a:ext uri="{FF2B5EF4-FFF2-40B4-BE49-F238E27FC236}">
                <a16:creationId xmlns:a16="http://schemas.microsoft.com/office/drawing/2014/main" id="{A9277F57-4AF9-4384-8675-926E42CA4CF0}"/>
              </a:ext>
            </a:extLst>
          </p:cNvPr>
          <p:cNvGrpSpPr/>
          <p:nvPr/>
        </p:nvGrpSpPr>
        <p:grpSpPr>
          <a:xfrm>
            <a:off x="1733831" y="3429000"/>
            <a:ext cx="5093833" cy="1177724"/>
            <a:chOff x="1733831" y="3429000"/>
            <a:chExt cx="5093833" cy="1177724"/>
          </a:xfrm>
        </p:grpSpPr>
        <p:sp>
          <p:nvSpPr>
            <p:cNvPr id="7" name="Rechteck 6">
              <a:extLst>
                <a:ext uri="{FF2B5EF4-FFF2-40B4-BE49-F238E27FC236}">
                  <a16:creationId xmlns:a16="http://schemas.microsoft.com/office/drawing/2014/main" id="{5A994AC0-9AFC-47D9-A362-82AA14DAE8E7}"/>
                </a:ext>
              </a:extLst>
            </p:cNvPr>
            <p:cNvSpPr/>
            <p:nvPr/>
          </p:nvSpPr>
          <p:spPr>
            <a:xfrm>
              <a:off x="1733831" y="3429000"/>
              <a:ext cx="4872941" cy="1177724"/>
            </a:xfrm>
            <a:prstGeom prst="rect">
              <a:avLst/>
            </a:prstGeom>
            <a:solidFill>
              <a:schemeClr val="accent5">
                <a:lumMod val="20000"/>
                <a:lumOff val="80000"/>
              </a:schemeClr>
            </a:solidFill>
            <a:ln w="12700">
              <a:solidFill>
                <a:schemeClr val="tx2"/>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34B31537-0429-4A22-9A1B-8BD932374A8C}"/>
                    </a:ext>
                  </a:extLst>
                </p:cNvPr>
                <p:cNvSpPr txBox="1"/>
                <p:nvPr/>
              </p:nvSpPr>
              <p:spPr>
                <a:xfrm>
                  <a:off x="1961608" y="3668749"/>
                  <a:ext cx="2342231" cy="825547"/>
                </a:xfrm>
                <a:prstGeom prst="rect">
                  <a:avLst/>
                </a:prstGeom>
                <a:noFill/>
              </p:spPr>
              <p:txBody>
                <a:bodyPr wrap="square">
                  <a:spAutoFit/>
                </a:bodyPr>
                <a:lstStyle/>
                <a:p>
                  <a:pPr algn="ctr">
                    <a:lnSpc>
                      <a:spcPct val="90000"/>
                    </a:lnSpc>
                    <a:spcAft>
                      <a:spcPts val="1000"/>
                    </a:spcAft>
                    <a:buClr>
                      <a:schemeClr val="tx1">
                        <a:lumMod val="75000"/>
                        <a:lumOff val="25000"/>
                      </a:schemeClr>
                    </a:buClr>
                  </a:pPr>
                  <a14:m>
                    <m:oMathPara xmlns:m="http://schemas.openxmlformats.org/officeDocument/2006/math">
                      <m:oMathParaPr>
                        <m:jc m:val="left"/>
                      </m:oMathParaPr>
                      <m:oMath xmlns:m="http://schemas.openxmlformats.org/officeDocument/2006/math">
                        <m:r>
                          <a:rPr lang="de-DE" b="0" i="1" smtClean="0">
                            <a:solidFill>
                              <a:schemeClr val="tx1">
                                <a:lumMod val="75000"/>
                                <a:lumOff val="25000"/>
                              </a:schemeClr>
                            </a:solidFill>
                            <a:latin typeface="Cambria Math" panose="02040503050406030204" pitchFamily="18" charset="0"/>
                          </a:rPr>
                          <m:t>𝑋</m:t>
                        </m:r>
                        <m:d>
                          <m:dPr>
                            <m:ctrlPr>
                              <a:rPr lang="de-DE" b="0" i="1" smtClean="0">
                                <a:solidFill>
                                  <a:schemeClr val="tx1">
                                    <a:lumMod val="75000"/>
                                    <a:lumOff val="25000"/>
                                  </a:schemeClr>
                                </a:solidFill>
                                <a:latin typeface="Cambria Math" panose="02040503050406030204" pitchFamily="18" charset="0"/>
                              </a:rPr>
                            </m:ctrlPr>
                          </m:dPr>
                          <m:e>
                            <m:r>
                              <a:rPr lang="de-DE" b="0" i="1" smtClean="0">
                                <a:solidFill>
                                  <a:schemeClr val="tx1">
                                    <a:lumMod val="75000"/>
                                    <a:lumOff val="25000"/>
                                  </a:schemeClr>
                                </a:solidFill>
                                <a:latin typeface="Cambria Math" panose="02040503050406030204" pitchFamily="18" charset="0"/>
                              </a:rPr>
                              <m:t>𝑛</m:t>
                            </m:r>
                          </m:e>
                        </m:d>
                        <m:r>
                          <a:rPr lang="de-DE" b="0" i="1" smtClean="0">
                            <a:solidFill>
                              <a:schemeClr val="tx1">
                                <a:lumMod val="75000"/>
                                <a:lumOff val="25000"/>
                              </a:schemeClr>
                            </a:solidFill>
                            <a:latin typeface="Cambria Math" panose="02040503050406030204" pitchFamily="18" charset="0"/>
                          </a:rPr>
                          <m:t>= </m:t>
                        </m:r>
                        <m:nary>
                          <m:naryPr>
                            <m:chr m:val="∑"/>
                            <m:supHide m:val="on"/>
                            <m:ctrlPr>
                              <a:rPr lang="de-DE" b="0" i="1" smtClean="0">
                                <a:solidFill>
                                  <a:schemeClr val="tx1">
                                    <a:lumMod val="75000"/>
                                    <a:lumOff val="25000"/>
                                  </a:schemeClr>
                                </a:solidFill>
                                <a:latin typeface="Cambria Math" panose="02040503050406030204" pitchFamily="18" charset="0"/>
                              </a:rPr>
                            </m:ctrlPr>
                          </m:naryPr>
                          <m:sub>
                            <m:r>
                              <m:rPr>
                                <m:brk m:alnAt="7"/>
                              </m:rPr>
                              <a:rPr lang="de-DE" b="0" i="1" smtClean="0">
                                <a:solidFill>
                                  <a:schemeClr val="tx1">
                                    <a:lumMod val="75000"/>
                                    <a:lumOff val="25000"/>
                                  </a:schemeClr>
                                </a:solidFill>
                                <a:latin typeface="Cambria Math" panose="02040503050406030204" pitchFamily="18" charset="0"/>
                              </a:rPr>
                              <m:t>𝑘</m:t>
                            </m:r>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ea typeface="Cambria Math" panose="02040503050406030204" pitchFamily="18" charset="0"/>
                              </a:rPr>
                              <m:t>ℤ</m:t>
                            </m:r>
                          </m:sub>
                          <m:sup/>
                          <m:e>
                            <m:r>
                              <a:rPr lang="de-DE" b="0" i="1" smtClean="0">
                                <a:solidFill>
                                  <a:schemeClr val="tx1">
                                    <a:lumMod val="75000"/>
                                    <a:lumOff val="25000"/>
                                  </a:schemeClr>
                                </a:solidFill>
                                <a:latin typeface="Cambria Math" panose="02040503050406030204" pitchFamily="18" charset="0"/>
                              </a:rPr>
                              <m:t>𝑥</m:t>
                            </m:r>
                            <m:d>
                              <m:dPr>
                                <m:begChr m:val="["/>
                                <m:endChr m:val="]"/>
                                <m:ctrlPr>
                                  <a:rPr lang="de-DE" b="0" i="1" smtClean="0">
                                    <a:solidFill>
                                      <a:schemeClr val="tx1">
                                        <a:lumMod val="75000"/>
                                        <a:lumOff val="25000"/>
                                      </a:schemeClr>
                                    </a:solidFill>
                                    <a:latin typeface="Cambria Math" panose="02040503050406030204" pitchFamily="18" charset="0"/>
                                  </a:rPr>
                                </m:ctrlPr>
                              </m:dPr>
                              <m:e>
                                <m:r>
                                  <a:rPr lang="de-DE" b="0" i="1" smtClean="0">
                                    <a:solidFill>
                                      <a:schemeClr val="tx1">
                                        <a:lumMod val="75000"/>
                                        <a:lumOff val="25000"/>
                                      </a:schemeClr>
                                    </a:solidFill>
                                    <a:latin typeface="Cambria Math" panose="02040503050406030204" pitchFamily="18" charset="0"/>
                                  </a:rPr>
                                  <m:t>𝑘</m:t>
                                </m:r>
                              </m:e>
                            </m:d>
                            <m:sSubSup>
                              <m:sSubSupPr>
                                <m:ctrlPr>
                                  <a:rPr lang="de-DE" b="0" i="1" smtClean="0">
                                    <a:solidFill>
                                      <a:schemeClr val="tx1">
                                        <a:lumMod val="75000"/>
                                        <a:lumOff val="25000"/>
                                      </a:schemeClr>
                                    </a:solidFill>
                                    <a:latin typeface="Cambria Math" panose="02040503050406030204" pitchFamily="18" charset="0"/>
                                  </a:rPr>
                                </m:ctrlPr>
                              </m:sSubSupPr>
                              <m:e>
                                <m:r>
                                  <a:rPr lang="de-DE" b="0" i="1" smtClean="0">
                                    <a:solidFill>
                                      <a:schemeClr val="tx1">
                                        <a:lumMod val="75000"/>
                                        <a:lumOff val="25000"/>
                                      </a:schemeClr>
                                    </a:solidFill>
                                    <a:latin typeface="Cambria Math" panose="02040503050406030204" pitchFamily="18" charset="0"/>
                                  </a:rPr>
                                  <m:t>𝑊</m:t>
                                </m:r>
                              </m:e>
                              <m:sub>
                                <m:r>
                                  <a:rPr lang="de-DE" b="0" i="1" smtClean="0">
                                    <a:solidFill>
                                      <a:schemeClr val="tx1">
                                        <a:lumMod val="75000"/>
                                        <a:lumOff val="25000"/>
                                      </a:schemeClr>
                                    </a:solidFill>
                                    <a:latin typeface="Cambria Math" panose="02040503050406030204" pitchFamily="18" charset="0"/>
                                  </a:rPr>
                                  <m:t>𝑁</m:t>
                                </m:r>
                              </m:sub>
                              <m:sup>
                                <m:r>
                                  <a:rPr lang="de-DE" b="0" i="1" smtClean="0">
                                    <a:solidFill>
                                      <a:schemeClr val="tx1">
                                        <a:lumMod val="75000"/>
                                        <a:lumOff val="25000"/>
                                      </a:schemeClr>
                                    </a:solidFill>
                                    <a:latin typeface="Cambria Math" panose="02040503050406030204" pitchFamily="18" charset="0"/>
                                  </a:rPr>
                                  <m:t>𝑛𝑘</m:t>
                                </m:r>
                              </m:sup>
                            </m:sSubSup>
                          </m:e>
                        </m:nary>
                      </m:oMath>
                    </m:oMathPara>
                  </a14:m>
                  <a:endParaRPr lang="de-DE" dirty="0" err="1">
                    <a:solidFill>
                      <a:schemeClr val="tx1">
                        <a:lumMod val="75000"/>
                        <a:lumOff val="25000"/>
                      </a:schemeClr>
                    </a:solidFill>
                  </a:endParaRPr>
                </a:p>
              </p:txBody>
            </p:sp>
          </mc:Choice>
          <mc:Fallback xmlns="">
            <p:sp>
              <p:nvSpPr>
                <p:cNvPr id="27" name="Textfeld 26">
                  <a:extLst>
                    <a:ext uri="{FF2B5EF4-FFF2-40B4-BE49-F238E27FC236}">
                      <a16:creationId xmlns:a16="http://schemas.microsoft.com/office/drawing/2014/main" id="{34B31537-0429-4A22-9A1B-8BD932374A8C}"/>
                    </a:ext>
                  </a:extLst>
                </p:cNvPr>
                <p:cNvSpPr txBox="1">
                  <a:spLocks noRot="1" noChangeAspect="1" noMove="1" noResize="1" noEditPoints="1" noAdjustHandles="1" noChangeArrowheads="1" noChangeShapeType="1" noTextEdit="1"/>
                </p:cNvSpPr>
                <p:nvPr/>
              </p:nvSpPr>
              <p:spPr>
                <a:xfrm>
                  <a:off x="1961608" y="3668749"/>
                  <a:ext cx="2342231" cy="825547"/>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feld 27">
                  <a:extLst>
                    <a:ext uri="{FF2B5EF4-FFF2-40B4-BE49-F238E27FC236}">
                      <a16:creationId xmlns:a16="http://schemas.microsoft.com/office/drawing/2014/main" id="{238C0BE3-AEDA-41EE-AFF5-2E46C5AA0EA6}"/>
                    </a:ext>
                  </a:extLst>
                </p:cNvPr>
                <p:cNvSpPr txBox="1"/>
                <p:nvPr/>
              </p:nvSpPr>
              <p:spPr>
                <a:xfrm>
                  <a:off x="4163543" y="3705724"/>
                  <a:ext cx="2664121" cy="444865"/>
                </a:xfrm>
                <a:prstGeom prst="rect">
                  <a:avLst/>
                </a:prstGeom>
                <a:noFill/>
              </p:spPr>
              <p:txBody>
                <a:bodyPr wrap="square">
                  <a:spAutoFit/>
                </a:bodyPr>
                <a:lstStyle/>
                <a:p>
                  <a:pPr algn="ctr">
                    <a:lnSpc>
                      <a:spcPct val="90000"/>
                    </a:lnSpc>
                    <a:spcAft>
                      <a:spcPts val="1000"/>
                    </a:spcAft>
                    <a:buClr>
                      <a:schemeClr val="tx1">
                        <a:lumMod val="75000"/>
                        <a:lumOff val="25000"/>
                      </a:schemeClr>
                    </a:buClr>
                  </a:pPr>
                  <a:r>
                    <a:rPr lang="de-DE" sz="1600" b="0" dirty="0">
                      <a:solidFill>
                        <a:schemeClr val="tx1">
                          <a:lumMod val="75000"/>
                          <a:lumOff val="25000"/>
                        </a:schemeClr>
                      </a:solidFill>
                    </a:rPr>
                    <a:t>with </a:t>
                  </a:r>
                  <a14:m>
                    <m:oMath xmlns:m="http://schemas.openxmlformats.org/officeDocument/2006/math">
                      <m:sSub>
                        <m:sSubPr>
                          <m:ctrlPr>
                            <a:rPr lang="de-DE" b="0" i="1" smtClean="0">
                              <a:solidFill>
                                <a:schemeClr val="tx1">
                                  <a:lumMod val="75000"/>
                                  <a:lumOff val="25000"/>
                                </a:schemeClr>
                              </a:solidFill>
                              <a:latin typeface="Cambria Math" panose="02040503050406030204" pitchFamily="18" charset="0"/>
                            </a:rPr>
                          </m:ctrlPr>
                        </m:sSubPr>
                        <m:e>
                          <m:r>
                            <a:rPr lang="de-DE" b="0" i="1" smtClean="0">
                              <a:solidFill>
                                <a:schemeClr val="tx1">
                                  <a:lumMod val="75000"/>
                                  <a:lumOff val="25000"/>
                                </a:schemeClr>
                              </a:solidFill>
                              <a:latin typeface="Cambria Math" panose="02040503050406030204" pitchFamily="18" charset="0"/>
                            </a:rPr>
                            <m:t>𝑊</m:t>
                          </m:r>
                        </m:e>
                        <m:sub>
                          <m:r>
                            <a:rPr lang="de-DE" b="0" i="1" smtClean="0">
                              <a:solidFill>
                                <a:schemeClr val="tx1">
                                  <a:lumMod val="75000"/>
                                  <a:lumOff val="25000"/>
                                </a:schemeClr>
                              </a:solidFill>
                              <a:latin typeface="Cambria Math" panose="02040503050406030204" pitchFamily="18" charset="0"/>
                            </a:rPr>
                            <m:t>𝑁</m:t>
                          </m:r>
                        </m:sub>
                      </m:sSub>
                      <m:r>
                        <a:rPr lang="de-DE" b="0" i="1" smtClean="0">
                          <a:solidFill>
                            <a:schemeClr val="tx1">
                              <a:lumMod val="75000"/>
                              <a:lumOff val="25000"/>
                            </a:schemeClr>
                          </a:solidFill>
                          <a:latin typeface="Cambria Math" panose="02040503050406030204" pitchFamily="18" charset="0"/>
                        </a:rPr>
                        <m:t>=</m:t>
                      </m:r>
                      <m:sSup>
                        <m:sSupPr>
                          <m:ctrlPr>
                            <a:rPr lang="de-DE" b="0" i="1" smtClean="0">
                              <a:solidFill>
                                <a:schemeClr val="tx1">
                                  <a:lumMod val="75000"/>
                                  <a:lumOff val="25000"/>
                                </a:schemeClr>
                              </a:solidFill>
                              <a:latin typeface="Cambria Math" panose="02040503050406030204" pitchFamily="18" charset="0"/>
                            </a:rPr>
                          </m:ctrlPr>
                        </m:sSupPr>
                        <m:e>
                          <m:r>
                            <a:rPr lang="de-DE" b="0" i="1" smtClean="0">
                              <a:solidFill>
                                <a:schemeClr val="tx1">
                                  <a:lumMod val="75000"/>
                                  <a:lumOff val="25000"/>
                                </a:schemeClr>
                              </a:solidFill>
                              <a:latin typeface="Cambria Math" panose="02040503050406030204" pitchFamily="18" charset="0"/>
                            </a:rPr>
                            <m:t>𝑒</m:t>
                          </m:r>
                        </m:e>
                        <m:sup>
                          <m:r>
                            <a:rPr lang="de-DE" b="0" i="1" smtClean="0">
                              <a:solidFill>
                                <a:schemeClr val="tx1">
                                  <a:lumMod val="75000"/>
                                  <a:lumOff val="25000"/>
                                </a:schemeClr>
                              </a:solidFill>
                              <a:latin typeface="Cambria Math" panose="02040503050406030204" pitchFamily="18" charset="0"/>
                            </a:rPr>
                            <m:t>−</m:t>
                          </m:r>
                          <m:r>
                            <a:rPr lang="de-DE" b="0" i="1" smtClean="0">
                              <a:solidFill>
                                <a:schemeClr val="tx1">
                                  <a:lumMod val="75000"/>
                                  <a:lumOff val="25000"/>
                                </a:schemeClr>
                              </a:solidFill>
                              <a:latin typeface="Cambria Math" panose="02040503050406030204" pitchFamily="18" charset="0"/>
                            </a:rPr>
                            <m:t>𝑗</m:t>
                          </m:r>
                          <m:f>
                            <m:fPr>
                              <m:ctrlPr>
                                <a:rPr lang="de-DE" b="0" i="1" smtClean="0">
                                  <a:solidFill>
                                    <a:schemeClr val="tx1">
                                      <a:lumMod val="75000"/>
                                      <a:lumOff val="25000"/>
                                    </a:schemeClr>
                                  </a:solidFill>
                                  <a:latin typeface="Cambria Math" panose="02040503050406030204" pitchFamily="18" charset="0"/>
                                </a:rPr>
                              </m:ctrlPr>
                            </m:fPr>
                            <m:num>
                              <m:r>
                                <a:rPr lang="de-DE" b="0" i="1" smtClean="0">
                                  <a:solidFill>
                                    <a:schemeClr val="tx1">
                                      <a:lumMod val="75000"/>
                                      <a:lumOff val="25000"/>
                                    </a:schemeClr>
                                  </a:solidFill>
                                  <a:latin typeface="Cambria Math" panose="02040503050406030204" pitchFamily="18" charset="0"/>
                                </a:rPr>
                                <m:t>2</m:t>
                              </m:r>
                              <m:r>
                                <a:rPr lang="de-DE" b="0" i="1" smtClean="0">
                                  <a:solidFill>
                                    <a:schemeClr val="tx1">
                                      <a:lumMod val="75000"/>
                                      <a:lumOff val="25000"/>
                                    </a:schemeClr>
                                  </a:solidFill>
                                  <a:latin typeface="Cambria Math" panose="02040503050406030204" pitchFamily="18" charset="0"/>
                                </a:rPr>
                                <m:t>𝜋</m:t>
                              </m:r>
                            </m:num>
                            <m:den>
                              <m:r>
                                <a:rPr lang="de-DE" b="0" i="1" smtClean="0">
                                  <a:solidFill>
                                    <a:schemeClr val="tx1">
                                      <a:lumMod val="75000"/>
                                      <a:lumOff val="25000"/>
                                    </a:schemeClr>
                                  </a:solidFill>
                                  <a:latin typeface="Cambria Math" panose="02040503050406030204" pitchFamily="18" charset="0"/>
                                </a:rPr>
                                <m:t>𝑇</m:t>
                              </m:r>
                            </m:den>
                          </m:f>
                        </m:sup>
                      </m:sSup>
                    </m:oMath>
                  </a14:m>
                  <a:endParaRPr lang="de-DE" dirty="0" err="1">
                    <a:solidFill>
                      <a:schemeClr val="tx1">
                        <a:lumMod val="75000"/>
                        <a:lumOff val="25000"/>
                      </a:schemeClr>
                    </a:solidFill>
                  </a:endParaRPr>
                </a:p>
              </p:txBody>
            </p:sp>
          </mc:Choice>
          <mc:Fallback xmlns="">
            <p:sp>
              <p:nvSpPr>
                <p:cNvPr id="28" name="Textfeld 27">
                  <a:extLst>
                    <a:ext uri="{FF2B5EF4-FFF2-40B4-BE49-F238E27FC236}">
                      <a16:creationId xmlns:a16="http://schemas.microsoft.com/office/drawing/2014/main" id="{238C0BE3-AEDA-41EE-AFF5-2E46C5AA0EA6}"/>
                    </a:ext>
                  </a:extLst>
                </p:cNvPr>
                <p:cNvSpPr txBox="1">
                  <a:spLocks noRot="1" noChangeAspect="1" noMove="1" noResize="1" noEditPoints="1" noAdjustHandles="1" noChangeArrowheads="1" noChangeShapeType="1" noTextEdit="1"/>
                </p:cNvSpPr>
                <p:nvPr/>
              </p:nvSpPr>
              <p:spPr>
                <a:xfrm>
                  <a:off x="4163543" y="3705724"/>
                  <a:ext cx="2664121" cy="444865"/>
                </a:xfrm>
                <a:prstGeom prst="rect">
                  <a:avLst/>
                </a:prstGeom>
                <a:blipFill>
                  <a:blip r:embed="rId7"/>
                  <a:stretch>
                    <a:fillRect b="-13699"/>
                  </a:stretch>
                </a:blipFill>
              </p:spPr>
              <p:txBody>
                <a:bodyPr/>
                <a:lstStyle/>
                <a:p>
                  <a:r>
                    <a:rPr lang="de-DE">
                      <a:noFill/>
                    </a:rPr>
                    <a:t> </a:t>
                  </a:r>
                </a:p>
              </p:txBody>
            </p:sp>
          </mc:Fallback>
        </mc:AlternateContent>
      </p:grpSp>
      <p:grpSp>
        <p:nvGrpSpPr>
          <p:cNvPr id="29" name="Gruppieren 28">
            <a:extLst>
              <a:ext uri="{FF2B5EF4-FFF2-40B4-BE49-F238E27FC236}">
                <a16:creationId xmlns:a16="http://schemas.microsoft.com/office/drawing/2014/main" id="{B0BDD4AA-0D94-476D-81E1-4915FE4523E1}"/>
              </a:ext>
            </a:extLst>
          </p:cNvPr>
          <p:cNvGrpSpPr/>
          <p:nvPr/>
        </p:nvGrpSpPr>
        <p:grpSpPr>
          <a:xfrm>
            <a:off x="7347287" y="5038956"/>
            <a:ext cx="4304235" cy="1095626"/>
            <a:chOff x="6753376" y="4833257"/>
            <a:chExt cx="4304235" cy="1095626"/>
          </a:xfrm>
          <a:effectLst>
            <a:outerShdw blurRad="50800" dist="38100" dir="2700000" algn="tl" rotWithShape="0">
              <a:prstClr val="black">
                <a:alpha val="40000"/>
              </a:prstClr>
            </a:outerShdw>
          </a:effectLst>
        </p:grpSpPr>
        <p:sp>
          <p:nvSpPr>
            <p:cNvPr id="30" name="Rechteck 29">
              <a:extLst>
                <a:ext uri="{FF2B5EF4-FFF2-40B4-BE49-F238E27FC236}">
                  <a16:creationId xmlns:a16="http://schemas.microsoft.com/office/drawing/2014/main" id="{0111E143-E92D-4CDA-ACB3-FDD7722BDA20}"/>
                </a:ext>
              </a:extLst>
            </p:cNvPr>
            <p:cNvSpPr/>
            <p:nvPr/>
          </p:nvSpPr>
          <p:spPr>
            <a:xfrm>
              <a:off x="7125120" y="4833257"/>
              <a:ext cx="3932491" cy="1095626"/>
            </a:xfrm>
            <a:prstGeom prst="rect">
              <a:avLst/>
            </a:prstGeom>
            <a:solidFill>
              <a:srgbClr val="FEEFD6"/>
            </a:solidFill>
            <a:ln w="12700">
              <a:solidFill>
                <a:schemeClr val="tx1"/>
              </a:solidFill>
            </a:ln>
          </p:spPr>
          <p:txBody>
            <a:bodyPr wrap="square" lIns="252000" rIns="72000">
              <a:noAutofit/>
            </a:bodyPr>
            <a:lstStyle/>
            <a:p>
              <a:r>
                <a:rPr lang="de-DE" sz="1600" b="1" dirty="0">
                  <a:solidFill>
                    <a:schemeClr val="tx1">
                      <a:lumMod val="75000"/>
                      <a:lumOff val="25000"/>
                    </a:schemeClr>
                  </a:solidFill>
                </a:rPr>
                <a:t>FFT (Fast Fourier Transform) </a:t>
              </a:r>
              <a:r>
                <a:rPr lang="de-DE" sz="1600" dirty="0" err="1">
                  <a:solidFill>
                    <a:schemeClr val="tx1">
                      <a:lumMod val="75000"/>
                      <a:lumOff val="25000"/>
                    </a:schemeClr>
                  </a:solidFill>
                </a:rPr>
                <a:t>is</a:t>
              </a:r>
              <a:r>
                <a:rPr lang="de-DE" sz="1600" dirty="0">
                  <a:solidFill>
                    <a:schemeClr val="tx1">
                      <a:lumMod val="75000"/>
                      <a:lumOff val="25000"/>
                    </a:schemeClr>
                  </a:solidFill>
                </a:rPr>
                <a:t> an </a:t>
              </a:r>
              <a:r>
                <a:rPr lang="de-DE" sz="1600" dirty="0" err="1">
                  <a:solidFill>
                    <a:schemeClr val="tx1">
                      <a:lumMod val="75000"/>
                      <a:lumOff val="25000"/>
                    </a:schemeClr>
                  </a:solidFill>
                </a:rPr>
                <a:t>algorithmic</a:t>
              </a:r>
              <a:r>
                <a:rPr lang="de-DE" sz="1600" dirty="0">
                  <a:solidFill>
                    <a:schemeClr val="tx1">
                      <a:lumMod val="75000"/>
                      <a:lumOff val="25000"/>
                    </a:schemeClr>
                  </a:solidFill>
                </a:rPr>
                <a:t> </a:t>
              </a:r>
              <a:r>
                <a:rPr lang="de-DE" sz="1600" dirty="0" err="1">
                  <a:solidFill>
                    <a:schemeClr val="tx1">
                      <a:lumMod val="75000"/>
                      <a:lumOff val="25000"/>
                    </a:schemeClr>
                  </a:solidFill>
                </a:rPr>
                <a:t>implementation</a:t>
              </a:r>
              <a:r>
                <a:rPr lang="de-DE" sz="1600" dirty="0">
                  <a:solidFill>
                    <a:schemeClr val="tx1">
                      <a:lumMod val="75000"/>
                      <a:lumOff val="25000"/>
                    </a:schemeClr>
                  </a:solidFill>
                </a:rPr>
                <a:t> </a:t>
              </a:r>
              <a:r>
                <a:rPr lang="de-DE" sz="1600" dirty="0" err="1">
                  <a:solidFill>
                    <a:schemeClr val="tx1">
                      <a:lumMod val="75000"/>
                      <a:lumOff val="25000"/>
                    </a:schemeClr>
                  </a:solidFill>
                </a:rPr>
                <a:t>of</a:t>
              </a:r>
              <a:r>
                <a:rPr lang="de-DE" sz="1600" dirty="0">
                  <a:solidFill>
                    <a:schemeClr val="tx1">
                      <a:lumMod val="75000"/>
                      <a:lumOff val="25000"/>
                    </a:schemeClr>
                  </a:solidFill>
                </a:rPr>
                <a:t> DFT </a:t>
              </a:r>
              <a:r>
                <a:rPr lang="de-DE" sz="1600" dirty="0" err="1">
                  <a:solidFill>
                    <a:schemeClr val="tx1">
                      <a:lumMod val="75000"/>
                      <a:lumOff val="25000"/>
                    </a:schemeClr>
                  </a:solidFill>
                </a:rPr>
                <a:t>that</a:t>
              </a:r>
              <a:r>
                <a:rPr lang="de-DE" sz="1600" dirty="0">
                  <a:solidFill>
                    <a:schemeClr val="tx1">
                      <a:lumMod val="75000"/>
                      <a:lumOff val="25000"/>
                    </a:schemeClr>
                  </a:solidFill>
                </a:rPr>
                <a:t> </a:t>
              </a:r>
              <a:r>
                <a:rPr lang="de-DE" sz="1600" dirty="0" err="1">
                  <a:solidFill>
                    <a:schemeClr val="tx1">
                      <a:lumMod val="75000"/>
                      <a:lumOff val="25000"/>
                    </a:schemeClr>
                  </a:solidFill>
                </a:rPr>
                <a:t>is</a:t>
              </a:r>
              <a:r>
                <a:rPr lang="de-DE" sz="1600" dirty="0">
                  <a:solidFill>
                    <a:schemeClr val="tx1">
                      <a:lumMod val="75000"/>
                      <a:lumOff val="25000"/>
                    </a:schemeClr>
                  </a:solidFill>
                </a:rPr>
                <a:t> </a:t>
              </a:r>
              <a:r>
                <a:rPr lang="de-DE" sz="1600" dirty="0" err="1">
                  <a:solidFill>
                    <a:schemeClr val="tx1">
                      <a:lumMod val="75000"/>
                      <a:lumOff val="25000"/>
                    </a:schemeClr>
                  </a:solidFill>
                </a:rPr>
                <a:t>optimized</a:t>
              </a:r>
              <a:r>
                <a:rPr lang="de-DE" sz="1600" dirty="0">
                  <a:solidFill>
                    <a:schemeClr val="tx1">
                      <a:lumMod val="75000"/>
                      <a:lumOff val="25000"/>
                    </a:schemeClr>
                  </a:solidFill>
                </a:rPr>
                <a:t> </a:t>
              </a:r>
              <a:r>
                <a:rPr lang="de-DE" sz="1600" dirty="0" err="1">
                  <a:solidFill>
                    <a:schemeClr val="tx1">
                      <a:lumMod val="75000"/>
                      <a:lumOff val="25000"/>
                    </a:schemeClr>
                  </a:solidFill>
                </a:rPr>
                <a:t>for</a:t>
              </a:r>
              <a:r>
                <a:rPr lang="de-DE" sz="1600" dirty="0">
                  <a:solidFill>
                    <a:schemeClr val="tx1">
                      <a:lumMod val="75000"/>
                      <a:lumOff val="25000"/>
                    </a:schemeClr>
                  </a:solidFill>
                </a:rPr>
                <a:t> </a:t>
              </a:r>
              <a:r>
                <a:rPr lang="de-DE" sz="1600" dirty="0" err="1">
                  <a:solidFill>
                    <a:schemeClr val="tx1">
                      <a:lumMod val="75000"/>
                      <a:lumOff val="25000"/>
                    </a:schemeClr>
                  </a:solidFill>
                </a:rPr>
                <a:t>computational</a:t>
              </a:r>
              <a:r>
                <a:rPr lang="de-DE" sz="1600" dirty="0">
                  <a:solidFill>
                    <a:schemeClr val="tx1">
                      <a:lumMod val="75000"/>
                      <a:lumOff val="25000"/>
                    </a:schemeClr>
                  </a:solidFill>
                </a:rPr>
                <a:t> </a:t>
              </a:r>
              <a:r>
                <a:rPr lang="de-DE" sz="1600" dirty="0" err="1">
                  <a:solidFill>
                    <a:schemeClr val="tx1">
                      <a:lumMod val="75000"/>
                      <a:lumOff val="25000"/>
                    </a:schemeClr>
                  </a:solidFill>
                </a:rPr>
                <a:t>efficiency</a:t>
              </a:r>
              <a:r>
                <a:rPr lang="de-DE" sz="1600" dirty="0">
                  <a:solidFill>
                    <a:schemeClr val="tx1">
                      <a:lumMod val="75000"/>
                      <a:lumOff val="25000"/>
                    </a:schemeClr>
                  </a:solidFill>
                </a:rPr>
                <a:t>.</a:t>
              </a:r>
            </a:p>
          </p:txBody>
        </p:sp>
        <p:sp>
          <p:nvSpPr>
            <p:cNvPr id="31" name="Rechteck 42">
              <a:extLst>
                <a:ext uri="{FF2B5EF4-FFF2-40B4-BE49-F238E27FC236}">
                  <a16:creationId xmlns:a16="http://schemas.microsoft.com/office/drawing/2014/main" id="{5126F8C2-FC02-4BDA-9F42-91917C811BC4}"/>
                </a:ext>
              </a:extLst>
            </p:cNvPr>
            <p:cNvSpPr/>
            <p:nvPr/>
          </p:nvSpPr>
          <p:spPr>
            <a:xfrm>
              <a:off x="6753376" y="4842261"/>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i</a:t>
              </a:r>
            </a:p>
          </p:txBody>
        </p:sp>
      </p:grpSp>
    </p:spTree>
    <p:extLst>
      <p:ext uri="{BB962C8B-B14F-4D97-AF65-F5344CB8AC3E}">
        <p14:creationId xmlns:p14="http://schemas.microsoft.com/office/powerpoint/2010/main" val="176848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Datenmodalitäten</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6</a:t>
            </a:fld>
            <a:endParaRPr lang="de-DE" dirty="0"/>
          </a:p>
        </p:txBody>
      </p:sp>
      <p:sp>
        <p:nvSpPr>
          <p:cNvPr id="4" name="Inhaltsplatzhalter 3">
            <a:extLst>
              <a:ext uri="{FF2B5EF4-FFF2-40B4-BE49-F238E27FC236}">
                <a16:creationId xmlns:a16="http://schemas.microsoft.com/office/drawing/2014/main" id="{7E57B9E2-1BC1-5A02-867C-D35115D6BC5B}"/>
              </a:ext>
            </a:extLst>
          </p:cNvPr>
          <p:cNvSpPr>
            <a:spLocks noGrp="1"/>
          </p:cNvSpPr>
          <p:nvPr>
            <p:ph sz="quarter" idx="11"/>
          </p:nvPr>
        </p:nvSpPr>
        <p:spPr>
          <a:xfrm>
            <a:off x="839788" y="1665288"/>
            <a:ext cx="10512425" cy="3863153"/>
          </a:xfrm>
        </p:spPr>
        <p:txBody>
          <a:bodyPr/>
          <a:lstStyle/>
          <a:p>
            <a:pPr marL="300600" indent="-300600">
              <a:buFont typeface="Wingdings" pitchFamily="2" charset="2"/>
              <a:buChar char="§"/>
            </a:pPr>
            <a:r>
              <a:rPr lang="de-DE" sz="2000" b="1" dirty="0"/>
              <a:t>Strukturierte Daten</a:t>
            </a:r>
            <a:r>
              <a:rPr lang="de-DE" sz="2000" dirty="0"/>
              <a:t> folgen einem standardisierten Format. Sie sind in Tabellen abbildbar und folgen definierten Datentypen (nominal, ordinal, numerisch), z.B. Messreihen.</a:t>
            </a:r>
          </a:p>
          <a:p>
            <a:pPr marL="300600" indent="-300600">
              <a:buFont typeface="Wingdings" pitchFamily="2" charset="2"/>
              <a:buChar char="§"/>
            </a:pPr>
            <a:r>
              <a:rPr lang="de-DE" sz="2000" b="1" dirty="0"/>
              <a:t>Unstrukturierte Daten </a:t>
            </a:r>
            <a:r>
              <a:rPr lang="de-DE" sz="2000" dirty="0"/>
              <a:t>folgen keinem festen Datenmodell, das semantische Information trägt, z.B. Bilder, Audio, Video, Texte. (Ein Datenformat beschreibt lediglich die technische Ablage.)</a:t>
            </a:r>
          </a:p>
          <a:p>
            <a:pPr marL="300600" indent="-300600">
              <a:buFont typeface="Wingdings" pitchFamily="2" charset="2"/>
              <a:buChar char="§"/>
            </a:pPr>
            <a:r>
              <a:rPr lang="de-DE" sz="2000" b="1" dirty="0"/>
              <a:t>Meta-Daten </a:t>
            </a:r>
            <a:r>
              <a:rPr lang="de-DE" sz="2000" dirty="0"/>
              <a:t>ergänzen oft Datensätze um beschreibende Eigenschaften (z.B. Datum der Speicherung oder Veränderung, Autor, Aufnahmeort).</a:t>
            </a:r>
          </a:p>
          <a:p>
            <a:pPr marL="300600" indent="-300600">
              <a:buFont typeface="Wingdings" pitchFamily="2" charset="2"/>
              <a:buChar char="§"/>
            </a:pPr>
            <a:endParaRPr lang="de-DE" sz="2000" dirty="0"/>
          </a:p>
          <a:p>
            <a:pPr marL="300600" indent="-300600">
              <a:buFont typeface="Wingdings" pitchFamily="2" charset="2"/>
              <a:buChar char="§"/>
            </a:pPr>
            <a:r>
              <a:rPr lang="de-DE" sz="2000" dirty="0"/>
              <a:t>Viele Daten basieren auf </a:t>
            </a:r>
            <a:r>
              <a:rPr lang="de-DE" sz="2000" b="1" dirty="0"/>
              <a:t>Signalen</a:t>
            </a:r>
            <a:r>
              <a:rPr lang="de-DE" sz="2000" dirty="0"/>
              <a:t>,</a:t>
            </a:r>
            <a:r>
              <a:rPr lang="de-DE" sz="2000" b="1" dirty="0"/>
              <a:t> </a:t>
            </a:r>
            <a:r>
              <a:rPr lang="de-DE" sz="2000" dirty="0"/>
              <a:t>d.h. Darstellung von </a:t>
            </a:r>
            <a:r>
              <a:rPr lang="de-DE" sz="2000" b="1" dirty="0"/>
              <a:t>messbaren physikalischen Größen </a:t>
            </a:r>
            <a:r>
              <a:rPr lang="de-DE" sz="2000" dirty="0"/>
              <a:t>(z.B. Audio, Video, Bilder, Messreihen)</a:t>
            </a:r>
            <a:endParaRPr lang="de-DE" sz="2000" b="1" dirty="0"/>
          </a:p>
          <a:p>
            <a:pPr marL="0" indent="0">
              <a:buNone/>
            </a:pPr>
            <a:endParaRPr lang="de-DE" sz="2000" dirty="0"/>
          </a:p>
        </p:txBody>
      </p:sp>
    </p:spTree>
    <p:extLst>
      <p:ext uri="{BB962C8B-B14F-4D97-AF65-F5344CB8AC3E}">
        <p14:creationId xmlns:p14="http://schemas.microsoft.com/office/powerpoint/2010/main" val="292646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Feature Engineering</a:t>
            </a:r>
          </a:p>
        </p:txBody>
      </p:sp>
      <p:sp>
        <p:nvSpPr>
          <p:cNvPr id="3" name="Fußzeilenplatzhalter 2"/>
          <p:cNvSpPr>
            <a:spLocks noGrp="1"/>
          </p:cNvSpPr>
          <p:nvPr>
            <p:ph type="ftr" sz="quarter" idx="10"/>
          </p:nvPr>
        </p:nvSpPr>
        <p:spPr/>
        <p:txBody>
          <a:bodyPr/>
          <a:lstStyle/>
          <a:p>
            <a:r>
              <a:rPr lang="de-DE" noProof="0"/>
              <a:t>© Heinz Nixdorf Institut / Fraunhofer IEM</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pPr/>
              <a:t>60</a:t>
            </a:fld>
            <a:endParaRPr lang="de-DE" noProof="0"/>
          </a:p>
        </p:txBody>
      </p:sp>
      <p:sp>
        <p:nvSpPr>
          <p:cNvPr id="5" name="Textplatzhalter 4"/>
          <p:cNvSpPr>
            <a:spLocks noGrp="1"/>
          </p:cNvSpPr>
          <p:nvPr>
            <p:ph type="body" sz="quarter" idx="13"/>
          </p:nvPr>
        </p:nvSpPr>
        <p:spPr/>
        <p:txBody>
          <a:bodyPr/>
          <a:lstStyle/>
          <a:p>
            <a:r>
              <a:rPr lang="de-DE"/>
              <a:t>Statistical Features</a:t>
            </a:r>
          </a:p>
        </p:txBody>
      </p:sp>
      <p:cxnSp>
        <p:nvCxnSpPr>
          <p:cNvPr id="108" name="Gerade Verbindung mit Pfeil 107">
            <a:extLst>
              <a:ext uri="{FF2B5EF4-FFF2-40B4-BE49-F238E27FC236}">
                <a16:creationId xmlns:a16="http://schemas.microsoft.com/office/drawing/2014/main" id="{21800A0D-0CB6-4E89-B861-5841ADF1C815}"/>
              </a:ext>
            </a:extLst>
          </p:cNvPr>
          <p:cNvCxnSpPr>
            <a:cxnSpLocks/>
          </p:cNvCxnSpPr>
          <p:nvPr/>
        </p:nvCxnSpPr>
        <p:spPr>
          <a:xfrm flipV="1">
            <a:off x="-1299398" y="2733888"/>
            <a:ext cx="0" cy="940524"/>
          </a:xfrm>
          <a:prstGeom prst="straightConnector1">
            <a:avLst/>
          </a:prstGeom>
          <a:ln w="25400" cap="flat">
            <a:solidFill>
              <a:schemeClr val="accent2">
                <a:lumMod val="75000"/>
              </a:schemeClr>
            </a:solidFill>
            <a:miter lim="800000"/>
            <a:headEnd type="arrow"/>
            <a:tailEnd type="arrow" w="med" len="med"/>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id="{8C18C49D-8762-40FD-B806-DCFEDF3F6635}"/>
              </a:ext>
            </a:extLst>
          </p:cNvPr>
          <p:cNvSpPr txBox="1"/>
          <p:nvPr/>
        </p:nvSpPr>
        <p:spPr>
          <a:xfrm>
            <a:off x="-1877777" y="2403577"/>
            <a:ext cx="1338425" cy="376941"/>
          </a:xfrm>
          <a:prstGeom prst="rect">
            <a:avLst/>
          </a:prstGeom>
        </p:spPr>
        <p:txBody>
          <a:bodyPr wrap="none" lIns="0" tIns="0" rIns="0" bIns="0" rtlCol="0">
            <a:noAutofit/>
          </a:bodyPr>
          <a:lstStyle/>
          <a:p>
            <a:r>
              <a:rPr lang="de-DE" sz="1400" b="1">
                <a:solidFill>
                  <a:schemeClr val="accent1"/>
                </a:solidFill>
              </a:rPr>
              <a:t>Maximum Value</a:t>
            </a:r>
          </a:p>
        </p:txBody>
      </p:sp>
      <p:grpSp>
        <p:nvGrpSpPr>
          <p:cNvPr id="22" name="Gruppieren 21">
            <a:extLst>
              <a:ext uri="{FF2B5EF4-FFF2-40B4-BE49-F238E27FC236}">
                <a16:creationId xmlns:a16="http://schemas.microsoft.com/office/drawing/2014/main" id="{36E54818-F10F-B74A-8BCC-D81B7D416F37}"/>
              </a:ext>
            </a:extLst>
          </p:cNvPr>
          <p:cNvGrpSpPr/>
          <p:nvPr/>
        </p:nvGrpSpPr>
        <p:grpSpPr>
          <a:xfrm>
            <a:off x="650588" y="1584676"/>
            <a:ext cx="4114572" cy="3058160"/>
            <a:chOff x="650588" y="1584676"/>
            <a:chExt cx="4114572" cy="3058160"/>
          </a:xfrm>
        </p:grpSpPr>
        <p:grpSp>
          <p:nvGrpSpPr>
            <p:cNvPr id="33" name="Gruppieren 32">
              <a:extLst>
                <a:ext uri="{FF2B5EF4-FFF2-40B4-BE49-F238E27FC236}">
                  <a16:creationId xmlns:a16="http://schemas.microsoft.com/office/drawing/2014/main" id="{FBB0BC20-740A-4956-97B1-317844D7E2E7}"/>
                </a:ext>
              </a:extLst>
            </p:cNvPr>
            <p:cNvGrpSpPr/>
            <p:nvPr/>
          </p:nvGrpSpPr>
          <p:grpSpPr>
            <a:xfrm>
              <a:off x="650588" y="1584676"/>
              <a:ext cx="4114572" cy="3058160"/>
              <a:chOff x="7412248" y="2157724"/>
              <a:chExt cx="4114572" cy="3058160"/>
            </a:xfrm>
          </p:grpSpPr>
          <p:pic>
            <p:nvPicPr>
              <p:cNvPr id="13" name="Grafik 12">
                <a:extLst>
                  <a:ext uri="{FF2B5EF4-FFF2-40B4-BE49-F238E27FC236}">
                    <a16:creationId xmlns:a16="http://schemas.microsoft.com/office/drawing/2014/main" id="{61E913AA-AFAE-4918-8C6A-50249387012A}"/>
                  </a:ext>
                </a:extLst>
              </p:cNvPr>
              <p:cNvPicPr>
                <a:picLocks noChangeAspect="1"/>
              </p:cNvPicPr>
              <p:nvPr/>
            </p:nvPicPr>
            <p:blipFill rotWithShape="1">
              <a:blip r:embed="rId3">
                <a:clrChange>
                  <a:clrFrom>
                    <a:srgbClr val="FFFFFF"/>
                  </a:clrFrom>
                  <a:clrTo>
                    <a:srgbClr val="FFFFFF">
                      <a:alpha val="0"/>
                    </a:srgbClr>
                  </a:clrTo>
                </a:clrChange>
              </a:blip>
              <a:srcRect l="13176"/>
              <a:stretch/>
            </p:blipFill>
            <p:spPr>
              <a:xfrm>
                <a:off x="7528560" y="2157724"/>
                <a:ext cx="3998260" cy="3058160"/>
              </a:xfrm>
              <a:prstGeom prst="rect">
                <a:avLst/>
              </a:prstGeom>
            </p:spPr>
          </p:pic>
          <p:sp>
            <p:nvSpPr>
              <p:cNvPr id="94" name="Textfeld 93">
                <a:extLst>
                  <a:ext uri="{FF2B5EF4-FFF2-40B4-BE49-F238E27FC236}">
                    <a16:creationId xmlns:a16="http://schemas.microsoft.com/office/drawing/2014/main" id="{17AA3C41-EF06-4577-9B5E-BEB9C09B5D2B}"/>
                  </a:ext>
                </a:extLst>
              </p:cNvPr>
              <p:cNvSpPr txBox="1"/>
              <p:nvPr/>
            </p:nvSpPr>
            <p:spPr>
              <a:xfrm>
                <a:off x="7412248" y="2157724"/>
                <a:ext cx="1709420" cy="338554"/>
              </a:xfrm>
              <a:prstGeom prst="rect">
                <a:avLst/>
              </a:prstGeom>
              <a:noFill/>
            </p:spPr>
            <p:txBody>
              <a:bodyPr wrap="square">
                <a:spAutoFit/>
              </a:bodyPr>
              <a:lstStyle/>
              <a:p>
                <a:pPr algn="ctr"/>
                <a:r>
                  <a:rPr lang="de-DE" sz="1600" b="1" err="1">
                    <a:solidFill>
                      <a:schemeClr val="tx1">
                        <a:lumMod val="75000"/>
                        <a:lumOff val="25000"/>
                      </a:schemeClr>
                    </a:solidFill>
                  </a:rPr>
                  <a:t>Histogram</a:t>
                </a:r>
                <a:endParaRPr lang="de-DE" b="1"/>
              </a:p>
            </p:txBody>
          </p:sp>
          <p:sp>
            <p:nvSpPr>
              <p:cNvPr id="19" name="Freihandform: Form 18">
                <a:extLst>
                  <a:ext uri="{FF2B5EF4-FFF2-40B4-BE49-F238E27FC236}">
                    <a16:creationId xmlns:a16="http://schemas.microsoft.com/office/drawing/2014/main" id="{E76A1CA5-F289-4BED-AC90-2F9DA1EE3573}"/>
                  </a:ext>
                </a:extLst>
              </p:cNvPr>
              <p:cNvSpPr/>
              <p:nvPr/>
            </p:nvSpPr>
            <p:spPr>
              <a:xfrm>
                <a:off x="7599680" y="2773679"/>
                <a:ext cx="3078480" cy="2008506"/>
              </a:xfrm>
              <a:custGeom>
                <a:avLst/>
                <a:gdLst>
                  <a:gd name="connsiteX0" fmla="*/ 0 w 3078480"/>
                  <a:gd name="connsiteY0" fmla="*/ 2001521 h 2072641"/>
                  <a:gd name="connsiteX1" fmla="*/ 843280 w 3078480"/>
                  <a:gd name="connsiteY1" fmla="*/ 1727201 h 2072641"/>
                  <a:gd name="connsiteX2" fmla="*/ 1645920 w 3078480"/>
                  <a:gd name="connsiteY2" fmla="*/ 1 h 2072641"/>
                  <a:gd name="connsiteX3" fmla="*/ 2418080 w 3078480"/>
                  <a:gd name="connsiteY3" fmla="*/ 1737361 h 2072641"/>
                  <a:gd name="connsiteX4" fmla="*/ 3078480 w 3078480"/>
                  <a:gd name="connsiteY4" fmla="*/ 2072641 h 2072641"/>
                  <a:gd name="connsiteX0" fmla="*/ 0 w 3078480"/>
                  <a:gd name="connsiteY0" fmla="*/ 2001521 h 2018449"/>
                  <a:gd name="connsiteX1" fmla="*/ 843280 w 3078480"/>
                  <a:gd name="connsiteY1" fmla="*/ 1727201 h 2018449"/>
                  <a:gd name="connsiteX2" fmla="*/ 1645920 w 3078480"/>
                  <a:gd name="connsiteY2" fmla="*/ 1 h 2018449"/>
                  <a:gd name="connsiteX3" fmla="*/ 2418080 w 3078480"/>
                  <a:gd name="connsiteY3" fmla="*/ 1737361 h 2018449"/>
                  <a:gd name="connsiteX4" fmla="*/ 3078480 w 3078480"/>
                  <a:gd name="connsiteY4" fmla="*/ 2006601 h 2018449"/>
                  <a:gd name="connsiteX0" fmla="*/ 0 w 3078480"/>
                  <a:gd name="connsiteY0" fmla="*/ 2001521 h 2018449"/>
                  <a:gd name="connsiteX1" fmla="*/ 843280 w 3078480"/>
                  <a:gd name="connsiteY1" fmla="*/ 1727201 h 2018449"/>
                  <a:gd name="connsiteX2" fmla="*/ 1645920 w 3078480"/>
                  <a:gd name="connsiteY2" fmla="*/ 1 h 2018449"/>
                  <a:gd name="connsiteX3" fmla="*/ 2418080 w 3078480"/>
                  <a:gd name="connsiteY3" fmla="*/ 1737361 h 2018449"/>
                  <a:gd name="connsiteX4" fmla="*/ 3078480 w 3078480"/>
                  <a:gd name="connsiteY4" fmla="*/ 2006601 h 2018449"/>
                  <a:gd name="connsiteX0" fmla="*/ 0 w 3078480"/>
                  <a:gd name="connsiteY0" fmla="*/ 2001521 h 2012993"/>
                  <a:gd name="connsiteX1" fmla="*/ 843280 w 3078480"/>
                  <a:gd name="connsiteY1" fmla="*/ 1727201 h 2012993"/>
                  <a:gd name="connsiteX2" fmla="*/ 1645920 w 3078480"/>
                  <a:gd name="connsiteY2" fmla="*/ 1 h 2012993"/>
                  <a:gd name="connsiteX3" fmla="*/ 2418080 w 3078480"/>
                  <a:gd name="connsiteY3" fmla="*/ 1737361 h 2012993"/>
                  <a:gd name="connsiteX4" fmla="*/ 3078480 w 3078480"/>
                  <a:gd name="connsiteY4" fmla="*/ 2006601 h 2012993"/>
                  <a:gd name="connsiteX0" fmla="*/ 0 w 3078480"/>
                  <a:gd name="connsiteY0" fmla="*/ 2001521 h 2010748"/>
                  <a:gd name="connsiteX1" fmla="*/ 843280 w 3078480"/>
                  <a:gd name="connsiteY1" fmla="*/ 1727201 h 2010748"/>
                  <a:gd name="connsiteX2" fmla="*/ 1645920 w 3078480"/>
                  <a:gd name="connsiteY2" fmla="*/ 1 h 2010748"/>
                  <a:gd name="connsiteX3" fmla="*/ 2418080 w 3078480"/>
                  <a:gd name="connsiteY3" fmla="*/ 1737361 h 2010748"/>
                  <a:gd name="connsiteX4" fmla="*/ 3078480 w 3078480"/>
                  <a:gd name="connsiteY4" fmla="*/ 2006601 h 2010748"/>
                  <a:gd name="connsiteX0" fmla="*/ 0 w 3078480"/>
                  <a:gd name="connsiteY0" fmla="*/ 2001521 h 2008506"/>
                  <a:gd name="connsiteX1" fmla="*/ 843280 w 3078480"/>
                  <a:gd name="connsiteY1" fmla="*/ 1727201 h 2008506"/>
                  <a:gd name="connsiteX2" fmla="*/ 1645920 w 3078480"/>
                  <a:gd name="connsiteY2" fmla="*/ 1 h 2008506"/>
                  <a:gd name="connsiteX3" fmla="*/ 2418080 w 3078480"/>
                  <a:gd name="connsiteY3" fmla="*/ 1737361 h 2008506"/>
                  <a:gd name="connsiteX4" fmla="*/ 3078480 w 3078480"/>
                  <a:gd name="connsiteY4" fmla="*/ 2006601 h 200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8480" h="2008506">
                    <a:moveTo>
                      <a:pt x="0" y="2001521"/>
                    </a:moveTo>
                    <a:cubicBezTo>
                      <a:pt x="284480" y="2005754"/>
                      <a:pt x="568960" y="2060788"/>
                      <a:pt x="843280" y="1727201"/>
                    </a:cubicBezTo>
                    <a:cubicBezTo>
                      <a:pt x="1117600" y="1393614"/>
                      <a:pt x="1383453" y="-1692"/>
                      <a:pt x="1645920" y="1"/>
                    </a:cubicBezTo>
                    <a:cubicBezTo>
                      <a:pt x="1908387" y="1694"/>
                      <a:pt x="2179320" y="1391921"/>
                      <a:pt x="2418080" y="1737361"/>
                    </a:cubicBezTo>
                    <a:cubicBezTo>
                      <a:pt x="2656840" y="2082801"/>
                      <a:pt x="2904067" y="1994748"/>
                      <a:pt x="3078480" y="2006601"/>
                    </a:cubicBezTo>
                  </a:path>
                </a:pathLst>
              </a:custGeom>
              <a:noFill/>
              <a:ln w="38100">
                <a:solidFill>
                  <a:schemeClr val="accent1"/>
                </a:solidFill>
                <a:miter lim="800000"/>
              </a:ln>
            </p:spPr>
            <p:txBody>
              <a:bodyPr rtlCol="0" anchor="ctr"/>
              <a:lstStyle/>
              <a:p>
                <a:pPr algn="ctr"/>
                <a:endParaRPr lang="de-DE"/>
              </a:p>
            </p:txBody>
          </p:sp>
        </p:grpSp>
        <p:grpSp>
          <p:nvGrpSpPr>
            <p:cNvPr id="34" name="Gruppieren 33">
              <a:extLst>
                <a:ext uri="{FF2B5EF4-FFF2-40B4-BE49-F238E27FC236}">
                  <a16:creationId xmlns:a16="http://schemas.microsoft.com/office/drawing/2014/main" id="{B5524343-9063-4308-827E-926445F900F5}"/>
                </a:ext>
              </a:extLst>
            </p:cNvPr>
            <p:cNvGrpSpPr/>
            <p:nvPr/>
          </p:nvGrpSpPr>
          <p:grpSpPr>
            <a:xfrm>
              <a:off x="2487886" y="2196651"/>
              <a:ext cx="1428614" cy="2435200"/>
              <a:chOff x="9249546" y="2769699"/>
              <a:chExt cx="1428614" cy="2435200"/>
            </a:xfrm>
          </p:grpSpPr>
          <p:cxnSp>
            <p:nvCxnSpPr>
              <p:cNvPr id="21" name="Gerade Verbindung mit Pfeil 20">
                <a:extLst>
                  <a:ext uri="{FF2B5EF4-FFF2-40B4-BE49-F238E27FC236}">
                    <a16:creationId xmlns:a16="http://schemas.microsoft.com/office/drawing/2014/main" id="{B4B56CB5-4448-49A3-BE70-9F1CF8A52196}"/>
                  </a:ext>
                </a:extLst>
              </p:cNvPr>
              <p:cNvCxnSpPr>
                <a:cxnSpLocks/>
              </p:cNvCxnSpPr>
              <p:nvPr/>
            </p:nvCxnSpPr>
            <p:spPr>
              <a:xfrm flipV="1">
                <a:off x="9249546" y="2769699"/>
                <a:ext cx="0" cy="2206161"/>
              </a:xfrm>
              <a:prstGeom prst="straightConnector1">
                <a:avLst/>
              </a:prstGeom>
              <a:ln w="19050" cap="flat">
                <a:solidFill>
                  <a:schemeClr val="accent2"/>
                </a:solidFill>
                <a:miter lim="800000"/>
                <a:headEnd type="none"/>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feld 27">
                    <a:extLst>
                      <a:ext uri="{FF2B5EF4-FFF2-40B4-BE49-F238E27FC236}">
                        <a16:creationId xmlns:a16="http://schemas.microsoft.com/office/drawing/2014/main" id="{8CBC04AC-76BB-494A-832A-1211793E7852}"/>
                      </a:ext>
                    </a:extLst>
                  </p:cNvPr>
                  <p:cNvSpPr txBox="1"/>
                  <p:nvPr/>
                </p:nvSpPr>
                <p:spPr>
                  <a:xfrm>
                    <a:off x="9339735" y="4827958"/>
                    <a:ext cx="1338425" cy="376941"/>
                  </a:xfrm>
                  <a:prstGeom prst="rect">
                    <a:avLst/>
                  </a:prstGeom>
                </p:spPr>
                <p:txBody>
                  <a:bodyPr wrap="none" lIns="0" tIns="0" rIns="0" bIns="0" rtlCol="0">
                    <a:noAutofit/>
                  </a:bodyPr>
                  <a:lstStyle/>
                  <a:p>
                    <a:r>
                      <a:rPr lang="de-DE" sz="1400" b="1" err="1">
                        <a:solidFill>
                          <a:schemeClr val="accent1"/>
                        </a:solidFill>
                      </a:rPr>
                      <a:t>mean</a:t>
                    </a:r>
                    <a:r>
                      <a:rPr lang="de-DE" sz="1400" b="1">
                        <a:solidFill>
                          <a:schemeClr val="accent1"/>
                        </a:solidFill>
                      </a:rPr>
                      <a:t> </a:t>
                    </a:r>
                    <a:r>
                      <a:rPr lang="de-DE" sz="1400" b="1" err="1">
                        <a:solidFill>
                          <a:schemeClr val="accent1"/>
                        </a:solidFill>
                      </a:rPr>
                      <a:t>value</a:t>
                    </a:r>
                    <a:r>
                      <a:rPr lang="de-DE" sz="1400" b="1">
                        <a:solidFill>
                          <a:schemeClr val="accent1"/>
                        </a:solidFill>
                      </a:rPr>
                      <a:t> </a:t>
                    </a:r>
                    <a14:m>
                      <m:oMath xmlns:m="http://schemas.openxmlformats.org/officeDocument/2006/math">
                        <m:acc>
                          <m:accPr>
                            <m:chr m:val="̅"/>
                            <m:ctrlPr>
                              <a:rPr lang="de-DE" sz="1600" b="1" i="1">
                                <a:solidFill>
                                  <a:schemeClr val="accent1"/>
                                </a:solidFill>
                                <a:latin typeface="Cambria Math" panose="02040503050406030204" pitchFamily="18" charset="0"/>
                              </a:rPr>
                            </m:ctrlPr>
                          </m:accPr>
                          <m:e>
                            <m:r>
                              <a:rPr lang="de-DE" sz="1600" b="1" i="1">
                                <a:solidFill>
                                  <a:schemeClr val="accent1"/>
                                </a:solidFill>
                                <a:latin typeface="Cambria Math" panose="02040503050406030204" pitchFamily="18" charset="0"/>
                              </a:rPr>
                              <m:t>𝒙</m:t>
                            </m:r>
                          </m:e>
                        </m:acc>
                      </m:oMath>
                    </a14:m>
                    <a:endParaRPr lang="de-DE" sz="1400" b="1">
                      <a:solidFill>
                        <a:srgbClr val="FF0000"/>
                      </a:solidFill>
                      <a:latin typeface="+mj-lt"/>
                    </a:endParaRPr>
                  </a:p>
                  <a:p>
                    <a:pPr marL="0" indent="0" algn="l">
                      <a:buFontTx/>
                      <a:buNone/>
                    </a:pPr>
                    <a:r>
                      <a:rPr lang="de-DE" sz="1400" b="1">
                        <a:solidFill>
                          <a:schemeClr val="accent1"/>
                        </a:solidFill>
                      </a:rPr>
                      <a:t> </a:t>
                    </a:r>
                  </a:p>
                </p:txBody>
              </p:sp>
            </mc:Choice>
            <mc:Fallback xmlns="">
              <p:sp>
                <p:nvSpPr>
                  <p:cNvPr id="28" name="Textfeld 27">
                    <a:extLst>
                      <a:ext uri="{FF2B5EF4-FFF2-40B4-BE49-F238E27FC236}">
                        <a16:creationId xmlns:a16="http://schemas.microsoft.com/office/drawing/2014/main" id="{8CBC04AC-76BB-494A-832A-1211793E7852}"/>
                      </a:ext>
                    </a:extLst>
                  </p:cNvPr>
                  <p:cNvSpPr txBox="1">
                    <a:spLocks noRot="1" noChangeAspect="1" noMove="1" noResize="1" noEditPoints="1" noAdjustHandles="1" noChangeArrowheads="1" noChangeShapeType="1" noTextEdit="1"/>
                  </p:cNvSpPr>
                  <p:nvPr/>
                </p:nvSpPr>
                <p:spPr>
                  <a:xfrm>
                    <a:off x="9339735" y="4827958"/>
                    <a:ext cx="1338425" cy="376941"/>
                  </a:xfrm>
                  <a:prstGeom prst="rect">
                    <a:avLst/>
                  </a:prstGeom>
                  <a:blipFill>
                    <a:blip r:embed="rId4"/>
                    <a:stretch>
                      <a:fillRect l="-8219" t="-8065" r="-12329"/>
                    </a:stretch>
                  </a:blipFill>
                </p:spPr>
                <p:txBody>
                  <a:bodyPr/>
                  <a:lstStyle/>
                  <a:p>
                    <a:r>
                      <a:rPr lang="en-US">
                        <a:noFill/>
                      </a:rPr>
                      <a:t> </a:t>
                    </a:r>
                  </a:p>
                </p:txBody>
              </p:sp>
            </mc:Fallback>
          </mc:AlternateContent>
        </p:grpSp>
        <p:grpSp>
          <p:nvGrpSpPr>
            <p:cNvPr id="37" name="Gruppieren 36">
              <a:extLst>
                <a:ext uri="{FF2B5EF4-FFF2-40B4-BE49-F238E27FC236}">
                  <a16:creationId xmlns:a16="http://schemas.microsoft.com/office/drawing/2014/main" id="{BAB203DE-A735-41A9-ABB6-08F25768DFD2}"/>
                </a:ext>
              </a:extLst>
            </p:cNvPr>
            <p:cNvGrpSpPr/>
            <p:nvPr/>
          </p:nvGrpSpPr>
          <p:grpSpPr>
            <a:xfrm>
              <a:off x="2108020" y="2638661"/>
              <a:ext cx="2208446" cy="376941"/>
              <a:chOff x="8756975" y="3025266"/>
              <a:chExt cx="2208446" cy="376941"/>
            </a:xfrm>
          </p:grpSpPr>
          <p:cxnSp>
            <p:nvCxnSpPr>
              <p:cNvPr id="115" name="Gerade Verbindung mit Pfeil 114">
                <a:extLst>
                  <a:ext uri="{FF2B5EF4-FFF2-40B4-BE49-F238E27FC236}">
                    <a16:creationId xmlns:a16="http://schemas.microsoft.com/office/drawing/2014/main" id="{A60F1724-FB01-4995-8D2E-78E78F2257CE}"/>
                  </a:ext>
                </a:extLst>
              </p:cNvPr>
              <p:cNvCxnSpPr>
                <a:cxnSpLocks/>
              </p:cNvCxnSpPr>
              <p:nvPr/>
            </p:nvCxnSpPr>
            <p:spPr>
              <a:xfrm flipH="1">
                <a:off x="8756975" y="3318757"/>
                <a:ext cx="1539234" cy="1"/>
              </a:xfrm>
              <a:prstGeom prst="straightConnector1">
                <a:avLst/>
              </a:prstGeom>
              <a:ln w="19050" cap="flat">
                <a:solidFill>
                  <a:schemeClr val="accent2"/>
                </a:solidFill>
                <a:miter lim="800000"/>
                <a:headEnd type="none"/>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feld 118">
                    <a:extLst>
                      <a:ext uri="{FF2B5EF4-FFF2-40B4-BE49-F238E27FC236}">
                        <a16:creationId xmlns:a16="http://schemas.microsoft.com/office/drawing/2014/main" id="{B478CDD4-1AF9-4971-B55B-163DFAC94718}"/>
                      </a:ext>
                    </a:extLst>
                  </p:cNvPr>
                  <p:cNvSpPr txBox="1"/>
                  <p:nvPr/>
                </p:nvSpPr>
                <p:spPr>
                  <a:xfrm>
                    <a:off x="9626996" y="3025266"/>
                    <a:ext cx="1338425" cy="376941"/>
                  </a:xfrm>
                  <a:prstGeom prst="rect">
                    <a:avLst/>
                  </a:prstGeom>
                </p:spPr>
                <p:txBody>
                  <a:bodyPr wrap="none" lIns="0" tIns="0" rIns="0" bIns="0" rtlCol="0">
                    <a:noAutofit/>
                  </a:bodyPr>
                  <a:lstStyle/>
                  <a:p>
                    <a:r>
                      <a:rPr lang="de-DE" sz="1400" b="1">
                        <a:solidFill>
                          <a:schemeClr val="accent1"/>
                        </a:solidFill>
                      </a:rPr>
                      <a:t>sample </a:t>
                    </a:r>
                    <a:r>
                      <a:rPr lang="de-DE" sz="1400" b="1" err="1">
                        <a:solidFill>
                          <a:schemeClr val="accent1"/>
                        </a:solidFill>
                      </a:rPr>
                      <a:t>variance</a:t>
                    </a:r>
                    <a:r>
                      <a:rPr lang="de-DE" sz="1400" b="1">
                        <a:solidFill>
                          <a:schemeClr val="accent1"/>
                        </a:solidFill>
                      </a:rPr>
                      <a:t> </a:t>
                    </a:r>
                    <a14:m>
                      <m:oMath xmlns:m="http://schemas.openxmlformats.org/officeDocument/2006/math">
                        <m:sSubSup>
                          <m:sSubSupPr>
                            <m:ctrlPr>
                              <a:rPr lang="de-DE" sz="1400" i="1" smtClean="0">
                                <a:solidFill>
                                  <a:schemeClr val="accent1"/>
                                </a:solidFill>
                                <a:latin typeface="Cambria Math" panose="02040503050406030204" pitchFamily="18" charset="0"/>
                              </a:rPr>
                            </m:ctrlPr>
                          </m:sSubSupPr>
                          <m:e>
                            <m:r>
                              <a:rPr lang="de-DE" sz="1400" b="0" i="1" smtClean="0">
                                <a:solidFill>
                                  <a:schemeClr val="accent1"/>
                                </a:solidFill>
                                <a:latin typeface="Cambria Math" panose="02040503050406030204" pitchFamily="18" charset="0"/>
                              </a:rPr>
                              <m:t>𝑆</m:t>
                            </m:r>
                          </m:e>
                          <m:sub>
                            <m:r>
                              <a:rPr lang="de-DE" sz="1400" b="0" i="1" smtClean="0">
                                <a:solidFill>
                                  <a:schemeClr val="accent1"/>
                                </a:solidFill>
                                <a:latin typeface="Cambria Math" panose="02040503050406030204" pitchFamily="18" charset="0"/>
                              </a:rPr>
                              <m:t>𝑥</m:t>
                            </m:r>
                          </m:sub>
                          <m:sup>
                            <m:r>
                              <a:rPr lang="de-DE" sz="1400" b="0" i="1" smtClean="0">
                                <a:solidFill>
                                  <a:schemeClr val="accent1"/>
                                </a:solidFill>
                                <a:latin typeface="Cambria Math" panose="02040503050406030204" pitchFamily="18" charset="0"/>
                              </a:rPr>
                              <m:t>2</m:t>
                            </m:r>
                          </m:sup>
                        </m:sSubSup>
                      </m:oMath>
                    </a14:m>
                    <a:endParaRPr lang="de-DE" sz="1400">
                      <a:solidFill>
                        <a:schemeClr val="accent1"/>
                      </a:solidFill>
                    </a:endParaRPr>
                  </a:p>
                </p:txBody>
              </p:sp>
            </mc:Choice>
            <mc:Fallback xmlns="">
              <p:sp>
                <p:nvSpPr>
                  <p:cNvPr id="119" name="Textfeld 118">
                    <a:extLst>
                      <a:ext uri="{FF2B5EF4-FFF2-40B4-BE49-F238E27FC236}">
                        <a16:creationId xmlns:a16="http://schemas.microsoft.com/office/drawing/2014/main" id="{B478CDD4-1AF9-4971-B55B-163DFAC94718}"/>
                      </a:ext>
                    </a:extLst>
                  </p:cNvPr>
                  <p:cNvSpPr txBox="1">
                    <a:spLocks noRot="1" noChangeAspect="1" noMove="1" noResize="1" noEditPoints="1" noAdjustHandles="1" noChangeArrowheads="1" noChangeShapeType="1" noTextEdit="1"/>
                  </p:cNvSpPr>
                  <p:nvPr/>
                </p:nvSpPr>
                <p:spPr>
                  <a:xfrm>
                    <a:off x="9626996" y="3025266"/>
                    <a:ext cx="1338425" cy="376941"/>
                  </a:xfrm>
                  <a:prstGeom prst="rect">
                    <a:avLst/>
                  </a:prstGeom>
                  <a:blipFill>
                    <a:blip r:embed="rId5"/>
                    <a:stretch>
                      <a:fillRect l="-8219" t="-14516" r="-23288"/>
                    </a:stretch>
                  </a:blipFill>
                </p:spPr>
                <p:txBody>
                  <a:bodyPr/>
                  <a:lstStyle/>
                  <a:p>
                    <a:r>
                      <a:rPr lang="en-US">
                        <a:noFill/>
                      </a:rPr>
                      <a:t> </a:t>
                    </a:r>
                  </a:p>
                </p:txBody>
              </p:sp>
            </mc:Fallback>
          </mc:AlternateContent>
        </p:grpSp>
      </p:grpSp>
      <p:sp>
        <p:nvSpPr>
          <p:cNvPr id="26" name="Textfeld 25">
            <a:extLst>
              <a:ext uri="{FF2B5EF4-FFF2-40B4-BE49-F238E27FC236}">
                <a16:creationId xmlns:a16="http://schemas.microsoft.com/office/drawing/2014/main" id="{9447D247-F627-8049-A174-8DF9AD8A1A31}"/>
              </a:ext>
            </a:extLst>
          </p:cNvPr>
          <p:cNvSpPr txBox="1"/>
          <p:nvPr/>
        </p:nvSpPr>
        <p:spPr>
          <a:xfrm>
            <a:off x="-1877777" y="3714587"/>
            <a:ext cx="1338425" cy="376941"/>
          </a:xfrm>
          <a:prstGeom prst="rect">
            <a:avLst/>
          </a:prstGeom>
        </p:spPr>
        <p:txBody>
          <a:bodyPr wrap="none" lIns="0" tIns="0" rIns="0" bIns="0" rtlCol="0">
            <a:noAutofit/>
          </a:bodyPr>
          <a:lstStyle/>
          <a:p>
            <a:r>
              <a:rPr lang="de-DE" sz="1400" b="1">
                <a:solidFill>
                  <a:schemeClr val="accent1"/>
                </a:solidFill>
              </a:rPr>
              <a:t>Minimum Value</a:t>
            </a:r>
          </a:p>
        </p:txBody>
      </p:sp>
      <p:grpSp>
        <p:nvGrpSpPr>
          <p:cNvPr id="23" name="Gruppieren 22">
            <a:extLst>
              <a:ext uri="{FF2B5EF4-FFF2-40B4-BE49-F238E27FC236}">
                <a16:creationId xmlns:a16="http://schemas.microsoft.com/office/drawing/2014/main" id="{DCF9BEB9-3AB4-9C4C-B398-71CE3535853E}"/>
              </a:ext>
            </a:extLst>
          </p:cNvPr>
          <p:cNvGrpSpPr/>
          <p:nvPr/>
        </p:nvGrpSpPr>
        <p:grpSpPr>
          <a:xfrm>
            <a:off x="275653" y="4847494"/>
            <a:ext cx="4616556" cy="1244800"/>
            <a:chOff x="275653" y="4847494"/>
            <a:chExt cx="4616556" cy="1244800"/>
          </a:xfrm>
        </p:grpSpPr>
        <p:sp>
          <p:nvSpPr>
            <p:cNvPr id="6" name="Rechteck 5">
              <a:extLst>
                <a:ext uri="{FF2B5EF4-FFF2-40B4-BE49-F238E27FC236}">
                  <a16:creationId xmlns:a16="http://schemas.microsoft.com/office/drawing/2014/main" id="{4F001D4E-9FFB-9647-965A-1F9AEEE33CCD}"/>
                </a:ext>
              </a:extLst>
            </p:cNvPr>
            <p:cNvSpPr/>
            <p:nvPr/>
          </p:nvSpPr>
          <p:spPr>
            <a:xfrm>
              <a:off x="2108020" y="5312797"/>
              <a:ext cx="725228" cy="288000"/>
            </a:xfrm>
            <a:prstGeom prst="rect">
              <a:avLst/>
            </a:prstGeom>
            <a:solidFill>
              <a:schemeClr val="bg1">
                <a:lumMod val="85000"/>
              </a:schemeClr>
            </a:solidFill>
            <a:ln w="12700">
              <a:solidFill>
                <a:schemeClr val="tx1">
                  <a:lumMod val="85000"/>
                  <a:lumOff val="15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cxnSp>
          <p:nvCxnSpPr>
            <p:cNvPr id="9" name="Gerade Verbindung 8">
              <a:extLst>
                <a:ext uri="{FF2B5EF4-FFF2-40B4-BE49-F238E27FC236}">
                  <a16:creationId xmlns:a16="http://schemas.microsoft.com/office/drawing/2014/main" id="{D06AD0F4-A648-2B4F-8BB2-A03FD778B908}"/>
                </a:ext>
              </a:extLst>
            </p:cNvPr>
            <p:cNvCxnSpPr/>
            <p:nvPr/>
          </p:nvCxnSpPr>
          <p:spPr>
            <a:xfrm>
              <a:off x="2360008" y="5312797"/>
              <a:ext cx="0" cy="288000"/>
            </a:xfrm>
            <a:prstGeom prst="line">
              <a:avLst/>
            </a:prstGeom>
            <a:ln w="19050" cap="flat">
              <a:solidFill>
                <a:schemeClr val="tx1">
                  <a:lumMod val="85000"/>
                  <a:lumOff val="1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070CCA7A-2394-7D42-88FD-F17302F20309}"/>
                </a:ext>
              </a:extLst>
            </p:cNvPr>
            <p:cNvCxnSpPr/>
            <p:nvPr/>
          </p:nvCxnSpPr>
          <p:spPr>
            <a:xfrm>
              <a:off x="944866" y="5312797"/>
              <a:ext cx="0" cy="288000"/>
            </a:xfrm>
            <a:prstGeom prst="line">
              <a:avLst/>
            </a:prstGeom>
            <a:ln w="19050" cap="flat">
              <a:solidFill>
                <a:schemeClr val="tx1">
                  <a:lumMod val="85000"/>
                  <a:lumOff val="1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250082C9-350C-2C4C-AC80-E5C86BA08055}"/>
                </a:ext>
              </a:extLst>
            </p:cNvPr>
            <p:cNvCxnSpPr/>
            <p:nvPr/>
          </p:nvCxnSpPr>
          <p:spPr>
            <a:xfrm>
              <a:off x="4259847" y="5289787"/>
              <a:ext cx="0" cy="288000"/>
            </a:xfrm>
            <a:prstGeom prst="line">
              <a:avLst/>
            </a:prstGeom>
            <a:ln w="19050" cap="flat">
              <a:solidFill>
                <a:schemeClr val="tx1">
                  <a:lumMod val="85000"/>
                  <a:lumOff val="1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CE59DB27-FE22-1B48-874E-6CCB08344D95}"/>
                </a:ext>
              </a:extLst>
            </p:cNvPr>
            <p:cNvCxnSpPr>
              <a:cxnSpLocks/>
              <a:endCxn id="6" idx="3"/>
            </p:cNvCxnSpPr>
            <p:nvPr/>
          </p:nvCxnSpPr>
          <p:spPr>
            <a:xfrm flipH="1">
              <a:off x="2833248" y="5443597"/>
              <a:ext cx="1426599" cy="13200"/>
            </a:xfrm>
            <a:prstGeom prst="line">
              <a:avLst/>
            </a:prstGeom>
            <a:ln w="12700" cap="flat">
              <a:solidFill>
                <a:schemeClr val="tx1">
                  <a:lumMod val="85000"/>
                  <a:lumOff val="1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8E0A8E81-EDCB-8D46-AC47-624353AC7B07}"/>
                </a:ext>
              </a:extLst>
            </p:cNvPr>
            <p:cNvCxnSpPr>
              <a:cxnSpLocks/>
            </p:cNvCxnSpPr>
            <p:nvPr/>
          </p:nvCxnSpPr>
          <p:spPr>
            <a:xfrm flipH="1">
              <a:off x="944866" y="5456797"/>
              <a:ext cx="1163154" cy="10762"/>
            </a:xfrm>
            <a:prstGeom prst="line">
              <a:avLst/>
            </a:prstGeom>
            <a:ln w="12700" cap="flat">
              <a:solidFill>
                <a:schemeClr val="tx1">
                  <a:lumMod val="85000"/>
                  <a:lumOff val="1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6FFD7021-F1DE-1549-BD07-794E8D21B8ED}"/>
                </a:ext>
              </a:extLst>
            </p:cNvPr>
            <p:cNvSpPr txBox="1"/>
            <p:nvPr/>
          </p:nvSpPr>
          <p:spPr>
            <a:xfrm>
              <a:off x="275653" y="5715353"/>
              <a:ext cx="1338425" cy="376941"/>
            </a:xfrm>
            <a:prstGeom prst="rect">
              <a:avLst/>
            </a:prstGeom>
          </p:spPr>
          <p:txBody>
            <a:bodyPr wrap="none" lIns="0" tIns="0" rIns="0" bIns="0" rtlCol="0">
              <a:noAutofit/>
            </a:bodyPr>
            <a:lstStyle/>
            <a:p>
              <a:pPr algn="ctr"/>
              <a:r>
                <a:rPr lang="de-DE" sz="1400" b="1" err="1">
                  <a:solidFill>
                    <a:schemeClr val="accent1"/>
                  </a:solidFill>
                </a:rPr>
                <a:t>minimum</a:t>
              </a:r>
              <a:br>
                <a:rPr lang="de-DE" sz="1400" b="1">
                  <a:solidFill>
                    <a:schemeClr val="accent1"/>
                  </a:solidFill>
                </a:rPr>
              </a:br>
              <a:r>
                <a:rPr lang="de-DE" sz="1400" b="1" err="1">
                  <a:solidFill>
                    <a:schemeClr val="accent1"/>
                  </a:solidFill>
                </a:rPr>
                <a:t>value</a:t>
              </a:r>
              <a:endParaRPr lang="de-DE" sz="1400" b="1">
                <a:solidFill>
                  <a:srgbClr val="FF0000"/>
                </a:solidFill>
                <a:latin typeface="+mj-lt"/>
              </a:endParaRPr>
            </a:p>
            <a:p>
              <a:pPr marL="0" indent="0" algn="ctr">
                <a:buFontTx/>
                <a:buNone/>
              </a:pPr>
              <a:r>
                <a:rPr lang="de-DE" sz="1400" b="1">
                  <a:solidFill>
                    <a:schemeClr val="accent1"/>
                  </a:solidFill>
                </a:rPr>
                <a:t> </a:t>
              </a:r>
            </a:p>
          </p:txBody>
        </p:sp>
        <mc:AlternateContent xmlns:mc="http://schemas.openxmlformats.org/markup-compatibility/2006" xmlns:a14="http://schemas.microsoft.com/office/drawing/2010/main">
          <mc:Choice Requires="a14">
            <p:sp>
              <p:nvSpPr>
                <p:cNvPr id="40" name="Textfeld 39">
                  <a:extLst>
                    <a:ext uri="{FF2B5EF4-FFF2-40B4-BE49-F238E27FC236}">
                      <a16:creationId xmlns:a16="http://schemas.microsoft.com/office/drawing/2014/main" id="{EC3389F6-8EDB-9E45-9936-E705B23A1307}"/>
                    </a:ext>
                  </a:extLst>
                </p:cNvPr>
                <p:cNvSpPr txBox="1"/>
                <p:nvPr/>
              </p:nvSpPr>
              <p:spPr>
                <a:xfrm>
                  <a:off x="544095" y="4874377"/>
                  <a:ext cx="8015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800" b="1" i="1" smtClean="0">
                                <a:solidFill>
                                  <a:schemeClr val="accent1"/>
                                </a:solidFill>
                                <a:latin typeface="Cambria Math" panose="02040503050406030204" pitchFamily="18" charset="0"/>
                              </a:rPr>
                            </m:ctrlPr>
                          </m:sSubPr>
                          <m:e>
                            <m:r>
                              <a:rPr lang="de-DE" sz="1800" b="1" i="1" smtClean="0">
                                <a:solidFill>
                                  <a:schemeClr val="accent1"/>
                                </a:solidFill>
                                <a:latin typeface="Cambria Math" panose="02040503050406030204" pitchFamily="18" charset="0"/>
                              </a:rPr>
                              <m:t>𝒙</m:t>
                            </m:r>
                          </m:e>
                          <m:sub>
                            <m:r>
                              <a:rPr lang="de-DE" sz="1800" b="1" i="1" smtClean="0">
                                <a:solidFill>
                                  <a:schemeClr val="accent1"/>
                                </a:solidFill>
                                <a:latin typeface="Cambria Math" panose="02040503050406030204" pitchFamily="18" charset="0"/>
                              </a:rPr>
                              <m:t>𝒎𝒊𝒏</m:t>
                            </m:r>
                          </m:sub>
                        </m:sSub>
                      </m:oMath>
                    </m:oMathPara>
                  </a14:m>
                  <a:endParaRPr lang="de-DE"/>
                </a:p>
              </p:txBody>
            </p:sp>
          </mc:Choice>
          <mc:Fallback xmlns="">
            <p:sp>
              <p:nvSpPr>
                <p:cNvPr id="40" name="Textfeld 39">
                  <a:extLst>
                    <a:ext uri="{FF2B5EF4-FFF2-40B4-BE49-F238E27FC236}">
                      <a16:creationId xmlns:a16="http://schemas.microsoft.com/office/drawing/2014/main" id="{EC3389F6-8EDB-9E45-9936-E705B23A1307}"/>
                    </a:ext>
                  </a:extLst>
                </p:cNvPr>
                <p:cNvSpPr txBox="1">
                  <a:spLocks noRot="1" noChangeAspect="1" noMove="1" noResize="1" noEditPoints="1" noAdjustHandles="1" noChangeArrowheads="1" noChangeShapeType="1" noTextEdit="1"/>
                </p:cNvSpPr>
                <p:nvPr/>
              </p:nvSpPr>
              <p:spPr>
                <a:xfrm>
                  <a:off x="544095" y="4874377"/>
                  <a:ext cx="801540" cy="369332"/>
                </a:xfrm>
                <a:prstGeom prst="rect">
                  <a:avLst/>
                </a:prstGeom>
                <a:blipFill>
                  <a:blip r:embed="rId6"/>
                  <a:stretch>
                    <a:fillRect b="-1667"/>
                  </a:stretch>
                </a:blipFill>
              </p:spPr>
              <p:txBody>
                <a:bodyPr/>
                <a:lstStyle/>
                <a:p>
                  <a:r>
                    <a:rPr lang="en-US">
                      <a:noFill/>
                    </a:rPr>
                    <a:t> </a:t>
                  </a:r>
                </a:p>
              </p:txBody>
            </p:sp>
          </mc:Fallback>
        </mc:AlternateContent>
        <p:sp>
          <p:nvSpPr>
            <p:cNvPr id="41" name="Textfeld 40">
              <a:extLst>
                <a:ext uri="{FF2B5EF4-FFF2-40B4-BE49-F238E27FC236}">
                  <a16:creationId xmlns:a16="http://schemas.microsoft.com/office/drawing/2014/main" id="{D3368704-FE60-BA4F-8DBB-87005F7366DF}"/>
                </a:ext>
              </a:extLst>
            </p:cNvPr>
            <p:cNvSpPr txBox="1"/>
            <p:nvPr/>
          </p:nvSpPr>
          <p:spPr>
            <a:xfrm>
              <a:off x="3553784" y="5688470"/>
              <a:ext cx="1338425" cy="376941"/>
            </a:xfrm>
            <a:prstGeom prst="rect">
              <a:avLst/>
            </a:prstGeom>
          </p:spPr>
          <p:txBody>
            <a:bodyPr wrap="none" lIns="0" tIns="0" rIns="0" bIns="0" rtlCol="0">
              <a:noAutofit/>
            </a:bodyPr>
            <a:lstStyle/>
            <a:p>
              <a:pPr algn="ctr"/>
              <a:r>
                <a:rPr lang="de-DE" sz="1400" b="1" err="1">
                  <a:solidFill>
                    <a:schemeClr val="accent1"/>
                  </a:solidFill>
                </a:rPr>
                <a:t>maximum</a:t>
              </a:r>
              <a:br>
                <a:rPr lang="de-DE" sz="1400" b="1">
                  <a:solidFill>
                    <a:schemeClr val="accent1"/>
                  </a:solidFill>
                </a:rPr>
              </a:br>
              <a:r>
                <a:rPr lang="de-DE" sz="1400" b="1" err="1">
                  <a:solidFill>
                    <a:schemeClr val="accent1"/>
                  </a:solidFill>
                </a:rPr>
                <a:t>value</a:t>
              </a:r>
              <a:endParaRPr lang="de-DE" sz="1400" b="1">
                <a:solidFill>
                  <a:srgbClr val="FF0000"/>
                </a:solidFill>
                <a:latin typeface="+mj-lt"/>
              </a:endParaRPr>
            </a:p>
            <a:p>
              <a:pPr marL="0" indent="0" algn="ctr">
                <a:buFontTx/>
                <a:buNone/>
              </a:pPr>
              <a:r>
                <a:rPr lang="de-DE" sz="1400" b="1">
                  <a:solidFill>
                    <a:schemeClr val="accent1"/>
                  </a:solidFill>
                </a:rPr>
                <a:t> </a:t>
              </a:r>
            </a:p>
          </p:txBody>
        </p:sp>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510B8759-1819-3346-B168-19322D55F368}"/>
                    </a:ext>
                  </a:extLst>
                </p:cNvPr>
                <p:cNvSpPr txBox="1"/>
                <p:nvPr/>
              </p:nvSpPr>
              <p:spPr>
                <a:xfrm>
                  <a:off x="3822226" y="4847494"/>
                  <a:ext cx="8015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800" b="1" i="1" smtClean="0">
                                <a:solidFill>
                                  <a:schemeClr val="accent1"/>
                                </a:solidFill>
                                <a:latin typeface="Cambria Math" panose="02040503050406030204" pitchFamily="18" charset="0"/>
                              </a:rPr>
                            </m:ctrlPr>
                          </m:sSubPr>
                          <m:e>
                            <m:r>
                              <a:rPr lang="de-DE" sz="1800" b="1" i="1" smtClean="0">
                                <a:solidFill>
                                  <a:schemeClr val="accent1"/>
                                </a:solidFill>
                                <a:latin typeface="Cambria Math" panose="02040503050406030204" pitchFamily="18" charset="0"/>
                              </a:rPr>
                              <m:t>𝒙</m:t>
                            </m:r>
                          </m:e>
                          <m:sub>
                            <m:r>
                              <a:rPr lang="de-DE" sz="1800" b="1" i="1" smtClean="0">
                                <a:solidFill>
                                  <a:schemeClr val="accent1"/>
                                </a:solidFill>
                                <a:latin typeface="Cambria Math" panose="02040503050406030204" pitchFamily="18" charset="0"/>
                              </a:rPr>
                              <m:t>𝒎𝒂𝒙</m:t>
                            </m:r>
                          </m:sub>
                        </m:sSub>
                      </m:oMath>
                    </m:oMathPara>
                  </a14:m>
                  <a:endParaRPr lang="de-DE"/>
                </a:p>
              </p:txBody>
            </p:sp>
          </mc:Choice>
          <mc:Fallback xmlns="">
            <p:sp>
              <p:nvSpPr>
                <p:cNvPr id="42" name="Textfeld 41">
                  <a:extLst>
                    <a:ext uri="{FF2B5EF4-FFF2-40B4-BE49-F238E27FC236}">
                      <a16:creationId xmlns:a16="http://schemas.microsoft.com/office/drawing/2014/main" id="{510B8759-1819-3346-B168-19322D55F368}"/>
                    </a:ext>
                  </a:extLst>
                </p:cNvPr>
                <p:cNvSpPr txBox="1">
                  <a:spLocks noRot="1" noChangeAspect="1" noMove="1" noResize="1" noEditPoints="1" noAdjustHandles="1" noChangeArrowheads="1" noChangeShapeType="1" noTextEdit="1"/>
                </p:cNvSpPr>
                <p:nvPr/>
              </p:nvSpPr>
              <p:spPr>
                <a:xfrm>
                  <a:off x="3822226" y="4847494"/>
                  <a:ext cx="801540" cy="369332"/>
                </a:xfrm>
                <a:prstGeom prst="rect">
                  <a:avLst/>
                </a:prstGeom>
                <a:blipFill>
                  <a:blip r:embed="rId7"/>
                  <a:stretch>
                    <a:fillRect/>
                  </a:stretch>
                </a:blipFill>
              </p:spPr>
              <p:txBody>
                <a:bodyPr/>
                <a:lstStyle/>
                <a:p>
                  <a:r>
                    <a:rPr lang="en-US">
                      <a:noFill/>
                    </a:rPr>
                    <a:t> </a:t>
                  </a:r>
                </a:p>
              </p:txBody>
            </p:sp>
          </mc:Fallback>
        </mc:AlternateContent>
        <p:sp>
          <p:nvSpPr>
            <p:cNvPr id="43" name="Textfeld 42">
              <a:extLst>
                <a:ext uri="{FF2B5EF4-FFF2-40B4-BE49-F238E27FC236}">
                  <a16:creationId xmlns:a16="http://schemas.microsoft.com/office/drawing/2014/main" id="{8A717983-AE5D-454A-925E-2C8D43F62B7A}"/>
                </a:ext>
              </a:extLst>
            </p:cNvPr>
            <p:cNvSpPr txBox="1"/>
            <p:nvPr/>
          </p:nvSpPr>
          <p:spPr>
            <a:xfrm>
              <a:off x="1801421" y="5662294"/>
              <a:ext cx="1338425" cy="376941"/>
            </a:xfrm>
            <a:prstGeom prst="rect">
              <a:avLst/>
            </a:prstGeom>
          </p:spPr>
          <p:txBody>
            <a:bodyPr wrap="none" lIns="0" tIns="0" rIns="0" bIns="0" rtlCol="0">
              <a:noAutofit/>
            </a:bodyPr>
            <a:lstStyle/>
            <a:p>
              <a:pPr algn="ctr"/>
              <a:r>
                <a:rPr lang="de-DE" sz="1400" b="1">
                  <a:solidFill>
                    <a:schemeClr val="accent1"/>
                  </a:solidFill>
                </a:rPr>
                <a:t>median</a:t>
              </a:r>
              <a:endParaRPr lang="de-DE" sz="1400" b="1">
                <a:solidFill>
                  <a:srgbClr val="FF0000"/>
                </a:solidFill>
                <a:latin typeface="+mj-lt"/>
              </a:endParaRPr>
            </a:p>
            <a:p>
              <a:pPr marL="0" indent="0" algn="ctr">
                <a:buFontTx/>
                <a:buNone/>
              </a:pPr>
              <a:r>
                <a:rPr lang="de-DE" sz="1400" b="1">
                  <a:solidFill>
                    <a:schemeClr val="accent1"/>
                  </a:solidFill>
                </a:rPr>
                <a:t> </a:t>
              </a:r>
            </a:p>
          </p:txBody>
        </p:sp>
        <p:sp>
          <p:nvSpPr>
            <p:cNvPr id="44" name="Textfeld 43">
              <a:extLst>
                <a:ext uri="{FF2B5EF4-FFF2-40B4-BE49-F238E27FC236}">
                  <a16:creationId xmlns:a16="http://schemas.microsoft.com/office/drawing/2014/main" id="{1B26C486-B910-4542-9EF1-AB1C5E9F4F98}"/>
                </a:ext>
              </a:extLst>
            </p:cNvPr>
            <p:cNvSpPr txBox="1"/>
            <p:nvPr/>
          </p:nvSpPr>
          <p:spPr>
            <a:xfrm>
              <a:off x="1818673" y="5012980"/>
              <a:ext cx="1338425" cy="376941"/>
            </a:xfrm>
            <a:prstGeom prst="rect">
              <a:avLst/>
            </a:prstGeom>
          </p:spPr>
          <p:txBody>
            <a:bodyPr wrap="none" lIns="0" tIns="0" rIns="0" bIns="0" rtlCol="0">
              <a:noAutofit/>
            </a:bodyPr>
            <a:lstStyle/>
            <a:p>
              <a:pPr algn="ctr"/>
              <a:r>
                <a:rPr lang="de-DE" sz="1400" b="1" err="1">
                  <a:solidFill>
                    <a:schemeClr val="accent1"/>
                  </a:solidFill>
                </a:rPr>
                <a:t>quartile</a:t>
              </a:r>
              <a:r>
                <a:rPr lang="de-DE" sz="1400" b="1">
                  <a:solidFill>
                    <a:schemeClr val="accent1"/>
                  </a:solidFill>
                </a:rPr>
                <a:t> </a:t>
              </a:r>
              <a:r>
                <a:rPr lang="de-DE" sz="1400" b="1" err="1">
                  <a:solidFill>
                    <a:schemeClr val="accent1"/>
                  </a:solidFill>
                </a:rPr>
                <a:t>range</a:t>
              </a:r>
              <a:endParaRPr lang="de-DE" sz="1400" b="1">
                <a:solidFill>
                  <a:srgbClr val="FF0000"/>
                </a:solidFill>
                <a:latin typeface="+mj-lt"/>
              </a:endParaRPr>
            </a:p>
            <a:p>
              <a:pPr marL="0" indent="0" algn="ctr">
                <a:buFontTx/>
                <a:buNone/>
              </a:pPr>
              <a:r>
                <a:rPr lang="de-DE" sz="1400" b="1">
                  <a:solidFill>
                    <a:schemeClr val="accent1"/>
                  </a:solidFill>
                </a:rPr>
                <a:t> </a:t>
              </a:r>
            </a:p>
          </p:txBody>
        </p:sp>
      </p:grpSp>
      <p:grpSp>
        <p:nvGrpSpPr>
          <p:cNvPr id="18" name="Gruppieren 17">
            <a:extLst>
              <a:ext uri="{FF2B5EF4-FFF2-40B4-BE49-F238E27FC236}">
                <a16:creationId xmlns:a16="http://schemas.microsoft.com/office/drawing/2014/main" id="{8C3871B4-5877-9E4A-8012-0D400CA0EFA7}"/>
              </a:ext>
            </a:extLst>
          </p:cNvPr>
          <p:cNvGrpSpPr/>
          <p:nvPr/>
        </p:nvGrpSpPr>
        <p:grpSpPr>
          <a:xfrm>
            <a:off x="5760900" y="1174883"/>
            <a:ext cx="5664200" cy="2294793"/>
            <a:chOff x="5760900" y="1174883"/>
            <a:chExt cx="5664200" cy="2294793"/>
          </a:xfrm>
        </p:grpSpPr>
        <p:pic>
          <p:nvPicPr>
            <p:cNvPr id="8194" name="Picture 2">
              <a:extLst>
                <a:ext uri="{FF2B5EF4-FFF2-40B4-BE49-F238E27FC236}">
                  <a16:creationId xmlns:a16="http://schemas.microsoft.com/office/drawing/2014/main" id="{B3ABDD1F-AF41-844C-8DC2-9EA40FDC2B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900" y="1450376"/>
              <a:ext cx="5664200" cy="20193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feld 45">
              <a:extLst>
                <a:ext uri="{FF2B5EF4-FFF2-40B4-BE49-F238E27FC236}">
                  <a16:creationId xmlns:a16="http://schemas.microsoft.com/office/drawing/2014/main" id="{41ADBE3C-DC55-6A48-B36D-1CBB6568EB23}"/>
                </a:ext>
              </a:extLst>
            </p:cNvPr>
            <p:cNvSpPr txBox="1"/>
            <p:nvPr/>
          </p:nvSpPr>
          <p:spPr>
            <a:xfrm>
              <a:off x="5862814" y="1174883"/>
              <a:ext cx="1338425" cy="376941"/>
            </a:xfrm>
            <a:prstGeom prst="rect">
              <a:avLst/>
            </a:prstGeom>
          </p:spPr>
          <p:txBody>
            <a:bodyPr wrap="none" lIns="0" tIns="0" rIns="0" bIns="0" rtlCol="0">
              <a:noAutofit/>
            </a:bodyPr>
            <a:lstStyle/>
            <a:p>
              <a:pPr algn="ctr"/>
              <a:r>
                <a:rPr lang="de-DE" sz="1400" b="1" err="1">
                  <a:solidFill>
                    <a:schemeClr val="accent1"/>
                  </a:solidFill>
                </a:rPr>
                <a:t>skewness</a:t>
              </a:r>
              <a:endParaRPr lang="de-DE" sz="1400" b="1">
                <a:solidFill>
                  <a:srgbClr val="FF0000"/>
                </a:solidFill>
                <a:latin typeface="+mj-lt"/>
              </a:endParaRPr>
            </a:p>
            <a:p>
              <a:pPr marL="0" indent="0" algn="ctr">
                <a:buFontTx/>
                <a:buNone/>
              </a:pPr>
              <a:r>
                <a:rPr lang="de-DE" sz="1400" b="1">
                  <a:solidFill>
                    <a:schemeClr val="accent1"/>
                  </a:solidFill>
                </a:rPr>
                <a:t> </a:t>
              </a:r>
            </a:p>
          </p:txBody>
        </p:sp>
      </p:grpSp>
      <p:grpSp>
        <p:nvGrpSpPr>
          <p:cNvPr id="17" name="Gruppieren 16">
            <a:extLst>
              <a:ext uri="{FF2B5EF4-FFF2-40B4-BE49-F238E27FC236}">
                <a16:creationId xmlns:a16="http://schemas.microsoft.com/office/drawing/2014/main" id="{16F94D81-ECCC-4847-8271-0E3A053D6BC7}"/>
              </a:ext>
            </a:extLst>
          </p:cNvPr>
          <p:cNvGrpSpPr/>
          <p:nvPr/>
        </p:nvGrpSpPr>
        <p:grpSpPr>
          <a:xfrm>
            <a:off x="5919521" y="3682358"/>
            <a:ext cx="5017767" cy="2424944"/>
            <a:chOff x="5919521" y="3682358"/>
            <a:chExt cx="5017767" cy="2424944"/>
          </a:xfrm>
        </p:grpSpPr>
        <p:grpSp>
          <p:nvGrpSpPr>
            <p:cNvPr id="16" name="Gruppieren 15">
              <a:extLst>
                <a:ext uri="{FF2B5EF4-FFF2-40B4-BE49-F238E27FC236}">
                  <a16:creationId xmlns:a16="http://schemas.microsoft.com/office/drawing/2014/main" id="{ED5A448B-77F7-0646-9350-1CF4565E9803}"/>
                </a:ext>
              </a:extLst>
            </p:cNvPr>
            <p:cNvGrpSpPr/>
            <p:nvPr/>
          </p:nvGrpSpPr>
          <p:grpSpPr>
            <a:xfrm>
              <a:off x="6199554" y="3726491"/>
              <a:ext cx="4737734" cy="2380811"/>
              <a:chOff x="6199554" y="3726491"/>
              <a:chExt cx="4737734" cy="2380811"/>
            </a:xfrm>
          </p:grpSpPr>
          <p:pic>
            <p:nvPicPr>
              <p:cNvPr id="8196" name="Picture 4">
                <a:extLst>
                  <a:ext uri="{FF2B5EF4-FFF2-40B4-BE49-F238E27FC236}">
                    <a16:creationId xmlns:a16="http://schemas.microsoft.com/office/drawing/2014/main" id="{FE37EB46-2041-1A41-95BA-8D7952CF38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9554" y="3726491"/>
                <a:ext cx="4737734" cy="2380811"/>
              </a:xfrm>
              <a:prstGeom prst="rect">
                <a:avLst/>
              </a:prstGeom>
              <a:noFill/>
              <a:extLst>
                <a:ext uri="{909E8E84-426E-40DD-AFC4-6F175D3DCCD1}">
                  <a14:hiddenFill xmlns:a14="http://schemas.microsoft.com/office/drawing/2010/main">
                    <a:solidFill>
                      <a:srgbClr val="FFFFFF"/>
                    </a:solidFill>
                  </a14:hiddenFill>
                </a:ext>
              </a:extLst>
            </p:spPr>
          </p:pic>
          <p:sp>
            <p:nvSpPr>
              <p:cNvPr id="49" name="Textfeld 48">
                <a:extLst>
                  <a:ext uri="{FF2B5EF4-FFF2-40B4-BE49-F238E27FC236}">
                    <a16:creationId xmlns:a16="http://schemas.microsoft.com/office/drawing/2014/main" id="{4A87D763-8245-8645-AF90-8A716038A4D3}"/>
                  </a:ext>
                </a:extLst>
              </p:cNvPr>
              <p:cNvSpPr txBox="1"/>
              <p:nvPr/>
            </p:nvSpPr>
            <p:spPr>
              <a:xfrm>
                <a:off x="8994362" y="4254910"/>
                <a:ext cx="1399318" cy="147902"/>
              </a:xfrm>
              <a:prstGeom prst="rect">
                <a:avLst/>
              </a:prstGeom>
              <a:solidFill>
                <a:schemeClr val="bg1"/>
              </a:solidFill>
            </p:spPr>
            <p:txBody>
              <a:bodyPr wrap="none" lIns="0" tIns="0" rIns="0" bIns="0" rtlCol="0">
                <a:noAutofit/>
              </a:bodyPr>
              <a:lstStyle/>
              <a:p>
                <a:r>
                  <a:rPr lang="de-DE" sz="1200" err="1"/>
                  <a:t>kurtosis</a:t>
                </a:r>
                <a:r>
                  <a:rPr lang="de-DE" sz="1200"/>
                  <a:t> = 1</a:t>
                </a:r>
              </a:p>
            </p:txBody>
          </p:sp>
          <p:sp>
            <p:nvSpPr>
              <p:cNvPr id="50" name="Textfeld 49">
                <a:extLst>
                  <a:ext uri="{FF2B5EF4-FFF2-40B4-BE49-F238E27FC236}">
                    <a16:creationId xmlns:a16="http://schemas.microsoft.com/office/drawing/2014/main" id="{C2A24E37-CC5B-1249-903C-0935A4BB7E15}"/>
                  </a:ext>
                </a:extLst>
              </p:cNvPr>
              <p:cNvSpPr txBox="1"/>
              <p:nvPr/>
            </p:nvSpPr>
            <p:spPr>
              <a:xfrm>
                <a:off x="9082694" y="3978601"/>
                <a:ext cx="1541558" cy="147902"/>
              </a:xfrm>
              <a:prstGeom prst="rect">
                <a:avLst/>
              </a:prstGeom>
              <a:solidFill>
                <a:schemeClr val="bg1"/>
              </a:solidFill>
            </p:spPr>
            <p:txBody>
              <a:bodyPr wrap="none" lIns="0" tIns="0" rIns="0" bIns="0" rtlCol="0">
                <a:noAutofit/>
              </a:bodyPr>
              <a:lstStyle/>
              <a:p>
                <a:r>
                  <a:rPr lang="de-DE" sz="1200" err="1"/>
                  <a:t>kurtosis</a:t>
                </a:r>
                <a:r>
                  <a:rPr lang="de-DE" sz="1200"/>
                  <a:t> &gt; 1</a:t>
                </a:r>
              </a:p>
            </p:txBody>
          </p:sp>
          <p:sp>
            <p:nvSpPr>
              <p:cNvPr id="51" name="Textfeld 50">
                <a:extLst>
                  <a:ext uri="{FF2B5EF4-FFF2-40B4-BE49-F238E27FC236}">
                    <a16:creationId xmlns:a16="http://schemas.microsoft.com/office/drawing/2014/main" id="{4329D470-730A-2346-852D-269D925F87BA}"/>
                  </a:ext>
                </a:extLst>
              </p:cNvPr>
              <p:cNvSpPr txBox="1"/>
              <p:nvPr/>
            </p:nvSpPr>
            <p:spPr>
              <a:xfrm>
                <a:off x="9209242" y="4968999"/>
                <a:ext cx="1541558" cy="343797"/>
              </a:xfrm>
              <a:prstGeom prst="rect">
                <a:avLst/>
              </a:prstGeom>
              <a:solidFill>
                <a:schemeClr val="bg1"/>
              </a:solidFill>
            </p:spPr>
            <p:txBody>
              <a:bodyPr wrap="none" lIns="0" tIns="0" rIns="0" bIns="0" rtlCol="0">
                <a:noAutofit/>
              </a:bodyPr>
              <a:lstStyle/>
              <a:p>
                <a:r>
                  <a:rPr lang="de-DE" sz="1200" err="1"/>
                  <a:t>kurtosis</a:t>
                </a:r>
                <a:r>
                  <a:rPr lang="de-DE" sz="1200"/>
                  <a:t> &lt; 1</a:t>
                </a:r>
              </a:p>
            </p:txBody>
          </p:sp>
        </p:grpSp>
        <p:sp>
          <p:nvSpPr>
            <p:cNvPr id="48" name="Textfeld 47">
              <a:extLst>
                <a:ext uri="{FF2B5EF4-FFF2-40B4-BE49-F238E27FC236}">
                  <a16:creationId xmlns:a16="http://schemas.microsoft.com/office/drawing/2014/main" id="{7B835155-D495-524D-90F6-647AF247E1EE}"/>
                </a:ext>
              </a:extLst>
            </p:cNvPr>
            <p:cNvSpPr txBox="1"/>
            <p:nvPr/>
          </p:nvSpPr>
          <p:spPr>
            <a:xfrm>
              <a:off x="5919521" y="3682358"/>
              <a:ext cx="1338425" cy="376941"/>
            </a:xfrm>
            <a:prstGeom prst="rect">
              <a:avLst/>
            </a:prstGeom>
          </p:spPr>
          <p:txBody>
            <a:bodyPr wrap="none" lIns="0" tIns="0" rIns="0" bIns="0" rtlCol="0">
              <a:noAutofit/>
            </a:bodyPr>
            <a:lstStyle/>
            <a:p>
              <a:pPr algn="ctr"/>
              <a:r>
                <a:rPr lang="de-DE" sz="1400" b="1" err="1">
                  <a:solidFill>
                    <a:schemeClr val="accent1"/>
                  </a:solidFill>
                </a:rPr>
                <a:t>kurtosis</a:t>
              </a:r>
              <a:endParaRPr lang="de-DE" sz="1400" b="1">
                <a:solidFill>
                  <a:srgbClr val="FF0000"/>
                </a:solidFill>
                <a:latin typeface="+mj-lt"/>
              </a:endParaRPr>
            </a:p>
            <a:p>
              <a:pPr marL="0" indent="0" algn="ctr">
                <a:buFontTx/>
                <a:buNone/>
              </a:pPr>
              <a:r>
                <a:rPr lang="de-DE" sz="1400" b="1">
                  <a:solidFill>
                    <a:schemeClr val="accent1"/>
                  </a:solidFill>
                </a:rPr>
                <a:t> </a:t>
              </a:r>
            </a:p>
          </p:txBody>
        </p:sp>
      </p:grpSp>
    </p:spTree>
    <p:extLst>
      <p:ext uri="{BB962C8B-B14F-4D97-AF65-F5344CB8AC3E}">
        <p14:creationId xmlns:p14="http://schemas.microsoft.com/office/powerpoint/2010/main" val="406177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26"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Feature Engineering</a:t>
            </a:r>
          </a:p>
        </p:txBody>
      </p:sp>
      <p:sp>
        <p:nvSpPr>
          <p:cNvPr id="3" name="Fußzeilenplatzhalter 2"/>
          <p:cNvSpPr>
            <a:spLocks noGrp="1"/>
          </p:cNvSpPr>
          <p:nvPr>
            <p:ph type="ftr" sz="quarter" idx="10"/>
          </p:nvPr>
        </p:nvSpPr>
        <p:spPr/>
        <p:txBody>
          <a:bodyPr/>
          <a:lstStyle/>
          <a:p>
            <a:r>
              <a:rPr lang="de-DE" noProof="0"/>
              <a:t>© Heinz Nixdorf Institute / Fraunhofer IEM</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61</a:t>
            </a:fld>
            <a:endParaRPr lang="de-DE" noProof="0"/>
          </a:p>
        </p:txBody>
      </p:sp>
      <p:sp>
        <p:nvSpPr>
          <p:cNvPr id="5" name="Textplatzhalter 4"/>
          <p:cNvSpPr>
            <a:spLocks noGrp="1"/>
          </p:cNvSpPr>
          <p:nvPr>
            <p:ph type="body" sz="quarter" idx="13"/>
          </p:nvPr>
        </p:nvSpPr>
        <p:spPr/>
        <p:txBody>
          <a:bodyPr/>
          <a:lstStyle/>
          <a:p>
            <a:r>
              <a:rPr lang="de-DE"/>
              <a:t>Time-Series Features</a:t>
            </a:r>
          </a:p>
        </p:txBody>
      </p:sp>
      <p:grpSp>
        <p:nvGrpSpPr>
          <p:cNvPr id="36" name="Gruppieren 35">
            <a:extLst>
              <a:ext uri="{FF2B5EF4-FFF2-40B4-BE49-F238E27FC236}">
                <a16:creationId xmlns:a16="http://schemas.microsoft.com/office/drawing/2014/main" id="{0096BA69-F50F-854F-8F24-8ADB8E557356}"/>
              </a:ext>
            </a:extLst>
          </p:cNvPr>
          <p:cNvGrpSpPr/>
          <p:nvPr/>
        </p:nvGrpSpPr>
        <p:grpSpPr>
          <a:xfrm>
            <a:off x="540070" y="1475775"/>
            <a:ext cx="11071100" cy="1831632"/>
            <a:chOff x="540070" y="1547215"/>
            <a:chExt cx="11071100" cy="1831632"/>
          </a:xfrm>
        </p:grpSpPr>
        <p:sp>
          <p:nvSpPr>
            <p:cNvPr id="9" name="Textfeld 8">
              <a:extLst>
                <a:ext uri="{FF2B5EF4-FFF2-40B4-BE49-F238E27FC236}">
                  <a16:creationId xmlns:a16="http://schemas.microsoft.com/office/drawing/2014/main" id="{A0381303-E308-664D-B870-968B18772A28}"/>
                </a:ext>
              </a:extLst>
            </p:cNvPr>
            <p:cNvSpPr txBox="1"/>
            <p:nvPr/>
          </p:nvSpPr>
          <p:spPr>
            <a:xfrm>
              <a:off x="540070" y="1846012"/>
              <a:ext cx="3267159" cy="1378746"/>
            </a:xfrm>
            <a:prstGeom prst="rect">
              <a:avLst/>
            </a:prstGeom>
            <a:noFill/>
            <a:ln>
              <a:solidFill>
                <a:srgbClr val="000000"/>
              </a:solidFill>
            </a:ln>
          </p:spPr>
          <p:txBody>
            <a:bodyPr wrap="square" lIns="252000" tIns="108000" rtlCol="0">
              <a:noAutofit/>
            </a:bodyPr>
            <a:lstStyle/>
            <a:p>
              <a:pPr marL="0" marR="0" lvl="0" indent="0" defTabSz="914400" eaLnBrk="1" fontAlgn="base" latinLnBrk="0" hangingPunct="1">
                <a:lnSpc>
                  <a:spcPct val="100000"/>
                </a:lnSpc>
                <a:spcBef>
                  <a:spcPct val="0"/>
                </a:spcBef>
                <a:spcAft>
                  <a:spcPct val="40000"/>
                </a:spcAft>
                <a:buClr>
                  <a:srgbClr val="179C7D"/>
                </a:buClr>
                <a:buSzPct val="150000"/>
                <a:buFont typeface="Wingdings" pitchFamily="2" charset="2"/>
                <a:buNone/>
                <a:tabLst/>
                <a:defRPr/>
              </a:pPr>
              <a:endParaRPr kumimoji="0" lang="de-DE" sz="16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10" name="Rechteck 9">
              <a:extLst>
                <a:ext uri="{FF2B5EF4-FFF2-40B4-BE49-F238E27FC236}">
                  <a16:creationId xmlns:a16="http://schemas.microsoft.com/office/drawing/2014/main" id="{7C15D10F-2654-1C45-A77F-FAA561D566DB}"/>
                </a:ext>
              </a:extLst>
            </p:cNvPr>
            <p:cNvSpPr/>
            <p:nvPr/>
          </p:nvSpPr>
          <p:spPr>
            <a:xfrm>
              <a:off x="540070" y="1547215"/>
              <a:ext cx="3267159" cy="307777"/>
            </a:xfrm>
            <a:prstGeom prst="rect">
              <a:avLst/>
            </a:prstGeom>
            <a:solidFill>
              <a:srgbClr val="FEEFD6"/>
            </a:solidFill>
            <a:ln>
              <a:solidFill>
                <a:srgbClr val="000000"/>
              </a:solidFill>
            </a:ln>
          </p:spPr>
          <p:txBody>
            <a:bodyPr wrap="square">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r>
                <a:rPr lang="en-US" sz="1400" b="1" kern="0">
                  <a:solidFill>
                    <a:srgbClr val="000000"/>
                  </a:solidFill>
                  <a:cs typeface="Arial" panose="020B0604020202020204" pitchFamily="34" charset="0"/>
                </a:rPr>
                <a:t>Time domain </a:t>
              </a:r>
              <a:r>
                <a:rPr lang="en-US" sz="1400" kern="0">
                  <a:solidFill>
                    <a:srgbClr val="000000"/>
                  </a:solidFill>
                  <a:cs typeface="Arial" panose="020B0604020202020204" pitchFamily="34" charset="0"/>
                </a:rPr>
                <a:t>(parameter = time)</a:t>
              </a:r>
              <a:endParaRPr kumimoji="0" lang="de-DE" sz="1400" i="0" u="none" strike="noStrike" kern="0" cap="none" spc="0" normalizeH="0" baseline="0" noProof="0">
                <a:ln>
                  <a:noFill/>
                </a:ln>
                <a:solidFill>
                  <a:srgbClr val="000000"/>
                </a:solidFill>
                <a:effectLst/>
                <a:uLnTx/>
                <a:uFillTx/>
                <a:cs typeface="Arial" panose="020B0604020202020204" pitchFamily="34" charset="0"/>
              </a:endParaRPr>
            </a:p>
          </p:txBody>
        </p:sp>
        <p:grpSp>
          <p:nvGrpSpPr>
            <p:cNvPr id="11" name="Gruppieren 10">
              <a:extLst>
                <a:ext uri="{FF2B5EF4-FFF2-40B4-BE49-F238E27FC236}">
                  <a16:creationId xmlns:a16="http://schemas.microsoft.com/office/drawing/2014/main" id="{2F98FB41-3EF3-1640-93D7-E4260734D273}"/>
                </a:ext>
              </a:extLst>
            </p:cNvPr>
            <p:cNvGrpSpPr/>
            <p:nvPr/>
          </p:nvGrpSpPr>
          <p:grpSpPr>
            <a:xfrm rot="5400000">
              <a:off x="3710732" y="2333028"/>
              <a:ext cx="548550" cy="281106"/>
              <a:chOff x="9210736" y="3140968"/>
              <a:chExt cx="864096" cy="1224136"/>
            </a:xfrm>
          </p:grpSpPr>
          <p:sp>
            <p:nvSpPr>
              <p:cNvPr id="12" name="Pfeil nach oben 11">
                <a:extLst>
                  <a:ext uri="{FF2B5EF4-FFF2-40B4-BE49-F238E27FC236}">
                    <a16:creationId xmlns:a16="http://schemas.microsoft.com/office/drawing/2014/main" id="{B5CC1812-388E-4D49-B43B-DF6E7EF99283}"/>
                  </a:ext>
                </a:extLst>
              </p:cNvPr>
              <p:cNvSpPr/>
              <p:nvPr/>
            </p:nvSpPr>
            <p:spPr bwMode="auto">
              <a:xfrm>
                <a:off x="9210736" y="3140968"/>
                <a:ext cx="432048" cy="1152128"/>
              </a:xfrm>
              <a:prstGeom prst="up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sp>
            <p:nvSpPr>
              <p:cNvPr id="16" name="Pfeil nach oben 15">
                <a:extLst>
                  <a:ext uri="{FF2B5EF4-FFF2-40B4-BE49-F238E27FC236}">
                    <a16:creationId xmlns:a16="http://schemas.microsoft.com/office/drawing/2014/main" id="{BFB9C351-227E-6643-BC74-AC22B9B82E7B}"/>
                  </a:ext>
                </a:extLst>
              </p:cNvPr>
              <p:cNvSpPr/>
              <p:nvPr/>
            </p:nvSpPr>
            <p:spPr bwMode="auto">
              <a:xfrm rot="10800000">
                <a:off x="9642784" y="3212976"/>
                <a:ext cx="432048" cy="1152128"/>
              </a:xfrm>
              <a:prstGeom prst="up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grpSp>
        <p:pic>
          <p:nvPicPr>
            <p:cNvPr id="18" name="Grafik 17">
              <a:extLst>
                <a:ext uri="{FF2B5EF4-FFF2-40B4-BE49-F238E27FC236}">
                  <a16:creationId xmlns:a16="http://schemas.microsoft.com/office/drawing/2014/main" id="{66CB1436-E3C3-BB4D-AE21-7E24B2594AA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91446" y="1791688"/>
              <a:ext cx="2519963" cy="1587159"/>
            </a:xfrm>
            <a:prstGeom prst="rect">
              <a:avLst/>
            </a:prstGeom>
          </p:spPr>
        </p:pic>
        <p:sp>
          <p:nvSpPr>
            <p:cNvPr id="19" name="Textfeld 18">
              <a:extLst>
                <a:ext uri="{FF2B5EF4-FFF2-40B4-BE49-F238E27FC236}">
                  <a16:creationId xmlns:a16="http://schemas.microsoft.com/office/drawing/2014/main" id="{36FBF871-42F3-5C4E-819D-70C04E61D027}"/>
                </a:ext>
              </a:extLst>
            </p:cNvPr>
            <p:cNvSpPr txBox="1"/>
            <p:nvPr/>
          </p:nvSpPr>
          <p:spPr>
            <a:xfrm>
              <a:off x="4162785" y="1863237"/>
              <a:ext cx="3821894" cy="1361521"/>
            </a:xfrm>
            <a:prstGeom prst="rect">
              <a:avLst/>
            </a:prstGeom>
            <a:noFill/>
            <a:ln>
              <a:solidFill>
                <a:srgbClr val="000000"/>
              </a:solidFill>
            </a:ln>
          </p:spPr>
          <p:txBody>
            <a:bodyPr wrap="square" lIns="252000" tIns="108000" rtlCol="0">
              <a:noAutofit/>
            </a:bodyPr>
            <a:lstStyle/>
            <a:p>
              <a:pPr marL="285750" marR="0" lvl="0" indent="-285750" defTabSz="914400" eaLnBrk="1" fontAlgn="base" latinLnBrk="0" hangingPunct="1">
                <a:lnSpc>
                  <a:spcPct val="100000"/>
                </a:lnSpc>
                <a:spcBef>
                  <a:spcPct val="0"/>
                </a:spcBef>
                <a:spcAft>
                  <a:spcPct val="40000"/>
                </a:spcAft>
                <a:buClr>
                  <a:srgbClr val="179C7D"/>
                </a:buClr>
                <a:buSzPct val="150000"/>
                <a:buFont typeface="Wingdings" panose="05000000000000000000" pitchFamily="2" charset="2"/>
                <a:buChar char="§"/>
                <a:tabLst/>
                <a:defRPr/>
              </a:pPr>
              <a:endParaRPr kumimoji="0" lang="en-GB" sz="1400" i="0" u="none" strike="noStrike" kern="0" cap="none" spc="0" normalizeH="0" baseline="0" noProof="0">
                <a:ln>
                  <a:noFill/>
                </a:ln>
                <a:solidFill>
                  <a:srgbClr val="000000"/>
                </a:solidFill>
                <a:effectLst/>
                <a:uLnTx/>
                <a:uFillTx/>
                <a:cs typeface="Arial" panose="020B0604020202020204" pitchFamily="34" charset="0"/>
              </a:endParaRPr>
            </a:p>
          </p:txBody>
        </p:sp>
        <p:sp>
          <p:nvSpPr>
            <p:cNvPr id="20" name="Rechteck 19">
              <a:extLst>
                <a:ext uri="{FF2B5EF4-FFF2-40B4-BE49-F238E27FC236}">
                  <a16:creationId xmlns:a16="http://schemas.microsoft.com/office/drawing/2014/main" id="{F1606C60-3C7D-5843-9EE8-FB0CEE739B6A}"/>
                </a:ext>
              </a:extLst>
            </p:cNvPr>
            <p:cNvSpPr/>
            <p:nvPr/>
          </p:nvSpPr>
          <p:spPr>
            <a:xfrm>
              <a:off x="4162785" y="1551188"/>
              <a:ext cx="3821894" cy="307777"/>
            </a:xfrm>
            <a:prstGeom prst="rect">
              <a:avLst/>
            </a:prstGeom>
            <a:solidFill>
              <a:srgbClr val="FEEFD6"/>
            </a:solidFill>
            <a:ln>
              <a:solidFill>
                <a:srgbClr val="000000"/>
              </a:solidFill>
            </a:ln>
          </p:spPr>
          <p:txBody>
            <a:bodyPr wrap="square">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r>
                <a:rPr kumimoji="0" lang="en-US" sz="1400" b="1" i="0" u="none" strike="noStrike" kern="0" cap="none" spc="0" normalizeH="0" baseline="0" noProof="0">
                  <a:ln>
                    <a:noFill/>
                  </a:ln>
                  <a:solidFill>
                    <a:srgbClr val="000000"/>
                  </a:solidFill>
                  <a:effectLst/>
                  <a:uLnTx/>
                  <a:uFillTx/>
                  <a:cs typeface="Arial" panose="020B0604020202020204" pitchFamily="34" charset="0"/>
                </a:rPr>
                <a:t>Frequency domain </a:t>
              </a:r>
              <a:r>
                <a:rPr kumimoji="0" lang="en-US" sz="1400" i="0" u="none" strike="noStrike" kern="0" cap="none" spc="0" normalizeH="0" baseline="0" noProof="0">
                  <a:ln>
                    <a:noFill/>
                  </a:ln>
                  <a:solidFill>
                    <a:srgbClr val="000000"/>
                  </a:solidFill>
                  <a:effectLst/>
                  <a:uLnTx/>
                  <a:uFillTx/>
                  <a:cs typeface="Arial" panose="020B0604020202020204" pitchFamily="34" charset="0"/>
                </a:rPr>
                <a:t>(parameter = frequency)</a:t>
              </a:r>
              <a:endParaRPr kumimoji="0" lang="de-DE" sz="1400" i="0" u="none" strike="noStrike" kern="0" cap="none" spc="0" normalizeH="0" baseline="0" noProof="0">
                <a:ln>
                  <a:noFill/>
                </a:ln>
                <a:solidFill>
                  <a:srgbClr val="000000"/>
                </a:solidFill>
                <a:effectLst/>
                <a:uLnTx/>
                <a:uFillTx/>
                <a:cs typeface="Arial" panose="020B0604020202020204" pitchFamily="34" charset="0"/>
              </a:endParaRPr>
            </a:p>
          </p:txBody>
        </p:sp>
        <p:pic>
          <p:nvPicPr>
            <p:cNvPr id="21" name="Grafik 20">
              <a:extLst>
                <a:ext uri="{FF2B5EF4-FFF2-40B4-BE49-F238E27FC236}">
                  <a16:creationId xmlns:a16="http://schemas.microsoft.com/office/drawing/2014/main" id="{D31E0F85-6D3B-D24B-9B6F-72BCEE48670E}"/>
                </a:ext>
              </a:extLst>
            </p:cNvPr>
            <p:cNvPicPr>
              <a:picLocks noChangeAspect="1"/>
            </p:cNvPicPr>
            <p:nvPr/>
          </p:nvPicPr>
          <p:blipFill rotWithShape="1">
            <a:blip r:embed="rId3">
              <a:clrChange>
                <a:clrFrom>
                  <a:srgbClr val="FFFFFF"/>
                </a:clrFrom>
                <a:clrTo>
                  <a:srgbClr val="FFFFFF">
                    <a:alpha val="0"/>
                  </a:srgbClr>
                </a:clrTo>
              </a:clrChange>
            </a:blip>
            <a:srcRect b="6207"/>
            <a:stretch/>
          </p:blipFill>
          <p:spPr>
            <a:xfrm>
              <a:off x="4916558" y="1823113"/>
              <a:ext cx="2089634" cy="1401645"/>
            </a:xfrm>
            <a:prstGeom prst="rect">
              <a:avLst/>
            </a:prstGeom>
          </p:spPr>
        </p:pic>
        <p:sp>
          <p:nvSpPr>
            <p:cNvPr id="24" name="Pfeil nach oben 23">
              <a:extLst>
                <a:ext uri="{FF2B5EF4-FFF2-40B4-BE49-F238E27FC236}">
                  <a16:creationId xmlns:a16="http://schemas.microsoft.com/office/drawing/2014/main" id="{5CB8568A-C75F-9140-978B-C71488002195}"/>
                </a:ext>
              </a:extLst>
            </p:cNvPr>
            <p:cNvSpPr/>
            <p:nvPr/>
          </p:nvSpPr>
          <p:spPr bwMode="auto">
            <a:xfrm rot="5400000">
              <a:off x="8037722" y="2315424"/>
              <a:ext cx="274275" cy="264570"/>
            </a:xfrm>
            <a:prstGeom prst="up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sp>
          <p:nvSpPr>
            <p:cNvPr id="25" name="Textfeld 24">
              <a:extLst>
                <a:ext uri="{FF2B5EF4-FFF2-40B4-BE49-F238E27FC236}">
                  <a16:creationId xmlns:a16="http://schemas.microsoft.com/office/drawing/2014/main" id="{C89A02D8-4298-0E45-AFA4-4DE245F44416}"/>
                </a:ext>
              </a:extLst>
            </p:cNvPr>
            <p:cNvSpPr txBox="1"/>
            <p:nvPr/>
          </p:nvSpPr>
          <p:spPr>
            <a:xfrm>
              <a:off x="8344011" y="1846012"/>
              <a:ext cx="3267159" cy="1378746"/>
            </a:xfrm>
            <a:prstGeom prst="rect">
              <a:avLst/>
            </a:prstGeom>
            <a:noFill/>
            <a:ln>
              <a:solidFill>
                <a:srgbClr val="000000"/>
              </a:solidFill>
            </a:ln>
          </p:spPr>
          <p:txBody>
            <a:bodyPr wrap="square" lIns="252000" tIns="108000" rtlCol="0">
              <a:noAutofit/>
            </a:bodyPr>
            <a:lstStyle/>
            <a:p>
              <a:pPr marL="0" marR="0" lvl="0" indent="0" defTabSz="914400" eaLnBrk="1" fontAlgn="base" latinLnBrk="0" hangingPunct="1">
                <a:lnSpc>
                  <a:spcPct val="100000"/>
                </a:lnSpc>
                <a:spcBef>
                  <a:spcPct val="0"/>
                </a:spcBef>
                <a:spcAft>
                  <a:spcPct val="40000"/>
                </a:spcAft>
                <a:buClr>
                  <a:srgbClr val="179C7D"/>
                </a:buClr>
                <a:buSzPct val="150000"/>
                <a:buFont typeface="Wingdings" pitchFamily="2" charset="2"/>
                <a:buNone/>
                <a:tabLst/>
                <a:defRPr/>
              </a:pPr>
              <a:endParaRPr kumimoji="0" lang="de-DE" sz="16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26" name="Rechteck 25">
              <a:extLst>
                <a:ext uri="{FF2B5EF4-FFF2-40B4-BE49-F238E27FC236}">
                  <a16:creationId xmlns:a16="http://schemas.microsoft.com/office/drawing/2014/main" id="{1D09B428-2685-F540-A127-4B25BD3B38A5}"/>
                </a:ext>
              </a:extLst>
            </p:cNvPr>
            <p:cNvSpPr/>
            <p:nvPr/>
          </p:nvSpPr>
          <p:spPr>
            <a:xfrm>
              <a:off x="8344011" y="1547215"/>
              <a:ext cx="3267159" cy="307777"/>
            </a:xfrm>
            <a:prstGeom prst="rect">
              <a:avLst/>
            </a:prstGeom>
            <a:solidFill>
              <a:srgbClr val="FEEFD6"/>
            </a:solidFill>
            <a:ln>
              <a:solidFill>
                <a:srgbClr val="000000"/>
              </a:solidFill>
            </a:ln>
          </p:spPr>
          <p:txBody>
            <a:bodyPr wrap="square">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r>
                <a:rPr lang="en-US" sz="1400" b="1" kern="0">
                  <a:solidFill>
                    <a:srgbClr val="000000"/>
                  </a:solidFill>
                  <a:cs typeface="Arial" panose="020B0604020202020204" pitchFamily="34" charset="0"/>
                </a:rPr>
                <a:t>Time-Frequency Domain</a:t>
              </a:r>
              <a:endParaRPr kumimoji="0" lang="de-DE" sz="1400" i="0" u="none" strike="noStrike" kern="0" cap="none" spc="0" normalizeH="0" baseline="0" noProof="0">
                <a:ln>
                  <a:noFill/>
                </a:ln>
                <a:solidFill>
                  <a:srgbClr val="000000"/>
                </a:solidFill>
                <a:effectLst/>
                <a:uLnTx/>
                <a:uFillTx/>
                <a:cs typeface="Arial" panose="020B0604020202020204" pitchFamily="34" charset="0"/>
              </a:endParaRPr>
            </a:p>
          </p:txBody>
        </p:sp>
        <p:pic>
          <p:nvPicPr>
            <p:cNvPr id="28" name="Grafik 27">
              <a:extLst>
                <a:ext uri="{FF2B5EF4-FFF2-40B4-BE49-F238E27FC236}">
                  <a16:creationId xmlns:a16="http://schemas.microsoft.com/office/drawing/2014/main" id="{8CE35F1C-A367-E74F-B6C7-CB955B43C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326" r="4864" b="40945"/>
            <a:stretch/>
          </p:blipFill>
          <p:spPr>
            <a:xfrm>
              <a:off x="9094008" y="1915900"/>
              <a:ext cx="1953158" cy="1063617"/>
            </a:xfrm>
            <a:prstGeom prst="rect">
              <a:avLst/>
            </a:prstGeom>
          </p:spPr>
        </p:pic>
        <p:cxnSp>
          <p:nvCxnSpPr>
            <p:cNvPr id="8" name="Gerade Verbindung mit Pfeil 7">
              <a:extLst>
                <a:ext uri="{FF2B5EF4-FFF2-40B4-BE49-F238E27FC236}">
                  <a16:creationId xmlns:a16="http://schemas.microsoft.com/office/drawing/2014/main" id="{69DB7194-CC8E-B049-9061-975CD7CF1E44}"/>
                </a:ext>
              </a:extLst>
            </p:cNvPr>
            <p:cNvCxnSpPr>
              <a:cxnSpLocks/>
            </p:cNvCxnSpPr>
            <p:nvPr/>
          </p:nvCxnSpPr>
          <p:spPr>
            <a:xfrm flipV="1">
              <a:off x="9013372" y="1915901"/>
              <a:ext cx="0" cy="1099442"/>
            </a:xfrm>
            <a:prstGeom prst="straightConnector1">
              <a:avLst/>
            </a:prstGeom>
            <a:ln w="9525" cap="flat">
              <a:solidFill>
                <a:schemeClr val="tx1">
                  <a:lumMod val="85000"/>
                  <a:lumOff val="15000"/>
                </a:schemeClr>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1DA7EE9D-6384-CC47-9193-69BB958A99C1}"/>
                </a:ext>
              </a:extLst>
            </p:cNvPr>
            <p:cNvCxnSpPr>
              <a:cxnSpLocks/>
            </p:cNvCxnSpPr>
            <p:nvPr/>
          </p:nvCxnSpPr>
          <p:spPr>
            <a:xfrm>
              <a:off x="9013372" y="3015343"/>
              <a:ext cx="2239596" cy="0"/>
            </a:xfrm>
            <a:prstGeom prst="straightConnector1">
              <a:avLst/>
            </a:prstGeom>
            <a:ln w="9525" cap="flat">
              <a:solidFill>
                <a:schemeClr val="tx1">
                  <a:lumMod val="85000"/>
                  <a:lumOff val="15000"/>
                </a:schemeClr>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2AE23FCB-A09F-4347-8A22-E2F44F4F767C}"/>
                </a:ext>
              </a:extLst>
            </p:cNvPr>
            <p:cNvSpPr txBox="1"/>
            <p:nvPr/>
          </p:nvSpPr>
          <p:spPr>
            <a:xfrm rot="16200000">
              <a:off x="8549211" y="2328214"/>
              <a:ext cx="761999" cy="290730"/>
            </a:xfrm>
            <a:prstGeom prst="rect">
              <a:avLst/>
            </a:prstGeom>
          </p:spPr>
          <p:txBody>
            <a:bodyPr wrap="none" lIns="0" tIns="0" rIns="0" bIns="0" rtlCol="0">
              <a:noAutofit/>
            </a:bodyPr>
            <a:lstStyle/>
            <a:p>
              <a:pPr marL="0" indent="0" algn="l">
                <a:buFontTx/>
                <a:buNone/>
              </a:pPr>
              <a:r>
                <a:rPr lang="de-DE" sz="1400" err="1">
                  <a:solidFill>
                    <a:schemeClr val="tx1">
                      <a:lumMod val="75000"/>
                      <a:lumOff val="25000"/>
                    </a:schemeClr>
                  </a:solidFill>
                  <a:latin typeface="Times" pitchFamily="2" charset="0"/>
                </a:rPr>
                <a:t>frequency</a:t>
              </a:r>
              <a:endParaRPr lang="de-DE" sz="1400">
                <a:solidFill>
                  <a:schemeClr val="tx1">
                    <a:lumMod val="75000"/>
                    <a:lumOff val="25000"/>
                  </a:schemeClr>
                </a:solidFill>
                <a:latin typeface="Times" pitchFamily="2" charset="0"/>
              </a:endParaRPr>
            </a:p>
          </p:txBody>
        </p:sp>
        <p:sp>
          <p:nvSpPr>
            <p:cNvPr id="35" name="Textfeld 34">
              <a:extLst>
                <a:ext uri="{FF2B5EF4-FFF2-40B4-BE49-F238E27FC236}">
                  <a16:creationId xmlns:a16="http://schemas.microsoft.com/office/drawing/2014/main" id="{15F80A96-441F-3B48-BC11-9221FC2D1D8F}"/>
                </a:ext>
              </a:extLst>
            </p:cNvPr>
            <p:cNvSpPr txBox="1"/>
            <p:nvPr/>
          </p:nvSpPr>
          <p:spPr>
            <a:xfrm>
              <a:off x="10719554" y="2994936"/>
              <a:ext cx="761999" cy="290730"/>
            </a:xfrm>
            <a:prstGeom prst="rect">
              <a:avLst/>
            </a:prstGeom>
          </p:spPr>
          <p:txBody>
            <a:bodyPr wrap="none" lIns="0" tIns="0" rIns="0" bIns="0" rtlCol="0">
              <a:noAutofit/>
            </a:bodyPr>
            <a:lstStyle/>
            <a:p>
              <a:pPr marL="0" indent="0" algn="l">
                <a:buFontTx/>
                <a:buNone/>
              </a:pPr>
              <a:r>
                <a:rPr lang="de-DE" sz="1400">
                  <a:solidFill>
                    <a:schemeClr val="tx1">
                      <a:lumMod val="75000"/>
                      <a:lumOff val="25000"/>
                    </a:schemeClr>
                  </a:solidFill>
                  <a:latin typeface="Times" pitchFamily="2" charset="0"/>
                </a:rPr>
                <a:t>time</a:t>
              </a:r>
            </a:p>
          </p:txBody>
        </p:sp>
      </p:grpSp>
      <p:grpSp>
        <p:nvGrpSpPr>
          <p:cNvPr id="71" name="Gruppieren 70">
            <a:extLst>
              <a:ext uri="{FF2B5EF4-FFF2-40B4-BE49-F238E27FC236}">
                <a16:creationId xmlns:a16="http://schemas.microsoft.com/office/drawing/2014/main" id="{560CECF9-1E95-BB46-911C-1B7E658E61C8}"/>
              </a:ext>
            </a:extLst>
          </p:cNvPr>
          <p:cNvGrpSpPr/>
          <p:nvPr/>
        </p:nvGrpSpPr>
        <p:grpSpPr>
          <a:xfrm>
            <a:off x="540070" y="3343666"/>
            <a:ext cx="11071100" cy="2808061"/>
            <a:chOff x="540070" y="3343666"/>
            <a:chExt cx="11071100" cy="2808061"/>
          </a:xfrm>
        </p:grpSpPr>
        <p:sp>
          <p:nvSpPr>
            <p:cNvPr id="37" name="Rectangle 4">
              <a:extLst>
                <a:ext uri="{FF2B5EF4-FFF2-40B4-BE49-F238E27FC236}">
                  <a16:creationId xmlns:a16="http://schemas.microsoft.com/office/drawing/2014/main" id="{E1F47C7C-345A-9F44-9ECF-AACE5381A43E}"/>
                </a:ext>
              </a:extLst>
            </p:cNvPr>
            <p:cNvSpPr>
              <a:spLocks noChangeArrowheads="1"/>
            </p:cNvSpPr>
            <p:nvPr/>
          </p:nvSpPr>
          <p:spPr bwMode="auto">
            <a:xfrm>
              <a:off x="540070" y="3343666"/>
              <a:ext cx="11071100" cy="360839"/>
            </a:xfrm>
            <a:prstGeom prst="rect">
              <a:avLst/>
            </a:prstGeom>
            <a:solidFill>
              <a:schemeClr val="accent1"/>
            </a:solidFill>
            <a:ln>
              <a:solidFill>
                <a:srgbClr val="000000"/>
              </a:solidFill>
            </a:ln>
            <a:effectLst>
              <a:outerShdw blurRad="50800" dist="38100" dir="2700000" algn="tl" rotWithShape="0">
                <a:prstClr val="black">
                  <a:alpha val="40000"/>
                </a:prstClr>
              </a:outerShdw>
            </a:effectLst>
          </p:spPr>
          <p:txBody>
            <a:bodyPr lIns="144000" tIns="0" rIns="0" bIns="0" anchor="ctr"/>
            <a:lstStyle/>
            <a:p>
              <a:pPr marL="1588" marR="0" lvl="1" indent="0" algn="ctr" defTabSz="914400" eaLnBrk="1" fontAlgn="base" latinLnBrk="0" hangingPunct="1">
                <a:lnSpc>
                  <a:spcPct val="100000"/>
                </a:lnSpc>
                <a:spcBef>
                  <a:spcPct val="0"/>
                </a:spcBef>
                <a:spcAft>
                  <a:spcPct val="40000"/>
                </a:spcAft>
                <a:buClr>
                  <a:srgbClr val="179C7D"/>
                </a:buClr>
                <a:buSzPct val="150000"/>
                <a:buFont typeface="Wingdings" pitchFamily="2" charset="2"/>
                <a:buNone/>
                <a:tabLst/>
                <a:defRPr/>
              </a:pPr>
              <a:r>
                <a:rPr kumimoji="0" lang="de-DE" sz="1600" b="1" i="0" u="none" strike="noStrike" kern="0" cap="none" spc="0" normalizeH="0" baseline="0" noProof="0" err="1">
                  <a:ln>
                    <a:noFill/>
                  </a:ln>
                  <a:solidFill>
                    <a:schemeClr val="bg1"/>
                  </a:solidFill>
                  <a:effectLst/>
                  <a:uLnTx/>
                  <a:uFillTx/>
                  <a:cs typeface="Arial" panose="020B0604020202020204" pitchFamily="34" charset="0"/>
                </a:rPr>
                <a:t>How</a:t>
              </a:r>
              <a:r>
                <a:rPr kumimoji="0" lang="de-DE" sz="1600" b="1" i="0" u="none" strike="noStrike" kern="0" cap="none" spc="0" normalizeH="0" baseline="0" noProof="0">
                  <a:ln>
                    <a:noFill/>
                  </a:ln>
                  <a:solidFill>
                    <a:schemeClr val="bg1"/>
                  </a:solidFill>
                  <a:effectLst/>
                  <a:uLnTx/>
                  <a:uFillTx/>
                  <a:cs typeface="Arial" panose="020B0604020202020204" pitchFamily="34" charset="0"/>
                </a:rPr>
                <a:t> </a:t>
              </a:r>
              <a:r>
                <a:rPr kumimoji="0" lang="de-DE" sz="1600" b="1" i="0" u="none" strike="noStrike" kern="0" cap="none" spc="0" normalizeH="0" baseline="0" noProof="0" err="1">
                  <a:ln>
                    <a:noFill/>
                  </a:ln>
                  <a:solidFill>
                    <a:schemeClr val="bg1"/>
                  </a:solidFill>
                  <a:effectLst/>
                  <a:uLnTx/>
                  <a:uFillTx/>
                  <a:cs typeface="Arial" panose="020B0604020202020204" pitchFamily="34" charset="0"/>
                </a:rPr>
                <a:t>is</a:t>
              </a:r>
              <a:r>
                <a:rPr kumimoji="0" lang="de-DE" sz="1600" b="1" i="0" u="none" strike="noStrike" kern="0" cap="none" spc="0" normalizeH="0" baseline="0" noProof="0">
                  <a:ln>
                    <a:noFill/>
                  </a:ln>
                  <a:solidFill>
                    <a:schemeClr val="bg1"/>
                  </a:solidFill>
                  <a:effectLst/>
                  <a:uLnTx/>
                  <a:uFillTx/>
                  <a:cs typeface="Arial" panose="020B0604020202020204" pitchFamily="34" charset="0"/>
                </a:rPr>
                <a:t> time </a:t>
              </a:r>
              <a:r>
                <a:rPr kumimoji="0" lang="de-DE" sz="1600" b="1" i="0" u="none" strike="noStrike" kern="0" cap="none" spc="0" normalizeH="0" baseline="0" noProof="0" err="1">
                  <a:ln>
                    <a:noFill/>
                  </a:ln>
                  <a:solidFill>
                    <a:schemeClr val="bg1"/>
                  </a:solidFill>
                  <a:effectLst/>
                  <a:uLnTx/>
                  <a:uFillTx/>
                  <a:cs typeface="Arial" panose="020B0604020202020204" pitchFamily="34" charset="0"/>
                </a:rPr>
                <a:t>series</a:t>
              </a:r>
              <a:r>
                <a:rPr kumimoji="0" lang="de-DE" sz="1600" b="1" i="0" u="none" strike="noStrike" kern="0" cap="none" spc="0" normalizeH="0" baseline="0" noProof="0">
                  <a:ln>
                    <a:noFill/>
                  </a:ln>
                  <a:solidFill>
                    <a:schemeClr val="bg1"/>
                  </a:solidFill>
                  <a:effectLst/>
                  <a:uLnTx/>
                  <a:uFillTx/>
                  <a:cs typeface="Arial" panose="020B0604020202020204" pitchFamily="34" charset="0"/>
                </a:rPr>
                <a:t> </a:t>
              </a:r>
              <a:r>
                <a:rPr kumimoji="0" lang="de-DE" sz="1600" b="1" i="0" u="none" strike="noStrike" kern="0" cap="none" spc="0" normalizeH="0" baseline="0" noProof="0" err="1">
                  <a:ln>
                    <a:noFill/>
                  </a:ln>
                  <a:solidFill>
                    <a:schemeClr val="bg1"/>
                  </a:solidFill>
                  <a:effectLst/>
                  <a:uLnTx/>
                  <a:uFillTx/>
                  <a:cs typeface="Arial" panose="020B0604020202020204" pitchFamily="34" charset="0"/>
                </a:rPr>
                <a:t>data</a:t>
              </a:r>
              <a:r>
                <a:rPr kumimoji="0" lang="de-DE" sz="1600" b="1" i="0" u="none" strike="noStrike" kern="0" cap="none" spc="0" normalizeH="0" baseline="0" noProof="0">
                  <a:ln>
                    <a:noFill/>
                  </a:ln>
                  <a:solidFill>
                    <a:schemeClr val="bg1"/>
                  </a:solidFill>
                  <a:effectLst/>
                  <a:uLnTx/>
                  <a:uFillTx/>
                  <a:cs typeface="Arial" panose="020B0604020202020204" pitchFamily="34" charset="0"/>
                </a:rPr>
                <a:t> </a:t>
              </a:r>
              <a:r>
                <a:rPr kumimoji="0" lang="de-DE" sz="1600" b="1" i="0" u="none" strike="noStrike" kern="0" cap="none" spc="0" normalizeH="0" baseline="0" noProof="0" err="1">
                  <a:ln>
                    <a:noFill/>
                  </a:ln>
                  <a:solidFill>
                    <a:schemeClr val="bg1"/>
                  </a:solidFill>
                  <a:effectLst/>
                  <a:uLnTx/>
                  <a:uFillTx/>
                  <a:cs typeface="Arial" panose="020B0604020202020204" pitchFamily="34" charset="0"/>
                </a:rPr>
                <a:t>considered</a:t>
              </a:r>
              <a:r>
                <a:rPr kumimoji="0" lang="de-DE" sz="1600" b="1" i="0" u="none" strike="noStrike" kern="0" cap="none" spc="0" normalizeH="0" baseline="0" noProof="0">
                  <a:ln>
                    <a:noFill/>
                  </a:ln>
                  <a:solidFill>
                    <a:schemeClr val="bg1"/>
                  </a:solidFill>
                  <a:effectLst/>
                  <a:uLnTx/>
                  <a:uFillTx/>
                  <a:cs typeface="Arial" panose="020B0604020202020204" pitchFamily="34" charset="0"/>
                </a:rPr>
                <a:t> </a:t>
              </a:r>
              <a:r>
                <a:rPr kumimoji="0" lang="de-DE" sz="1600" b="1" i="0" u="none" strike="noStrike" kern="0" cap="none" spc="0" normalizeH="0" baseline="0" noProof="0" err="1">
                  <a:ln>
                    <a:noFill/>
                  </a:ln>
                  <a:solidFill>
                    <a:schemeClr val="bg1"/>
                  </a:solidFill>
                  <a:effectLst/>
                  <a:uLnTx/>
                  <a:uFillTx/>
                  <a:cs typeface="Arial" panose="020B0604020202020204" pitchFamily="34" charset="0"/>
                </a:rPr>
                <a:t>as</a:t>
              </a:r>
              <a:r>
                <a:rPr kumimoji="0" lang="de-DE" sz="1600" b="1" i="0" u="none" strike="noStrike" kern="0" cap="none" spc="0" normalizeH="0" baseline="0" noProof="0">
                  <a:ln>
                    <a:noFill/>
                  </a:ln>
                  <a:solidFill>
                    <a:schemeClr val="bg1"/>
                  </a:solidFill>
                  <a:effectLst/>
                  <a:uLnTx/>
                  <a:uFillTx/>
                  <a:cs typeface="Arial" panose="020B0604020202020204" pitchFamily="34" charset="0"/>
                </a:rPr>
                <a:t> </a:t>
              </a:r>
              <a:r>
                <a:rPr kumimoji="0" lang="de-DE" sz="1600" b="1" i="0" u="none" strike="noStrike" kern="0" cap="none" spc="0" normalizeH="0" baseline="0" noProof="0" err="1">
                  <a:ln>
                    <a:noFill/>
                  </a:ln>
                  <a:solidFill>
                    <a:schemeClr val="bg1"/>
                  </a:solidFill>
                  <a:effectLst/>
                  <a:uLnTx/>
                  <a:uFillTx/>
                  <a:cs typeface="Arial" panose="020B0604020202020204" pitchFamily="34" charset="0"/>
                </a:rPr>
                <a:t>model</a:t>
              </a:r>
              <a:r>
                <a:rPr kumimoji="0" lang="de-DE" sz="1600" b="1" i="0" u="none" strike="noStrike" kern="0" cap="none" spc="0" normalizeH="0" baseline="0" noProof="0">
                  <a:ln>
                    <a:noFill/>
                  </a:ln>
                  <a:solidFill>
                    <a:schemeClr val="bg1"/>
                  </a:solidFill>
                  <a:effectLst/>
                  <a:uLnTx/>
                  <a:uFillTx/>
                  <a:cs typeface="Arial" panose="020B0604020202020204" pitchFamily="34" charset="0"/>
                </a:rPr>
                <a:t> </a:t>
              </a:r>
              <a:r>
                <a:rPr kumimoji="0" lang="de-DE" sz="1600" b="1" i="0" u="none" strike="noStrike" kern="0" cap="none" spc="0" normalizeH="0" baseline="0" noProof="0" err="1">
                  <a:ln>
                    <a:noFill/>
                  </a:ln>
                  <a:solidFill>
                    <a:schemeClr val="bg1"/>
                  </a:solidFill>
                  <a:effectLst/>
                  <a:uLnTx/>
                  <a:uFillTx/>
                  <a:cs typeface="Arial" panose="020B0604020202020204" pitchFamily="34" charset="0"/>
                </a:rPr>
                <a:t>input</a:t>
              </a:r>
              <a:r>
                <a:rPr kumimoji="0" lang="de-DE" sz="1600" b="1" i="0" u="none" strike="noStrike" kern="0" cap="none" spc="0" normalizeH="0" baseline="0" noProof="0">
                  <a:ln>
                    <a:noFill/>
                  </a:ln>
                  <a:solidFill>
                    <a:schemeClr val="bg1"/>
                  </a:solidFill>
                  <a:effectLst/>
                  <a:uLnTx/>
                  <a:uFillTx/>
                  <a:cs typeface="Arial" panose="020B0604020202020204" pitchFamily="34" charset="0"/>
                </a:rPr>
                <a:t>?</a:t>
              </a:r>
            </a:p>
          </p:txBody>
        </p:sp>
        <p:sp>
          <p:nvSpPr>
            <p:cNvPr id="70" name="Rectangle 4">
              <a:extLst>
                <a:ext uri="{FF2B5EF4-FFF2-40B4-BE49-F238E27FC236}">
                  <a16:creationId xmlns:a16="http://schemas.microsoft.com/office/drawing/2014/main" id="{C1C71B6D-418F-B647-88B1-A30561BAD11F}"/>
                </a:ext>
              </a:extLst>
            </p:cNvPr>
            <p:cNvSpPr>
              <a:spLocks noChangeArrowheads="1"/>
            </p:cNvSpPr>
            <p:nvPr/>
          </p:nvSpPr>
          <p:spPr bwMode="auto">
            <a:xfrm>
              <a:off x="540070" y="3709691"/>
              <a:ext cx="11071100" cy="2442036"/>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lIns="144000" tIns="0" rIns="0" bIns="0" anchor="ctr"/>
            <a:lstStyle/>
            <a:p>
              <a:pPr marL="1588" marR="0" lvl="1" indent="0" algn="ctr" defTabSz="914400" eaLnBrk="1" fontAlgn="base" latinLnBrk="0" hangingPunct="1">
                <a:lnSpc>
                  <a:spcPct val="100000"/>
                </a:lnSpc>
                <a:spcBef>
                  <a:spcPct val="0"/>
                </a:spcBef>
                <a:spcAft>
                  <a:spcPct val="40000"/>
                </a:spcAft>
                <a:buClr>
                  <a:srgbClr val="179C7D"/>
                </a:buClr>
                <a:buSzPct val="150000"/>
                <a:buFont typeface="Wingdings" pitchFamily="2" charset="2"/>
                <a:buNone/>
                <a:tabLst/>
                <a:defRPr/>
              </a:pPr>
              <a:endParaRPr kumimoji="0" lang="de-DE" sz="1600" b="1" i="0" u="none" strike="noStrike" kern="0" cap="none" spc="0" normalizeH="0" baseline="0" noProof="0">
                <a:ln>
                  <a:noFill/>
                </a:ln>
                <a:solidFill>
                  <a:schemeClr val="bg1"/>
                </a:solidFill>
                <a:effectLst/>
                <a:uLnTx/>
                <a:uFillTx/>
                <a:cs typeface="Arial" panose="020B0604020202020204" pitchFamily="34" charset="0"/>
              </a:endParaRPr>
            </a:p>
          </p:txBody>
        </p:sp>
        <p:sp>
          <p:nvSpPr>
            <p:cNvPr id="6" name="Textfeld 5">
              <a:extLst>
                <a:ext uri="{FF2B5EF4-FFF2-40B4-BE49-F238E27FC236}">
                  <a16:creationId xmlns:a16="http://schemas.microsoft.com/office/drawing/2014/main" id="{B4221935-36D6-D84D-B3B2-540D2852AB3A}"/>
                </a:ext>
              </a:extLst>
            </p:cNvPr>
            <p:cNvSpPr txBox="1"/>
            <p:nvPr/>
          </p:nvSpPr>
          <p:spPr>
            <a:xfrm>
              <a:off x="4784035" y="3555512"/>
              <a:ext cx="0" cy="0"/>
            </a:xfrm>
            <a:prstGeom prst="rect">
              <a:avLst/>
            </a:prstGeom>
          </p:spPr>
          <p:txBody>
            <a:bodyPr wrap="none" lIns="0" tIns="0" rIns="0" bIns="0" rtlCol="0">
              <a:noAutofit/>
            </a:bodyPr>
            <a:lstStyle/>
            <a:p>
              <a:pPr marL="0" indent="0" algn="l">
                <a:buFontTx/>
                <a:buNone/>
              </a:pPr>
              <a:endParaRPr lang="de-DE" err="1">
                <a:solidFill>
                  <a:schemeClr val="tx1">
                    <a:lumMod val="75000"/>
                    <a:lumOff val="25000"/>
                  </a:schemeClr>
                </a:solidFill>
              </a:endParaRPr>
            </a:p>
          </p:txBody>
        </p:sp>
        <p:grpSp>
          <p:nvGrpSpPr>
            <p:cNvPr id="67" name="Gruppieren 66">
              <a:extLst>
                <a:ext uri="{FF2B5EF4-FFF2-40B4-BE49-F238E27FC236}">
                  <a16:creationId xmlns:a16="http://schemas.microsoft.com/office/drawing/2014/main" id="{BDEBA916-EEED-0E4D-9641-87561452AA45}"/>
                </a:ext>
              </a:extLst>
            </p:cNvPr>
            <p:cNvGrpSpPr/>
            <p:nvPr/>
          </p:nvGrpSpPr>
          <p:grpSpPr>
            <a:xfrm>
              <a:off x="794055" y="3843557"/>
              <a:ext cx="2717936" cy="1872208"/>
              <a:chOff x="1871764" y="4505295"/>
              <a:chExt cx="2717936" cy="1872208"/>
            </a:xfrm>
          </p:grpSpPr>
          <p:grpSp>
            <p:nvGrpSpPr>
              <p:cNvPr id="38" name="Gruppieren 37">
                <a:extLst>
                  <a:ext uri="{FF2B5EF4-FFF2-40B4-BE49-F238E27FC236}">
                    <a16:creationId xmlns:a16="http://schemas.microsoft.com/office/drawing/2014/main" id="{07AE4890-2DE0-6740-8553-FA624E329BC1}"/>
                  </a:ext>
                </a:extLst>
              </p:cNvPr>
              <p:cNvGrpSpPr/>
              <p:nvPr/>
            </p:nvGrpSpPr>
            <p:grpSpPr>
              <a:xfrm>
                <a:off x="1871764" y="4505295"/>
                <a:ext cx="2717936" cy="1691280"/>
                <a:chOff x="560513" y="1521696"/>
                <a:chExt cx="2717936" cy="1691280"/>
              </a:xfrm>
            </p:grpSpPr>
            <p:sp>
              <p:nvSpPr>
                <p:cNvPr id="39" name="Rechteck 38">
                  <a:extLst>
                    <a:ext uri="{FF2B5EF4-FFF2-40B4-BE49-F238E27FC236}">
                      <a16:creationId xmlns:a16="http://schemas.microsoft.com/office/drawing/2014/main" id="{487946FF-FEA5-EC44-B57C-EDF863DED2F8}"/>
                    </a:ext>
                  </a:extLst>
                </p:cNvPr>
                <p:cNvSpPr/>
                <p:nvPr/>
              </p:nvSpPr>
              <p:spPr bwMode="auto">
                <a:xfrm>
                  <a:off x="560513" y="1521696"/>
                  <a:ext cx="2711831" cy="169128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pic>
              <p:nvPicPr>
                <p:cNvPr id="40" name="Grafik 39">
                  <a:extLst>
                    <a:ext uri="{FF2B5EF4-FFF2-40B4-BE49-F238E27FC236}">
                      <a16:creationId xmlns:a16="http://schemas.microsoft.com/office/drawing/2014/main" id="{F33C63AB-AC06-6F48-BAEF-9A35EE2980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749" b="31743"/>
                <a:stretch/>
              </p:blipFill>
              <p:spPr>
                <a:xfrm>
                  <a:off x="711203" y="1604678"/>
                  <a:ext cx="2109302" cy="1444359"/>
                </a:xfrm>
                <a:prstGeom prst="rect">
                  <a:avLst/>
                </a:prstGeom>
              </p:spPr>
            </p:pic>
            <mc:AlternateContent xmlns:mc="http://schemas.openxmlformats.org/markup-compatibility/2006" xmlns:a14="http://schemas.microsoft.com/office/drawing/2010/main">
              <mc:Choice Requires="a14">
                <p:sp>
                  <p:nvSpPr>
                    <p:cNvPr id="41" name="Textfeld 40">
                      <a:extLst>
                        <a:ext uri="{FF2B5EF4-FFF2-40B4-BE49-F238E27FC236}">
                          <a16:creationId xmlns:a16="http://schemas.microsoft.com/office/drawing/2014/main" id="{D8D93279-1E58-9A48-BD8D-30AD4B6CD047}"/>
                        </a:ext>
                      </a:extLst>
                    </p:cNvPr>
                    <p:cNvSpPr txBox="1"/>
                    <p:nvPr/>
                  </p:nvSpPr>
                  <p:spPr>
                    <a:xfrm>
                      <a:off x="2760457" y="1770863"/>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𝑇</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𝐿</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41" name="Textfeld 40">
                      <a:extLst>
                        <a:ext uri="{FF2B5EF4-FFF2-40B4-BE49-F238E27FC236}">
                          <a16:creationId xmlns:a16="http://schemas.microsoft.com/office/drawing/2014/main" id="{D8D93279-1E58-9A48-BD8D-30AD4B6CD047}"/>
                        </a:ext>
                      </a:extLst>
                    </p:cNvPr>
                    <p:cNvSpPr txBox="1">
                      <a:spLocks noRot="1" noChangeAspect="1" noMove="1" noResize="1" noEditPoints="1" noAdjustHandles="1" noChangeArrowheads="1" noChangeShapeType="1" noTextEdit="1"/>
                    </p:cNvSpPr>
                    <p:nvPr/>
                  </p:nvSpPr>
                  <p:spPr>
                    <a:xfrm>
                      <a:off x="2760457" y="1770863"/>
                      <a:ext cx="482977" cy="3447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E481D5D4-B312-4E44-8BD8-A8E7A409155B}"/>
                        </a:ext>
                      </a:extLst>
                    </p:cNvPr>
                    <p:cNvSpPr txBox="1"/>
                    <p:nvPr/>
                  </p:nvSpPr>
                  <p:spPr>
                    <a:xfrm>
                      <a:off x="2789367" y="2233481"/>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𝑀</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𝐾</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42" name="Textfeld 41">
                      <a:extLst>
                        <a:ext uri="{FF2B5EF4-FFF2-40B4-BE49-F238E27FC236}">
                          <a16:creationId xmlns:a16="http://schemas.microsoft.com/office/drawing/2014/main" id="{E481D5D4-B312-4E44-8BD8-A8E7A409155B}"/>
                        </a:ext>
                      </a:extLst>
                    </p:cNvPr>
                    <p:cNvSpPr txBox="1">
                      <a:spLocks noRot="1" noChangeAspect="1" noMove="1" noResize="1" noEditPoints="1" noAdjustHandles="1" noChangeArrowheads="1" noChangeShapeType="1" noTextEdit="1"/>
                    </p:cNvSpPr>
                    <p:nvPr/>
                  </p:nvSpPr>
                  <p:spPr>
                    <a:xfrm>
                      <a:off x="2789367" y="2233481"/>
                      <a:ext cx="482977" cy="3447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feld 42">
                      <a:extLst>
                        <a:ext uri="{FF2B5EF4-FFF2-40B4-BE49-F238E27FC236}">
                          <a16:creationId xmlns:a16="http://schemas.microsoft.com/office/drawing/2014/main" id="{5BC2D9ED-1B72-C341-9E54-B100F206141E}"/>
                        </a:ext>
                      </a:extLst>
                    </p:cNvPr>
                    <p:cNvSpPr txBox="1"/>
                    <p:nvPr/>
                  </p:nvSpPr>
                  <p:spPr>
                    <a:xfrm>
                      <a:off x="2795472" y="2686160"/>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𝑀</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𝐿</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43" name="Textfeld 42">
                      <a:extLst>
                        <a:ext uri="{FF2B5EF4-FFF2-40B4-BE49-F238E27FC236}">
                          <a16:creationId xmlns:a16="http://schemas.microsoft.com/office/drawing/2014/main" id="{5BC2D9ED-1B72-C341-9E54-B100F206141E}"/>
                        </a:ext>
                      </a:extLst>
                    </p:cNvPr>
                    <p:cNvSpPr txBox="1">
                      <a:spLocks noRot="1" noChangeAspect="1" noMove="1" noResize="1" noEditPoints="1" noAdjustHandles="1" noChangeArrowheads="1" noChangeShapeType="1" noTextEdit="1"/>
                    </p:cNvSpPr>
                    <p:nvPr/>
                  </p:nvSpPr>
                  <p:spPr>
                    <a:xfrm>
                      <a:off x="2795472" y="2686160"/>
                      <a:ext cx="482977" cy="344710"/>
                    </a:xfrm>
                    <a:prstGeom prst="rect">
                      <a:avLst/>
                    </a:prstGeom>
                    <a:blipFill>
                      <a:blip r:embed="rId8"/>
                      <a:stretch>
                        <a:fillRect/>
                      </a:stretch>
                    </a:blipFill>
                  </p:spPr>
                  <p:txBody>
                    <a:bodyPr/>
                    <a:lstStyle/>
                    <a:p>
                      <a:r>
                        <a:rPr lang="en-US">
                          <a:noFill/>
                        </a:rPr>
                        <a:t> </a:t>
                      </a:r>
                    </a:p>
                  </p:txBody>
                </p:sp>
              </mc:Fallback>
            </mc:AlternateContent>
          </p:grpSp>
          <p:cxnSp>
            <p:nvCxnSpPr>
              <p:cNvPr id="44" name="Gerader Verbinder 112">
                <a:extLst>
                  <a:ext uri="{FF2B5EF4-FFF2-40B4-BE49-F238E27FC236}">
                    <a16:creationId xmlns:a16="http://schemas.microsoft.com/office/drawing/2014/main" id="{0441F515-9414-1D48-8189-1DD84C71810E}"/>
                  </a:ext>
                </a:extLst>
              </p:cNvPr>
              <p:cNvCxnSpPr/>
              <p:nvPr/>
            </p:nvCxnSpPr>
            <p:spPr bwMode="auto">
              <a:xfrm flipH="1">
                <a:off x="2660144" y="4649311"/>
                <a:ext cx="11275" cy="1728192"/>
              </a:xfrm>
              <a:prstGeom prst="line">
                <a:avLst/>
              </a:prstGeom>
              <a:noFill/>
              <a:ln w="19050" cap="flat" cmpd="sng" algn="ctr">
                <a:solidFill>
                  <a:srgbClr val="0707E7"/>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Rectangle 4">
              <a:extLst>
                <a:ext uri="{FF2B5EF4-FFF2-40B4-BE49-F238E27FC236}">
                  <a16:creationId xmlns:a16="http://schemas.microsoft.com/office/drawing/2014/main" id="{075EE735-166B-0243-BD01-90E398780D17}"/>
                </a:ext>
              </a:extLst>
            </p:cNvPr>
            <p:cNvSpPr>
              <a:spLocks noChangeArrowheads="1"/>
            </p:cNvSpPr>
            <p:nvPr/>
          </p:nvSpPr>
          <p:spPr bwMode="auto">
            <a:xfrm>
              <a:off x="797446" y="5850390"/>
              <a:ext cx="2762244" cy="30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lstStyle/>
            <a:p>
              <a:pPr marL="1588" lvl="1" algn="ctr" fontAlgn="base">
                <a:spcBef>
                  <a:spcPct val="0"/>
                </a:spcBef>
                <a:spcAft>
                  <a:spcPct val="40000"/>
                </a:spcAft>
                <a:buClr>
                  <a:srgbClr val="179C7D"/>
                </a:buClr>
                <a:buSzPct val="150000"/>
                <a:buFont typeface="Wingdings" pitchFamily="2" charset="2"/>
                <a:buNone/>
              </a:pPr>
              <a:r>
                <a:rPr lang="de-DE" sz="1400" err="1">
                  <a:solidFill>
                    <a:srgbClr val="000000"/>
                  </a:solidFill>
                  <a:cs typeface="Arial" panose="020B0604020202020204" pitchFamily="34" charset="0"/>
                </a:rPr>
                <a:t>data</a:t>
              </a:r>
              <a:r>
                <a:rPr lang="de-DE" sz="1400">
                  <a:solidFill>
                    <a:srgbClr val="000000"/>
                  </a:solidFill>
                  <a:cs typeface="Arial" panose="020B0604020202020204" pitchFamily="34" charset="0"/>
                </a:rPr>
                <a:t> </a:t>
              </a:r>
              <a:r>
                <a:rPr lang="de-DE" sz="1400" err="1">
                  <a:solidFill>
                    <a:srgbClr val="000000"/>
                  </a:solidFill>
                  <a:cs typeface="Arial" panose="020B0604020202020204" pitchFamily="34" charset="0"/>
                </a:rPr>
                <a:t>values</a:t>
              </a:r>
              <a:r>
                <a:rPr lang="de-DE" sz="1400">
                  <a:solidFill>
                    <a:srgbClr val="000000"/>
                  </a:solidFill>
                  <a:cs typeface="Arial" panose="020B0604020202020204" pitchFamily="34" charset="0"/>
                </a:rPr>
                <a:t> at a </a:t>
              </a:r>
              <a:r>
                <a:rPr lang="de-DE" sz="1400" err="1">
                  <a:solidFill>
                    <a:srgbClr val="000000"/>
                  </a:solidFill>
                  <a:cs typeface="Arial" panose="020B0604020202020204" pitchFamily="34" charset="0"/>
                </a:rPr>
                <a:t>specific</a:t>
              </a:r>
              <a:r>
                <a:rPr lang="de-DE" sz="1400">
                  <a:solidFill>
                    <a:srgbClr val="000000"/>
                  </a:solidFill>
                  <a:cs typeface="Arial" panose="020B0604020202020204" pitchFamily="34" charset="0"/>
                </a:rPr>
                <a:t> time</a:t>
              </a:r>
            </a:p>
          </p:txBody>
        </p:sp>
        <p:sp>
          <p:nvSpPr>
            <p:cNvPr id="47" name="Rechteck 46">
              <a:extLst>
                <a:ext uri="{FF2B5EF4-FFF2-40B4-BE49-F238E27FC236}">
                  <a16:creationId xmlns:a16="http://schemas.microsoft.com/office/drawing/2014/main" id="{0CD78827-23A5-ED43-921A-A854632A632D}"/>
                </a:ext>
              </a:extLst>
            </p:cNvPr>
            <p:cNvSpPr/>
            <p:nvPr/>
          </p:nvSpPr>
          <p:spPr>
            <a:xfrm>
              <a:off x="4417003" y="5850390"/>
              <a:ext cx="2557145" cy="261610"/>
            </a:xfrm>
            <a:prstGeom prst="rect">
              <a:avLst/>
            </a:prstGeom>
          </p:spPr>
          <p:txBody>
            <a:bodyPr wrap="square" tIns="0" anchor="t">
              <a:spAutoFit/>
            </a:bodyPr>
            <a:lstStyle/>
            <a:p>
              <a:pPr marL="1588" lvl="1" algn="ctr" fontAlgn="base">
                <a:spcBef>
                  <a:spcPct val="0"/>
                </a:spcBef>
                <a:spcAft>
                  <a:spcPct val="40000"/>
                </a:spcAft>
                <a:buClr>
                  <a:srgbClr val="179C7D"/>
                </a:buClr>
                <a:buSzPct val="150000"/>
                <a:buFont typeface="Wingdings" pitchFamily="2" charset="2"/>
                <a:buNone/>
              </a:pPr>
              <a:r>
                <a:rPr lang="de-DE" sz="1400" err="1">
                  <a:solidFill>
                    <a:srgbClr val="000000"/>
                  </a:solidFill>
                  <a:cs typeface="Arial" panose="020B0604020202020204" pitchFamily="34" charset="0"/>
                </a:rPr>
                <a:t>data</a:t>
              </a:r>
              <a:r>
                <a:rPr lang="de-DE" sz="1400">
                  <a:solidFill>
                    <a:srgbClr val="000000"/>
                  </a:solidFill>
                  <a:cs typeface="Arial" panose="020B0604020202020204" pitchFamily="34" charset="0"/>
                </a:rPr>
                <a:t> </a:t>
              </a:r>
              <a:r>
                <a:rPr lang="de-DE" sz="1400" err="1">
                  <a:solidFill>
                    <a:srgbClr val="000000"/>
                  </a:solidFill>
                  <a:cs typeface="Arial" panose="020B0604020202020204" pitchFamily="34" charset="0"/>
                </a:rPr>
                <a:t>values</a:t>
              </a:r>
              <a:r>
                <a:rPr lang="de-DE" sz="1400">
                  <a:solidFill>
                    <a:srgbClr val="000000"/>
                  </a:solidFill>
                  <a:cs typeface="Arial" panose="020B0604020202020204" pitchFamily="34" charset="0"/>
                </a:rPr>
                <a:t> in a time </a:t>
              </a:r>
              <a:r>
                <a:rPr lang="de-DE" sz="1400" err="1">
                  <a:solidFill>
                    <a:srgbClr val="000000"/>
                  </a:solidFill>
                  <a:cs typeface="Arial" panose="020B0604020202020204" pitchFamily="34" charset="0"/>
                </a:rPr>
                <a:t>window</a:t>
              </a:r>
              <a:endParaRPr lang="de-DE" sz="1400">
                <a:solidFill>
                  <a:srgbClr val="000000"/>
                </a:solidFill>
                <a:cs typeface="Arial" panose="020B0604020202020204" pitchFamily="34" charset="0"/>
              </a:endParaRPr>
            </a:p>
          </p:txBody>
        </p:sp>
        <p:sp>
          <p:nvSpPr>
            <p:cNvPr id="48" name="Rechteck 47">
              <a:extLst>
                <a:ext uri="{FF2B5EF4-FFF2-40B4-BE49-F238E27FC236}">
                  <a16:creationId xmlns:a16="http://schemas.microsoft.com/office/drawing/2014/main" id="{487D9F73-7986-A645-BD77-0A9C66653441}"/>
                </a:ext>
              </a:extLst>
            </p:cNvPr>
            <p:cNvSpPr/>
            <p:nvPr/>
          </p:nvSpPr>
          <p:spPr>
            <a:xfrm>
              <a:off x="7729818" y="5850390"/>
              <a:ext cx="3680871" cy="261610"/>
            </a:xfrm>
            <a:prstGeom prst="rect">
              <a:avLst/>
            </a:prstGeom>
          </p:spPr>
          <p:txBody>
            <a:bodyPr wrap="square" tIns="0" anchor="t">
              <a:spAutoFit/>
            </a:bodyPr>
            <a:lstStyle/>
            <a:p>
              <a:pPr marL="1588" lvl="1" algn="ctr" fontAlgn="base">
                <a:spcBef>
                  <a:spcPct val="0"/>
                </a:spcBef>
                <a:spcAft>
                  <a:spcPct val="40000"/>
                </a:spcAft>
                <a:buClr>
                  <a:srgbClr val="179C7D"/>
                </a:buClr>
                <a:buSzPct val="150000"/>
                <a:buFont typeface="Wingdings" pitchFamily="2" charset="2"/>
                <a:buNone/>
              </a:pPr>
              <a:r>
                <a:rPr lang="de-DE" sz="1400" err="1">
                  <a:solidFill>
                    <a:srgbClr val="000000"/>
                  </a:solidFill>
                  <a:cs typeface="Arial" panose="020B0604020202020204" pitchFamily="34" charset="0"/>
                </a:rPr>
                <a:t>derived</a:t>
              </a:r>
              <a:r>
                <a:rPr lang="de-DE" sz="1400">
                  <a:solidFill>
                    <a:srgbClr val="000000"/>
                  </a:solidFill>
                  <a:cs typeface="Arial" panose="020B0604020202020204" pitchFamily="34" charset="0"/>
                </a:rPr>
                <a:t> </a:t>
              </a:r>
              <a:r>
                <a:rPr lang="de-DE" sz="1400" err="1">
                  <a:solidFill>
                    <a:srgbClr val="000000"/>
                  </a:solidFill>
                  <a:cs typeface="Arial" panose="020B0604020202020204" pitchFamily="34" charset="0"/>
                </a:rPr>
                <a:t>features</a:t>
              </a:r>
              <a:r>
                <a:rPr lang="de-DE" sz="1400">
                  <a:solidFill>
                    <a:srgbClr val="000000"/>
                  </a:solidFill>
                  <a:cs typeface="Arial" panose="020B0604020202020204" pitchFamily="34" charset="0"/>
                </a:rPr>
                <a:t> in a time </a:t>
              </a:r>
              <a:r>
                <a:rPr lang="de-DE" sz="1400" err="1">
                  <a:solidFill>
                    <a:srgbClr val="000000"/>
                  </a:solidFill>
                  <a:cs typeface="Arial" panose="020B0604020202020204" pitchFamily="34" charset="0"/>
                </a:rPr>
                <a:t>window</a:t>
              </a:r>
              <a:endParaRPr lang="de-DE" sz="1400">
                <a:solidFill>
                  <a:srgbClr val="000000"/>
                </a:solidFill>
                <a:cs typeface="Arial" panose="020B0604020202020204" pitchFamily="34" charset="0"/>
              </a:endParaRPr>
            </a:p>
          </p:txBody>
        </p:sp>
        <p:grpSp>
          <p:nvGrpSpPr>
            <p:cNvPr id="68" name="Gruppieren 67">
              <a:extLst>
                <a:ext uri="{FF2B5EF4-FFF2-40B4-BE49-F238E27FC236}">
                  <a16:creationId xmlns:a16="http://schemas.microsoft.com/office/drawing/2014/main" id="{75F732F3-0096-CA48-B680-0F1436731226}"/>
                </a:ext>
              </a:extLst>
            </p:cNvPr>
            <p:cNvGrpSpPr/>
            <p:nvPr/>
          </p:nvGrpSpPr>
          <p:grpSpPr>
            <a:xfrm>
              <a:off x="4344328" y="3845800"/>
              <a:ext cx="2717936" cy="1869965"/>
              <a:chOff x="4837028" y="4507538"/>
              <a:chExt cx="2717936" cy="1869965"/>
            </a:xfrm>
          </p:grpSpPr>
          <p:grpSp>
            <p:nvGrpSpPr>
              <p:cNvPr id="49" name="Gruppieren 48">
                <a:extLst>
                  <a:ext uri="{FF2B5EF4-FFF2-40B4-BE49-F238E27FC236}">
                    <a16:creationId xmlns:a16="http://schemas.microsoft.com/office/drawing/2014/main" id="{5B27C23F-8C83-2F4F-9027-B3944A757B56}"/>
                  </a:ext>
                </a:extLst>
              </p:cNvPr>
              <p:cNvGrpSpPr/>
              <p:nvPr/>
            </p:nvGrpSpPr>
            <p:grpSpPr>
              <a:xfrm>
                <a:off x="4837028" y="4507538"/>
                <a:ext cx="2717936" cy="1691280"/>
                <a:chOff x="560513" y="1521696"/>
                <a:chExt cx="2717936" cy="1691280"/>
              </a:xfrm>
            </p:grpSpPr>
            <p:sp>
              <p:nvSpPr>
                <p:cNvPr id="50" name="Rechteck 49">
                  <a:extLst>
                    <a:ext uri="{FF2B5EF4-FFF2-40B4-BE49-F238E27FC236}">
                      <a16:creationId xmlns:a16="http://schemas.microsoft.com/office/drawing/2014/main" id="{F64D3E18-BA13-6945-BCB4-49E68E3963E8}"/>
                    </a:ext>
                  </a:extLst>
                </p:cNvPr>
                <p:cNvSpPr/>
                <p:nvPr/>
              </p:nvSpPr>
              <p:spPr bwMode="auto">
                <a:xfrm>
                  <a:off x="560513" y="1521696"/>
                  <a:ext cx="2711831" cy="169128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pic>
              <p:nvPicPr>
                <p:cNvPr id="51" name="Grafik 50">
                  <a:extLst>
                    <a:ext uri="{FF2B5EF4-FFF2-40B4-BE49-F238E27FC236}">
                      <a16:creationId xmlns:a16="http://schemas.microsoft.com/office/drawing/2014/main" id="{FA0909D4-8822-D44D-A44E-0F9D75FA92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749" b="31743"/>
                <a:stretch/>
              </p:blipFill>
              <p:spPr>
                <a:xfrm>
                  <a:off x="711203" y="1604678"/>
                  <a:ext cx="2109302" cy="1444359"/>
                </a:xfrm>
                <a:prstGeom prst="rect">
                  <a:avLst/>
                </a:prstGeom>
              </p:spPr>
            </p:pic>
            <mc:AlternateContent xmlns:mc="http://schemas.openxmlformats.org/markup-compatibility/2006" xmlns:a14="http://schemas.microsoft.com/office/drawing/2010/main">
              <mc:Choice Requires="a14">
                <p:sp>
                  <p:nvSpPr>
                    <p:cNvPr id="52" name="Textfeld 51">
                      <a:extLst>
                        <a:ext uri="{FF2B5EF4-FFF2-40B4-BE49-F238E27FC236}">
                          <a16:creationId xmlns:a16="http://schemas.microsoft.com/office/drawing/2014/main" id="{2DB5EBF7-38E3-DB4C-8099-951CB4698720}"/>
                        </a:ext>
                      </a:extLst>
                    </p:cNvPr>
                    <p:cNvSpPr txBox="1"/>
                    <p:nvPr/>
                  </p:nvSpPr>
                  <p:spPr>
                    <a:xfrm>
                      <a:off x="2760457" y="1770863"/>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𝑇</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𝐿</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52" name="Textfeld 51">
                      <a:extLst>
                        <a:ext uri="{FF2B5EF4-FFF2-40B4-BE49-F238E27FC236}">
                          <a16:creationId xmlns:a16="http://schemas.microsoft.com/office/drawing/2014/main" id="{2DB5EBF7-38E3-DB4C-8099-951CB4698720}"/>
                        </a:ext>
                      </a:extLst>
                    </p:cNvPr>
                    <p:cNvSpPr txBox="1">
                      <a:spLocks noRot="1" noChangeAspect="1" noMove="1" noResize="1" noEditPoints="1" noAdjustHandles="1" noChangeArrowheads="1" noChangeShapeType="1" noTextEdit="1"/>
                    </p:cNvSpPr>
                    <p:nvPr/>
                  </p:nvSpPr>
                  <p:spPr>
                    <a:xfrm>
                      <a:off x="2760457" y="1770863"/>
                      <a:ext cx="482977" cy="3447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feld 52">
                      <a:extLst>
                        <a:ext uri="{FF2B5EF4-FFF2-40B4-BE49-F238E27FC236}">
                          <a16:creationId xmlns:a16="http://schemas.microsoft.com/office/drawing/2014/main" id="{4986A95A-6C3B-784D-8D0C-2F3A99990B0A}"/>
                        </a:ext>
                      </a:extLst>
                    </p:cNvPr>
                    <p:cNvSpPr txBox="1"/>
                    <p:nvPr/>
                  </p:nvSpPr>
                  <p:spPr>
                    <a:xfrm>
                      <a:off x="2789367" y="2233481"/>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𝑀</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𝐾</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53" name="Textfeld 52">
                      <a:extLst>
                        <a:ext uri="{FF2B5EF4-FFF2-40B4-BE49-F238E27FC236}">
                          <a16:creationId xmlns:a16="http://schemas.microsoft.com/office/drawing/2014/main" id="{4986A95A-6C3B-784D-8D0C-2F3A99990B0A}"/>
                        </a:ext>
                      </a:extLst>
                    </p:cNvPr>
                    <p:cNvSpPr txBox="1">
                      <a:spLocks noRot="1" noChangeAspect="1" noMove="1" noResize="1" noEditPoints="1" noAdjustHandles="1" noChangeArrowheads="1" noChangeShapeType="1" noTextEdit="1"/>
                    </p:cNvSpPr>
                    <p:nvPr/>
                  </p:nvSpPr>
                  <p:spPr>
                    <a:xfrm>
                      <a:off x="2789367" y="2233481"/>
                      <a:ext cx="482977" cy="3447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feld 53">
                      <a:extLst>
                        <a:ext uri="{FF2B5EF4-FFF2-40B4-BE49-F238E27FC236}">
                          <a16:creationId xmlns:a16="http://schemas.microsoft.com/office/drawing/2014/main" id="{7105003A-89D6-0A46-A65F-D0AF565FE4B8}"/>
                        </a:ext>
                      </a:extLst>
                    </p:cNvPr>
                    <p:cNvSpPr txBox="1"/>
                    <p:nvPr/>
                  </p:nvSpPr>
                  <p:spPr>
                    <a:xfrm>
                      <a:off x="2795472" y="2686160"/>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𝑀</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𝐿</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54" name="Textfeld 53">
                      <a:extLst>
                        <a:ext uri="{FF2B5EF4-FFF2-40B4-BE49-F238E27FC236}">
                          <a16:creationId xmlns:a16="http://schemas.microsoft.com/office/drawing/2014/main" id="{7105003A-89D6-0A46-A65F-D0AF565FE4B8}"/>
                        </a:ext>
                      </a:extLst>
                    </p:cNvPr>
                    <p:cNvSpPr txBox="1">
                      <a:spLocks noRot="1" noChangeAspect="1" noMove="1" noResize="1" noEditPoints="1" noAdjustHandles="1" noChangeArrowheads="1" noChangeShapeType="1" noTextEdit="1"/>
                    </p:cNvSpPr>
                    <p:nvPr/>
                  </p:nvSpPr>
                  <p:spPr>
                    <a:xfrm>
                      <a:off x="2795472" y="2686160"/>
                      <a:ext cx="482977" cy="344710"/>
                    </a:xfrm>
                    <a:prstGeom prst="rect">
                      <a:avLst/>
                    </a:prstGeom>
                    <a:blipFill>
                      <a:blip r:embed="rId11"/>
                      <a:stretch>
                        <a:fillRect/>
                      </a:stretch>
                    </a:blipFill>
                  </p:spPr>
                  <p:txBody>
                    <a:bodyPr/>
                    <a:lstStyle/>
                    <a:p>
                      <a:r>
                        <a:rPr lang="en-US">
                          <a:noFill/>
                        </a:rPr>
                        <a:t> </a:t>
                      </a:r>
                    </a:p>
                  </p:txBody>
                </p:sp>
              </mc:Fallback>
            </mc:AlternateContent>
          </p:grpSp>
          <p:sp>
            <p:nvSpPr>
              <p:cNvPr id="55" name="Rechteck 54">
                <a:extLst>
                  <a:ext uri="{FF2B5EF4-FFF2-40B4-BE49-F238E27FC236}">
                    <a16:creationId xmlns:a16="http://schemas.microsoft.com/office/drawing/2014/main" id="{E73902ED-98AC-484B-B887-54DFE373E937}"/>
                  </a:ext>
                </a:extLst>
              </p:cNvPr>
              <p:cNvSpPr/>
              <p:nvPr/>
            </p:nvSpPr>
            <p:spPr bwMode="auto">
              <a:xfrm>
                <a:off x="5619608" y="4651592"/>
                <a:ext cx="191636" cy="1385150"/>
              </a:xfrm>
              <a:prstGeom prst="rect">
                <a:avLst/>
              </a:prstGeom>
              <a:noFill/>
              <a:ln w="19050">
                <a:solidFill>
                  <a:srgbClr val="0707E7"/>
                </a:solidFill>
              </a:ln>
              <a:effectLst/>
            </p:spPr>
            <p:txBody>
              <a:bodyPr vert="horz" wrap="square" lIns="0" tIns="0" rIns="0" bIns="0" numCol="1" rtlCol="0" anchor="t" anchorCtr="0" compatLnSpc="1">
                <a:prstTxWarp prst="textNoShape">
                  <a:avLst/>
                </a:prstTxWarp>
              </a:bodyPr>
              <a:lstStyle/>
              <a:p>
                <a:pPr fontAlgn="base">
                  <a:spcBef>
                    <a:spcPct val="0"/>
                  </a:spcBef>
                  <a:spcAft>
                    <a:spcPct val="40000"/>
                  </a:spcAft>
                  <a:buFont typeface="Wingdings" pitchFamily="2" charset="2"/>
                  <a:buNone/>
                </a:pPr>
                <a:endParaRPr lang="de-DE">
                  <a:solidFill>
                    <a:srgbClr val="000000"/>
                  </a:solidFill>
                  <a:latin typeface="Frutiger LT Com 55 Roman" pitchFamily="34" charset="0"/>
                </a:endParaRPr>
              </a:p>
            </p:txBody>
          </p:sp>
          <p:cxnSp>
            <p:nvCxnSpPr>
              <p:cNvPr id="56" name="Gerader Verbinder 124">
                <a:extLst>
                  <a:ext uri="{FF2B5EF4-FFF2-40B4-BE49-F238E27FC236}">
                    <a16:creationId xmlns:a16="http://schemas.microsoft.com/office/drawing/2014/main" id="{C0216A3A-4599-164A-8E30-D21EE4EF7D52}"/>
                  </a:ext>
                </a:extLst>
              </p:cNvPr>
              <p:cNvCxnSpPr/>
              <p:nvPr/>
            </p:nvCxnSpPr>
            <p:spPr bwMode="auto">
              <a:xfrm flipH="1">
                <a:off x="5717126" y="6025991"/>
                <a:ext cx="2294" cy="351512"/>
              </a:xfrm>
              <a:prstGeom prst="line">
                <a:avLst/>
              </a:prstGeom>
              <a:noFill/>
              <a:ln w="19050" cap="flat" cmpd="sng" algn="ctr">
                <a:solidFill>
                  <a:srgbClr val="0707E7"/>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uppieren 68">
              <a:extLst>
                <a:ext uri="{FF2B5EF4-FFF2-40B4-BE49-F238E27FC236}">
                  <a16:creationId xmlns:a16="http://schemas.microsoft.com/office/drawing/2014/main" id="{CF6477E9-49E6-2044-80D7-3192D9CBA2B6}"/>
                </a:ext>
              </a:extLst>
            </p:cNvPr>
            <p:cNvGrpSpPr/>
            <p:nvPr/>
          </p:nvGrpSpPr>
          <p:grpSpPr>
            <a:xfrm>
              <a:off x="8197899" y="3843557"/>
              <a:ext cx="3088559" cy="1958122"/>
              <a:chOff x="7783859" y="4527364"/>
              <a:chExt cx="3088559" cy="1958122"/>
            </a:xfrm>
          </p:grpSpPr>
          <p:grpSp>
            <p:nvGrpSpPr>
              <p:cNvPr id="58" name="Gruppieren 57">
                <a:extLst>
                  <a:ext uri="{FF2B5EF4-FFF2-40B4-BE49-F238E27FC236}">
                    <a16:creationId xmlns:a16="http://schemas.microsoft.com/office/drawing/2014/main" id="{985E8F33-CDE3-5A4E-AA47-70C563A683F6}"/>
                  </a:ext>
                </a:extLst>
              </p:cNvPr>
              <p:cNvGrpSpPr/>
              <p:nvPr/>
            </p:nvGrpSpPr>
            <p:grpSpPr>
              <a:xfrm>
                <a:off x="7783859" y="4527364"/>
                <a:ext cx="2717936" cy="1691280"/>
                <a:chOff x="560513" y="1521696"/>
                <a:chExt cx="2717936" cy="1691280"/>
              </a:xfrm>
            </p:grpSpPr>
            <p:sp>
              <p:nvSpPr>
                <p:cNvPr id="59" name="Rechteck 58">
                  <a:extLst>
                    <a:ext uri="{FF2B5EF4-FFF2-40B4-BE49-F238E27FC236}">
                      <a16:creationId xmlns:a16="http://schemas.microsoft.com/office/drawing/2014/main" id="{45103C66-0B40-EC4C-8F1C-17B5CF9B99AB}"/>
                    </a:ext>
                  </a:extLst>
                </p:cNvPr>
                <p:cNvSpPr/>
                <p:nvPr/>
              </p:nvSpPr>
              <p:spPr bwMode="auto">
                <a:xfrm>
                  <a:off x="560513" y="1521696"/>
                  <a:ext cx="2711831" cy="169128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pic>
              <p:nvPicPr>
                <p:cNvPr id="60" name="Grafik 59">
                  <a:extLst>
                    <a:ext uri="{FF2B5EF4-FFF2-40B4-BE49-F238E27FC236}">
                      <a16:creationId xmlns:a16="http://schemas.microsoft.com/office/drawing/2014/main" id="{4CFB2D76-074C-4948-A10B-DDAF29B52C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749" b="31743"/>
                <a:stretch/>
              </p:blipFill>
              <p:spPr>
                <a:xfrm>
                  <a:off x="711203" y="1604678"/>
                  <a:ext cx="2109302" cy="1444359"/>
                </a:xfrm>
                <a:prstGeom prst="rect">
                  <a:avLst/>
                </a:prstGeom>
              </p:spPr>
            </p:pic>
            <mc:AlternateContent xmlns:mc="http://schemas.openxmlformats.org/markup-compatibility/2006" xmlns:a14="http://schemas.microsoft.com/office/drawing/2010/main">
              <mc:Choice Requires="a14">
                <p:sp>
                  <p:nvSpPr>
                    <p:cNvPr id="61" name="Textfeld 60">
                      <a:extLst>
                        <a:ext uri="{FF2B5EF4-FFF2-40B4-BE49-F238E27FC236}">
                          <a16:creationId xmlns:a16="http://schemas.microsoft.com/office/drawing/2014/main" id="{87A034DE-3616-0F47-B37F-1787BE56D105}"/>
                        </a:ext>
                      </a:extLst>
                    </p:cNvPr>
                    <p:cNvSpPr txBox="1"/>
                    <p:nvPr/>
                  </p:nvSpPr>
                  <p:spPr>
                    <a:xfrm>
                      <a:off x="2760457" y="1770863"/>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𝑇</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𝐿</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61" name="Textfeld 60">
                      <a:extLst>
                        <a:ext uri="{FF2B5EF4-FFF2-40B4-BE49-F238E27FC236}">
                          <a16:creationId xmlns:a16="http://schemas.microsoft.com/office/drawing/2014/main" id="{87A034DE-3616-0F47-B37F-1787BE56D105}"/>
                        </a:ext>
                      </a:extLst>
                    </p:cNvPr>
                    <p:cNvSpPr txBox="1">
                      <a:spLocks noRot="1" noChangeAspect="1" noMove="1" noResize="1" noEditPoints="1" noAdjustHandles="1" noChangeArrowheads="1" noChangeShapeType="1" noTextEdit="1"/>
                    </p:cNvSpPr>
                    <p:nvPr/>
                  </p:nvSpPr>
                  <p:spPr>
                    <a:xfrm>
                      <a:off x="2760457" y="1770863"/>
                      <a:ext cx="482977" cy="3447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feld 61">
                      <a:extLst>
                        <a:ext uri="{FF2B5EF4-FFF2-40B4-BE49-F238E27FC236}">
                          <a16:creationId xmlns:a16="http://schemas.microsoft.com/office/drawing/2014/main" id="{85CD65D5-092C-5040-90B3-9715D6FE44EC}"/>
                        </a:ext>
                      </a:extLst>
                    </p:cNvPr>
                    <p:cNvSpPr txBox="1"/>
                    <p:nvPr/>
                  </p:nvSpPr>
                  <p:spPr>
                    <a:xfrm>
                      <a:off x="2789367" y="2233481"/>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𝑀</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𝐾</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62" name="Textfeld 61">
                      <a:extLst>
                        <a:ext uri="{FF2B5EF4-FFF2-40B4-BE49-F238E27FC236}">
                          <a16:creationId xmlns:a16="http://schemas.microsoft.com/office/drawing/2014/main" id="{85CD65D5-092C-5040-90B3-9715D6FE44EC}"/>
                        </a:ext>
                      </a:extLst>
                    </p:cNvPr>
                    <p:cNvSpPr txBox="1">
                      <a:spLocks noRot="1" noChangeAspect="1" noMove="1" noResize="1" noEditPoints="1" noAdjustHandles="1" noChangeArrowheads="1" noChangeShapeType="1" noTextEdit="1"/>
                    </p:cNvSpPr>
                    <p:nvPr/>
                  </p:nvSpPr>
                  <p:spPr>
                    <a:xfrm>
                      <a:off x="2789367" y="2233481"/>
                      <a:ext cx="482977" cy="3447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feld 62">
                      <a:extLst>
                        <a:ext uri="{FF2B5EF4-FFF2-40B4-BE49-F238E27FC236}">
                          <a16:creationId xmlns:a16="http://schemas.microsoft.com/office/drawing/2014/main" id="{2AED5C73-30F2-0941-BC3B-4981F96A66EB}"/>
                        </a:ext>
                      </a:extLst>
                    </p:cNvPr>
                    <p:cNvSpPr txBox="1"/>
                    <p:nvPr/>
                  </p:nvSpPr>
                  <p:spPr>
                    <a:xfrm>
                      <a:off x="2795472" y="2686160"/>
                      <a:ext cx="482977" cy="344710"/>
                    </a:xfrm>
                    <a:prstGeom prst="rect">
                      <a:avLst/>
                    </a:prstGeom>
                    <a:noFill/>
                  </p:spPr>
                  <p:txBody>
                    <a:bodyPr wrap="square" lIns="0" tIns="0" rIns="0" bIns="0" rtlCol="0">
                      <a:spAutoFit/>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sSub>
                              <m:sSubPr>
                                <m:ctrlP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𝑀</m:t>
                                </m:r>
                              </m:e>
                              <m:sub>
                                <m:r>
                                  <a:rPr kumimoji="0" lang="de-DE" sz="1600" b="0" i="1" u="none" strike="noStrike" kern="0" cap="none" spc="0" normalizeH="0" baseline="0" noProof="0" smtClean="0">
                                    <a:ln>
                                      <a:noFill/>
                                    </a:ln>
                                    <a:solidFill>
                                      <a:srgbClr val="000000"/>
                                    </a:solidFill>
                                    <a:effectLst/>
                                    <a:uLnTx/>
                                    <a:uFillTx/>
                                    <a:latin typeface="Cambria Math" panose="02040503050406030204" pitchFamily="18" charset="0"/>
                                  </a:rPr>
                                  <m:t>𝐿</m:t>
                                </m:r>
                              </m:sub>
                            </m:sSub>
                          </m:oMath>
                        </m:oMathPara>
                      </a14:m>
                      <a:endParaRPr kumimoji="0" lang="de-DE" sz="1600" b="0" i="0" u="none" strike="noStrike" kern="0" cap="none" spc="0" normalizeH="0" baseline="0" noProof="0">
                        <a:ln>
                          <a:noFill/>
                        </a:ln>
                        <a:solidFill>
                          <a:srgbClr val="000000"/>
                        </a:solidFill>
                        <a:effectLst/>
                        <a:uLnTx/>
                        <a:uFillTx/>
                        <a:latin typeface="Frutiger LT Com 55 Roman" pitchFamily="34" charset="0"/>
                      </a:endParaRPr>
                    </a:p>
                  </p:txBody>
                </p:sp>
              </mc:Choice>
              <mc:Fallback xmlns="">
                <p:sp>
                  <p:nvSpPr>
                    <p:cNvPr id="63" name="Textfeld 62">
                      <a:extLst>
                        <a:ext uri="{FF2B5EF4-FFF2-40B4-BE49-F238E27FC236}">
                          <a16:creationId xmlns:a16="http://schemas.microsoft.com/office/drawing/2014/main" id="{2AED5C73-30F2-0941-BC3B-4981F96A66EB}"/>
                        </a:ext>
                      </a:extLst>
                    </p:cNvPr>
                    <p:cNvSpPr txBox="1">
                      <a:spLocks noRot="1" noChangeAspect="1" noMove="1" noResize="1" noEditPoints="1" noAdjustHandles="1" noChangeArrowheads="1" noChangeShapeType="1" noTextEdit="1"/>
                    </p:cNvSpPr>
                    <p:nvPr/>
                  </p:nvSpPr>
                  <p:spPr>
                    <a:xfrm>
                      <a:off x="2795472" y="2686160"/>
                      <a:ext cx="482977" cy="344710"/>
                    </a:xfrm>
                    <a:prstGeom prst="rect">
                      <a:avLst/>
                    </a:prstGeom>
                    <a:blipFill>
                      <a:blip r:embed="rId11"/>
                      <a:stretch>
                        <a:fillRect/>
                      </a:stretch>
                    </a:blipFill>
                  </p:spPr>
                  <p:txBody>
                    <a:bodyPr/>
                    <a:lstStyle/>
                    <a:p>
                      <a:r>
                        <a:rPr lang="en-US">
                          <a:noFill/>
                        </a:rPr>
                        <a:t> </a:t>
                      </a:r>
                    </a:p>
                  </p:txBody>
                </p:sp>
              </mc:Fallback>
            </mc:AlternateContent>
          </p:grpSp>
          <p:sp>
            <p:nvSpPr>
              <p:cNvPr id="64" name="Rechteck 63">
                <a:extLst>
                  <a:ext uri="{FF2B5EF4-FFF2-40B4-BE49-F238E27FC236}">
                    <a16:creationId xmlns:a16="http://schemas.microsoft.com/office/drawing/2014/main" id="{2BD58076-0B6E-8D4A-8778-D1271E242A4E}"/>
                  </a:ext>
                </a:extLst>
              </p:cNvPr>
              <p:cNvSpPr/>
              <p:nvPr/>
            </p:nvSpPr>
            <p:spPr bwMode="auto">
              <a:xfrm>
                <a:off x="8566439" y="4671418"/>
                <a:ext cx="191636" cy="1385150"/>
              </a:xfrm>
              <a:prstGeom prst="rect">
                <a:avLst/>
              </a:prstGeom>
              <a:noFill/>
              <a:ln w="19050">
                <a:solidFill>
                  <a:srgbClr val="0707E7"/>
                </a:solidFill>
              </a:ln>
              <a:effectLst/>
            </p:spPr>
            <p:txBody>
              <a:bodyPr vert="horz" wrap="square" lIns="0" tIns="0" rIns="0" bIns="0" numCol="1" rtlCol="0" anchor="t" anchorCtr="0" compatLnSpc="1">
                <a:prstTxWarp prst="textNoShape">
                  <a:avLst/>
                </a:prstTxWarp>
              </a:bodyPr>
              <a:lstStyle/>
              <a:p>
                <a:pPr fontAlgn="base">
                  <a:spcBef>
                    <a:spcPct val="0"/>
                  </a:spcBef>
                  <a:spcAft>
                    <a:spcPct val="40000"/>
                  </a:spcAft>
                  <a:buFont typeface="Wingdings" pitchFamily="2" charset="2"/>
                  <a:buNone/>
                </a:pPr>
                <a:endParaRPr lang="de-DE">
                  <a:solidFill>
                    <a:srgbClr val="000000"/>
                  </a:solidFill>
                  <a:latin typeface="Frutiger LT Com 55 Roman" pitchFamily="34" charset="0"/>
                </a:endParaRPr>
              </a:p>
            </p:txBody>
          </p:sp>
          <p:cxnSp>
            <p:nvCxnSpPr>
              <p:cNvPr id="65" name="Gerader Verbinder 133">
                <a:extLst>
                  <a:ext uri="{FF2B5EF4-FFF2-40B4-BE49-F238E27FC236}">
                    <a16:creationId xmlns:a16="http://schemas.microsoft.com/office/drawing/2014/main" id="{A12DB09A-E81A-BD48-A9E6-7FFDC636DC23}"/>
                  </a:ext>
                </a:extLst>
              </p:cNvPr>
              <p:cNvCxnSpPr/>
              <p:nvPr/>
            </p:nvCxnSpPr>
            <p:spPr bwMode="auto">
              <a:xfrm flipH="1">
                <a:off x="8663957" y="6045817"/>
                <a:ext cx="2294" cy="351512"/>
              </a:xfrm>
              <a:prstGeom prst="line">
                <a:avLst/>
              </a:prstGeom>
              <a:noFill/>
              <a:ln w="19050" cap="flat" cmpd="sng" algn="ctr">
                <a:solidFill>
                  <a:srgbClr val="0707E7"/>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6" name="Rechteck 65">
                    <a:extLst>
                      <a:ext uri="{FF2B5EF4-FFF2-40B4-BE49-F238E27FC236}">
                        <a16:creationId xmlns:a16="http://schemas.microsoft.com/office/drawing/2014/main" id="{292DAE64-3D15-F448-A833-ADA9E91318E8}"/>
                      </a:ext>
                    </a:extLst>
                  </p:cNvPr>
                  <p:cNvSpPr/>
                  <p:nvPr/>
                </p:nvSpPr>
                <p:spPr bwMode="auto">
                  <a:xfrm>
                    <a:off x="8173362" y="6229906"/>
                    <a:ext cx="2699056" cy="255580"/>
                  </a:xfrm>
                  <a:prstGeom prst="rect">
                    <a:avLst/>
                  </a:prstGeom>
                  <a:noFill/>
                  <a:ln>
                    <a:noFill/>
                  </a:ln>
                  <a:effectLst/>
                </p:spPr>
                <p:txBody>
                  <a:bodyPr vert="horz" wrap="square" lIns="0" tIns="0" rIns="0" bIns="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40000"/>
                      </a:spcAft>
                      <a:buClrTx/>
                      <a:buSzTx/>
                      <a:buFont typeface="Wingdings" pitchFamily="2" charset="2"/>
                      <a:buNone/>
                      <a:tabLst/>
                      <a:defRPr/>
                    </a:pPr>
                    <a14:m>
                      <m:oMathPara xmlns:m="http://schemas.openxmlformats.org/officeDocument/2006/math">
                        <m:oMathParaPr>
                          <m:jc m:val="centerGroup"/>
                        </m:oMathParaPr>
                        <m:oMath xmlns:m="http://schemas.openxmlformats.org/officeDocument/2006/math">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𝑓</m:t>
                          </m:r>
                          <m:d>
                            <m:dPr>
                              <m:ctrlP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ctrlPr>
                            </m:dPr>
                            <m:e>
                              <m:sSub>
                                <m:sSubPr>
                                  <m:ctrlP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ctrlPr>
                                </m:sSubPr>
                                <m:e>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𝑇</m:t>
                                  </m:r>
                                </m:e>
                                <m:sub>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𝐿</m:t>
                                  </m:r>
                                </m:sub>
                              </m:sSub>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 </m:t>
                              </m:r>
                              <m:sSub>
                                <m:sSubPr>
                                  <m:ctrlP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ctrlPr>
                                </m:sSubPr>
                                <m:e>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𝑀</m:t>
                                  </m:r>
                                </m:e>
                                <m:sub>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𝐾</m:t>
                                  </m:r>
                                </m:sub>
                              </m:sSub>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 </m:t>
                              </m:r>
                              <m:sSub>
                                <m:sSubPr>
                                  <m:ctrlP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ctrlPr>
                                </m:sSubPr>
                                <m:e>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𝑀</m:t>
                                  </m:r>
                                </m:e>
                                <m:sub>
                                  <m:r>
                                    <a:rPr kumimoji="0" lang="de-DE" sz="1800" b="0" i="1" u="none" strike="noStrike" kern="0" cap="none" spc="0" normalizeH="0" baseline="0" noProof="0" smtClean="0">
                                      <a:ln>
                                        <a:noFill/>
                                      </a:ln>
                                      <a:solidFill>
                                        <a:srgbClr val="0707E7"/>
                                      </a:solidFill>
                                      <a:effectLst/>
                                      <a:uLnTx/>
                                      <a:uFillTx/>
                                      <a:latin typeface="Cambria Math" panose="02040503050406030204" pitchFamily="18" charset="0"/>
                                    </a:rPr>
                                    <m:t>𝐿</m:t>
                                  </m:r>
                                </m:sub>
                              </m:sSub>
                            </m:e>
                          </m:d>
                        </m:oMath>
                      </m:oMathPara>
                    </a14:m>
                    <a:endParaRPr kumimoji="0" lang="de-DE" sz="1400" b="0" i="1" u="none" strike="noStrike" kern="0" cap="none" spc="0" normalizeH="0" baseline="0" noProof="0">
                      <a:ln>
                        <a:noFill/>
                      </a:ln>
                      <a:effectLst/>
                      <a:uLnTx/>
                      <a:uFillTx/>
                      <a:latin typeface="+mj-lt"/>
                    </a:endParaRPr>
                  </a:p>
                </p:txBody>
              </p:sp>
            </mc:Choice>
            <mc:Fallback xmlns="">
              <p:sp>
                <p:nvSpPr>
                  <p:cNvPr id="66" name="Rechteck 65">
                    <a:extLst>
                      <a:ext uri="{FF2B5EF4-FFF2-40B4-BE49-F238E27FC236}">
                        <a16:creationId xmlns:a16="http://schemas.microsoft.com/office/drawing/2014/main" id="{292DAE64-3D15-F448-A833-ADA9E91318E8}"/>
                      </a:ext>
                    </a:extLst>
                  </p:cNvPr>
                  <p:cNvSpPr>
                    <a:spLocks noRot="1" noChangeAspect="1" noMove="1" noResize="1" noEditPoints="1" noAdjustHandles="1" noChangeArrowheads="1" noChangeShapeType="1" noTextEdit="1"/>
                  </p:cNvSpPr>
                  <p:nvPr/>
                </p:nvSpPr>
                <p:spPr bwMode="auto">
                  <a:xfrm>
                    <a:off x="8173362" y="6229906"/>
                    <a:ext cx="2699056" cy="255580"/>
                  </a:xfrm>
                  <a:prstGeom prst="rect">
                    <a:avLst/>
                  </a:prstGeom>
                  <a:blipFill>
                    <a:blip r:embed="rId13"/>
                    <a:stretch>
                      <a:fillRect b="-7143"/>
                    </a:stretch>
                  </a:blipFill>
                  <a:ln>
                    <a:noFill/>
                  </a:ln>
                  <a:effectLst/>
                </p:spPr>
                <p:txBody>
                  <a:bodyPr/>
                  <a:lstStyle/>
                  <a:p>
                    <a:r>
                      <a:rPr lang="en-US">
                        <a:noFill/>
                      </a:rPr>
                      <a:t> </a:t>
                    </a:r>
                  </a:p>
                </p:txBody>
              </p:sp>
            </mc:Fallback>
          </mc:AlternateContent>
        </p:grpSp>
      </p:grpSp>
    </p:spTree>
    <p:extLst>
      <p:ext uri="{BB962C8B-B14F-4D97-AF65-F5344CB8AC3E}">
        <p14:creationId xmlns:p14="http://schemas.microsoft.com/office/powerpoint/2010/main" val="170402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Feature Engineering</a:t>
            </a:r>
          </a:p>
        </p:txBody>
      </p:sp>
      <p:sp>
        <p:nvSpPr>
          <p:cNvPr id="3" name="Fußzeilenplatzhalter 2"/>
          <p:cNvSpPr>
            <a:spLocks noGrp="1"/>
          </p:cNvSpPr>
          <p:nvPr>
            <p:ph type="ftr" sz="quarter" idx="10"/>
          </p:nvPr>
        </p:nvSpPr>
        <p:spPr/>
        <p:txBody>
          <a:bodyPr/>
          <a:lstStyle/>
          <a:p>
            <a:r>
              <a:rPr lang="de-DE" noProof="0"/>
              <a:t>© Heinz Nixdorf Institute / Fraunhofer IEM</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62</a:t>
            </a:fld>
            <a:endParaRPr lang="de-DE" noProof="0"/>
          </a:p>
        </p:txBody>
      </p:sp>
      <p:sp>
        <p:nvSpPr>
          <p:cNvPr id="5" name="Textplatzhalter 4"/>
          <p:cNvSpPr>
            <a:spLocks noGrp="1"/>
          </p:cNvSpPr>
          <p:nvPr>
            <p:ph type="body" sz="quarter" idx="13"/>
          </p:nvPr>
        </p:nvSpPr>
        <p:spPr/>
        <p:txBody>
          <a:bodyPr/>
          <a:lstStyle/>
          <a:p>
            <a:r>
              <a:rPr lang="de-DE"/>
              <a:t>Time-Series Features: </a:t>
            </a:r>
            <a:r>
              <a:rPr lang="de-DE" err="1"/>
              <a:t>Example</a:t>
            </a:r>
            <a:r>
              <a:rPr lang="de-DE"/>
              <a:t> Custom Features </a:t>
            </a:r>
            <a:r>
              <a:rPr lang="de-DE" err="1"/>
              <a:t>for</a:t>
            </a:r>
            <a:r>
              <a:rPr lang="de-DE"/>
              <a:t> </a:t>
            </a:r>
            <a:r>
              <a:rPr lang="de-DE" err="1"/>
              <a:t>Milling</a:t>
            </a:r>
            <a:r>
              <a:rPr lang="de-DE"/>
              <a:t> Operation</a:t>
            </a:r>
          </a:p>
        </p:txBody>
      </p:sp>
      <p:sp>
        <p:nvSpPr>
          <p:cNvPr id="72" name="Fußzeilenplatzhalter 2">
            <a:extLst>
              <a:ext uri="{FF2B5EF4-FFF2-40B4-BE49-F238E27FC236}">
                <a16:creationId xmlns:a16="http://schemas.microsoft.com/office/drawing/2014/main" id="{CEB2FCD6-15E2-B84B-8860-309F490B5204}"/>
              </a:ext>
            </a:extLst>
          </p:cNvPr>
          <p:cNvSpPr txBox="1">
            <a:spLocks/>
          </p:cNvSpPr>
          <p:nvPr/>
        </p:nvSpPr>
        <p:spPr bwMode="gray">
          <a:xfrm>
            <a:off x="1126416" y="6102000"/>
            <a:ext cx="7703259" cy="396000"/>
          </a:xfrm>
          <a:prstGeom prst="rect">
            <a:avLst/>
          </a:prstGeom>
        </p:spPr>
        <p:txBody>
          <a:bodyPr vert="horz" lIns="0" tIns="0" rIns="0" bIns="0" rtlCol="0" anchor="ctr"/>
          <a:lstStyle>
            <a:defPPr>
              <a:defRPr lang="de-DE"/>
            </a:defPPr>
            <a:lvl1pPr marL="0" algn="l"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Image Source: Chen et al, „CPS Modeling </a:t>
            </a:r>
            <a:r>
              <a:rPr lang="de-DE" err="1"/>
              <a:t>of</a:t>
            </a:r>
            <a:r>
              <a:rPr lang="de-DE"/>
              <a:t> CNC </a:t>
            </a:r>
            <a:r>
              <a:rPr lang="de-DE" err="1"/>
              <a:t>Machine</a:t>
            </a:r>
            <a:r>
              <a:rPr lang="de-DE"/>
              <a:t> Tool Work </a:t>
            </a:r>
            <a:r>
              <a:rPr lang="de-DE" err="1"/>
              <a:t>Processes</a:t>
            </a:r>
            <a:r>
              <a:rPr lang="de-DE"/>
              <a:t> </a:t>
            </a:r>
            <a:r>
              <a:rPr lang="de-DE" err="1"/>
              <a:t>Using</a:t>
            </a:r>
            <a:r>
              <a:rPr lang="de-DE"/>
              <a:t> an </a:t>
            </a:r>
            <a:r>
              <a:rPr lang="de-DE" err="1"/>
              <a:t>Instruction</a:t>
            </a:r>
            <a:r>
              <a:rPr lang="de-DE"/>
              <a:t>-Domain </a:t>
            </a:r>
            <a:r>
              <a:rPr lang="de-DE" err="1"/>
              <a:t>based</a:t>
            </a:r>
            <a:r>
              <a:rPr lang="de-DE"/>
              <a:t> </a:t>
            </a:r>
            <a:r>
              <a:rPr lang="de-DE" err="1"/>
              <a:t>approach</a:t>
            </a:r>
            <a:r>
              <a:rPr lang="de-DE"/>
              <a:t>“, 2015</a:t>
            </a:r>
          </a:p>
        </p:txBody>
      </p:sp>
      <p:pic>
        <p:nvPicPr>
          <p:cNvPr id="7" name="Grafik 6">
            <a:extLst>
              <a:ext uri="{FF2B5EF4-FFF2-40B4-BE49-F238E27FC236}">
                <a16:creationId xmlns:a16="http://schemas.microsoft.com/office/drawing/2014/main" id="{DC0B6EAA-D206-7943-B2A2-8016F99CD1F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484215" y="1283008"/>
            <a:ext cx="5879592" cy="3018611"/>
          </a:xfrm>
          <a:prstGeom prst="rect">
            <a:avLst/>
          </a:prstGeom>
        </p:spPr>
      </p:pic>
      <p:sp>
        <p:nvSpPr>
          <p:cNvPr id="73" name="Textfeld 72">
            <a:extLst>
              <a:ext uri="{FF2B5EF4-FFF2-40B4-BE49-F238E27FC236}">
                <a16:creationId xmlns:a16="http://schemas.microsoft.com/office/drawing/2014/main" id="{859798A6-3860-6A4B-976C-FB313184E8F0}"/>
              </a:ext>
            </a:extLst>
          </p:cNvPr>
          <p:cNvSpPr txBox="1"/>
          <p:nvPr/>
        </p:nvSpPr>
        <p:spPr>
          <a:xfrm rot="16200000">
            <a:off x="888877" y="2623035"/>
            <a:ext cx="2378869" cy="338554"/>
          </a:xfrm>
          <a:prstGeom prst="rect">
            <a:avLst/>
          </a:prstGeom>
          <a:noFill/>
        </p:spPr>
        <p:txBody>
          <a:bodyPr wrap="square">
            <a:spAutoFit/>
          </a:bodyPr>
          <a:lstStyle/>
          <a:p>
            <a:pPr marL="1588" lvl="1" algn="ctr" fontAlgn="base">
              <a:spcBef>
                <a:spcPct val="0"/>
              </a:spcBef>
              <a:spcAft>
                <a:spcPct val="40000"/>
              </a:spcAft>
              <a:buClr>
                <a:srgbClr val="179C7D"/>
              </a:buClr>
              <a:buSzPct val="150000"/>
              <a:buFont typeface="Wingdings" pitchFamily="2" charset="2"/>
              <a:buNone/>
            </a:pPr>
            <a:r>
              <a:rPr lang="de-DE" sz="1600" b="1">
                <a:solidFill>
                  <a:srgbClr val="000000"/>
                </a:solidFill>
                <a:cs typeface="Arial" panose="020B0604020202020204" pitchFamily="34" charset="0"/>
              </a:rPr>
              <a:t>Spindle </a:t>
            </a:r>
            <a:r>
              <a:rPr lang="de-DE" sz="1600" b="1" err="1">
                <a:solidFill>
                  <a:srgbClr val="000000"/>
                </a:solidFill>
                <a:cs typeface="Arial" panose="020B0604020202020204" pitchFamily="34" charset="0"/>
              </a:rPr>
              <a:t>Current</a:t>
            </a:r>
            <a:r>
              <a:rPr lang="de-DE" sz="1600" b="1">
                <a:solidFill>
                  <a:srgbClr val="000000"/>
                </a:solidFill>
                <a:cs typeface="Arial" panose="020B0604020202020204" pitchFamily="34" charset="0"/>
              </a:rPr>
              <a:t> [A]</a:t>
            </a:r>
          </a:p>
        </p:txBody>
      </p:sp>
      <p:sp>
        <p:nvSpPr>
          <p:cNvPr id="74" name="Textfeld 73">
            <a:extLst>
              <a:ext uri="{FF2B5EF4-FFF2-40B4-BE49-F238E27FC236}">
                <a16:creationId xmlns:a16="http://schemas.microsoft.com/office/drawing/2014/main" id="{33B48978-A28D-F049-86B3-2B3B5443BFDB}"/>
              </a:ext>
            </a:extLst>
          </p:cNvPr>
          <p:cNvSpPr txBox="1"/>
          <p:nvPr/>
        </p:nvSpPr>
        <p:spPr>
          <a:xfrm>
            <a:off x="6206107" y="4257217"/>
            <a:ext cx="2378869" cy="338554"/>
          </a:xfrm>
          <a:prstGeom prst="rect">
            <a:avLst/>
          </a:prstGeom>
          <a:noFill/>
        </p:spPr>
        <p:txBody>
          <a:bodyPr wrap="square">
            <a:spAutoFit/>
          </a:bodyPr>
          <a:lstStyle/>
          <a:p>
            <a:pPr marL="1588" lvl="1" algn="ctr" fontAlgn="base">
              <a:spcBef>
                <a:spcPct val="0"/>
              </a:spcBef>
              <a:spcAft>
                <a:spcPct val="40000"/>
              </a:spcAft>
              <a:buClr>
                <a:srgbClr val="179C7D"/>
              </a:buClr>
              <a:buSzPct val="150000"/>
              <a:buFont typeface="Wingdings" pitchFamily="2" charset="2"/>
              <a:buNone/>
            </a:pPr>
            <a:r>
              <a:rPr lang="de-DE" sz="1600" b="1">
                <a:solidFill>
                  <a:srgbClr val="000000"/>
                </a:solidFill>
                <a:cs typeface="Arial" panose="020B0604020202020204" pitchFamily="34" charset="0"/>
              </a:rPr>
              <a:t>Time [s]</a:t>
            </a:r>
          </a:p>
        </p:txBody>
      </p:sp>
      <p:sp>
        <p:nvSpPr>
          <p:cNvPr id="75" name="Textfeld 74">
            <a:extLst>
              <a:ext uri="{FF2B5EF4-FFF2-40B4-BE49-F238E27FC236}">
                <a16:creationId xmlns:a16="http://schemas.microsoft.com/office/drawing/2014/main" id="{8BC5ED36-F162-5D45-8265-486F29ABF55D}"/>
              </a:ext>
            </a:extLst>
          </p:cNvPr>
          <p:cNvSpPr txBox="1"/>
          <p:nvPr/>
        </p:nvSpPr>
        <p:spPr>
          <a:xfrm>
            <a:off x="8107398" y="2846516"/>
            <a:ext cx="2697309" cy="338554"/>
          </a:xfrm>
          <a:prstGeom prst="rect">
            <a:avLst/>
          </a:prstGeom>
          <a:noFill/>
          <a:ln w="12700">
            <a:noFill/>
          </a:ln>
        </p:spPr>
        <p:txBody>
          <a:bodyPr wrap="square">
            <a:spAutoFit/>
          </a:bodyPr>
          <a:lstStyle/>
          <a:p>
            <a:r>
              <a:rPr lang="de-DE" sz="1600" b="1" err="1">
                <a:solidFill>
                  <a:srgbClr val="C00000"/>
                </a:solidFill>
                <a:cs typeface="Arial" panose="020B0604020202020204" pitchFamily="34" charset="0"/>
              </a:rPr>
              <a:t>slope</a:t>
            </a:r>
            <a:r>
              <a:rPr lang="de-DE" sz="1600" b="1">
                <a:solidFill>
                  <a:srgbClr val="C00000"/>
                </a:solidFill>
                <a:cs typeface="Arial" panose="020B0604020202020204" pitchFamily="34" charset="0"/>
              </a:rPr>
              <a:t> / angle</a:t>
            </a:r>
            <a:endParaRPr lang="de-DE" sz="1600">
              <a:solidFill>
                <a:srgbClr val="C00000"/>
              </a:solidFill>
            </a:endParaRPr>
          </a:p>
        </p:txBody>
      </p:sp>
      <p:grpSp>
        <p:nvGrpSpPr>
          <p:cNvPr id="128" name="Gruppieren 127">
            <a:extLst>
              <a:ext uri="{FF2B5EF4-FFF2-40B4-BE49-F238E27FC236}">
                <a16:creationId xmlns:a16="http://schemas.microsoft.com/office/drawing/2014/main" id="{734A731D-99F4-2E48-8B10-728C4080AE77}"/>
              </a:ext>
            </a:extLst>
          </p:cNvPr>
          <p:cNvGrpSpPr/>
          <p:nvPr/>
        </p:nvGrpSpPr>
        <p:grpSpPr>
          <a:xfrm>
            <a:off x="2833120" y="2959860"/>
            <a:ext cx="533590" cy="844984"/>
            <a:chOff x="2833120" y="2959860"/>
            <a:chExt cx="533590" cy="844984"/>
          </a:xfrm>
        </p:grpSpPr>
        <p:sp>
          <p:nvSpPr>
            <p:cNvPr id="23" name="Kreis 22">
              <a:extLst>
                <a:ext uri="{FF2B5EF4-FFF2-40B4-BE49-F238E27FC236}">
                  <a16:creationId xmlns:a16="http://schemas.microsoft.com/office/drawing/2014/main" id="{C56E88AC-1931-5C45-A2F1-242BC94A7A0A}"/>
                </a:ext>
              </a:extLst>
            </p:cNvPr>
            <p:cNvSpPr/>
            <p:nvPr/>
          </p:nvSpPr>
          <p:spPr>
            <a:xfrm>
              <a:off x="2852455" y="3290589"/>
              <a:ext cx="514255" cy="514255"/>
            </a:xfrm>
            <a:prstGeom prst="pie">
              <a:avLst>
                <a:gd name="adj1" fmla="val 10799994"/>
                <a:gd name="adj2" fmla="val 15210986"/>
              </a:avLst>
            </a:prstGeom>
            <a:solidFill>
              <a:srgbClr val="FF0000">
                <a:alpha val="29804"/>
              </a:srgbClr>
            </a:solidFill>
            <a:ln w="12700">
              <a:solidFill>
                <a:srgbClr val="C00000"/>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nvGrpSpPr>
            <p:cNvPr id="124" name="Gruppieren 123">
              <a:extLst>
                <a:ext uri="{FF2B5EF4-FFF2-40B4-BE49-F238E27FC236}">
                  <a16:creationId xmlns:a16="http://schemas.microsoft.com/office/drawing/2014/main" id="{985257FB-31DE-A84E-8B4D-4511EEBB4A85}"/>
                </a:ext>
              </a:extLst>
            </p:cNvPr>
            <p:cNvGrpSpPr/>
            <p:nvPr/>
          </p:nvGrpSpPr>
          <p:grpSpPr>
            <a:xfrm>
              <a:off x="2833120" y="2959860"/>
              <a:ext cx="314448" cy="661458"/>
              <a:chOff x="3077819" y="3114675"/>
              <a:chExt cx="314448" cy="661458"/>
            </a:xfrm>
          </p:grpSpPr>
          <p:cxnSp>
            <p:nvCxnSpPr>
              <p:cNvPr id="15" name="Gerade Verbindung 14">
                <a:extLst>
                  <a:ext uri="{FF2B5EF4-FFF2-40B4-BE49-F238E27FC236}">
                    <a16:creationId xmlns:a16="http://schemas.microsoft.com/office/drawing/2014/main" id="{C271EA8E-96C8-A74D-93AB-3ADC9418911F}"/>
                  </a:ext>
                </a:extLst>
              </p:cNvPr>
              <p:cNvCxnSpPr>
                <a:cxnSpLocks/>
              </p:cNvCxnSpPr>
              <p:nvPr/>
            </p:nvCxnSpPr>
            <p:spPr>
              <a:xfrm>
                <a:off x="3200400" y="3114675"/>
                <a:ext cx="188988" cy="661458"/>
              </a:xfrm>
              <a:prstGeom prst="line">
                <a:avLst/>
              </a:prstGeom>
              <a:ln w="19050" cap="flat">
                <a:solidFill>
                  <a:srgbClr val="C00000"/>
                </a:solidFill>
                <a:miter lim="800000"/>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feld 83">
                    <a:extLst>
                      <a:ext uri="{FF2B5EF4-FFF2-40B4-BE49-F238E27FC236}">
                        <a16:creationId xmlns:a16="http://schemas.microsoft.com/office/drawing/2014/main" id="{0AC86984-8DA5-634E-B5FA-2E8C06551CE8}"/>
                      </a:ext>
                    </a:extLst>
                  </p:cNvPr>
                  <p:cNvSpPr txBox="1"/>
                  <p:nvPr/>
                </p:nvSpPr>
                <p:spPr>
                  <a:xfrm>
                    <a:off x="3077819" y="3491596"/>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r>
                            <a:rPr lang="de-DE" sz="1400" b="1" i="1" smtClean="0">
                              <a:solidFill>
                                <a:srgbClr val="C00000"/>
                              </a:solidFill>
                              <a:latin typeface="Cambria Math" panose="02040503050406030204" pitchFamily="18" charset="0"/>
                            </a:rPr>
                            <m:t>𝜶</m:t>
                          </m:r>
                        </m:oMath>
                      </m:oMathPara>
                    </a14:m>
                    <a:endParaRPr lang="de-DE" sz="1400" b="1" err="1">
                      <a:solidFill>
                        <a:srgbClr val="C00000"/>
                      </a:solidFill>
                    </a:endParaRPr>
                  </a:p>
                </p:txBody>
              </p:sp>
            </mc:Choice>
            <mc:Fallback xmlns="">
              <p:sp>
                <p:nvSpPr>
                  <p:cNvPr id="84" name="Textfeld 83">
                    <a:extLst>
                      <a:ext uri="{FF2B5EF4-FFF2-40B4-BE49-F238E27FC236}">
                        <a16:creationId xmlns:a16="http://schemas.microsoft.com/office/drawing/2014/main" id="{0AC86984-8DA5-634E-B5FA-2E8C06551CE8}"/>
                      </a:ext>
                    </a:extLst>
                  </p:cNvPr>
                  <p:cNvSpPr txBox="1">
                    <a:spLocks noRot="1" noChangeAspect="1" noMove="1" noResize="1" noEditPoints="1" noAdjustHandles="1" noChangeArrowheads="1" noChangeShapeType="1" noTextEdit="1"/>
                  </p:cNvSpPr>
                  <p:nvPr/>
                </p:nvSpPr>
                <p:spPr>
                  <a:xfrm>
                    <a:off x="3077819" y="3491596"/>
                    <a:ext cx="314448" cy="274320"/>
                  </a:xfrm>
                  <a:prstGeom prst="rect">
                    <a:avLst/>
                  </a:prstGeom>
                  <a:blipFill>
                    <a:blip r:embed="rId4"/>
                    <a:stretch>
                      <a:fillRect/>
                    </a:stretch>
                  </a:blipFill>
                </p:spPr>
                <p:txBody>
                  <a:bodyPr/>
                  <a:lstStyle/>
                  <a:p>
                    <a:r>
                      <a:rPr lang="en-US">
                        <a:noFill/>
                      </a:rPr>
                      <a:t> </a:t>
                    </a:r>
                  </a:p>
                </p:txBody>
              </p:sp>
            </mc:Fallback>
          </mc:AlternateContent>
        </p:grpSp>
      </p:grpSp>
      <p:sp>
        <p:nvSpPr>
          <p:cNvPr id="102" name="Textfeld 101">
            <a:extLst>
              <a:ext uri="{FF2B5EF4-FFF2-40B4-BE49-F238E27FC236}">
                <a16:creationId xmlns:a16="http://schemas.microsoft.com/office/drawing/2014/main" id="{BD93B09B-DD20-6248-98F2-FF178CAC16B4}"/>
              </a:ext>
            </a:extLst>
          </p:cNvPr>
          <p:cNvSpPr txBox="1"/>
          <p:nvPr/>
        </p:nvSpPr>
        <p:spPr>
          <a:xfrm>
            <a:off x="8107398" y="3154567"/>
            <a:ext cx="2082259" cy="338554"/>
          </a:xfrm>
          <a:prstGeom prst="rect">
            <a:avLst/>
          </a:prstGeom>
          <a:noFill/>
          <a:ln w="12700">
            <a:noFill/>
          </a:ln>
        </p:spPr>
        <p:txBody>
          <a:bodyPr wrap="square">
            <a:spAutoFit/>
          </a:bodyPr>
          <a:lstStyle/>
          <a:p>
            <a:r>
              <a:rPr lang="de-DE" sz="1600" b="1">
                <a:solidFill>
                  <a:schemeClr val="accent1"/>
                </a:solidFill>
                <a:cs typeface="Arial" panose="020B0604020202020204" pitchFamily="34" charset="0"/>
              </a:rPr>
              <a:t>time </a:t>
            </a:r>
            <a:r>
              <a:rPr lang="de-DE" sz="1600" b="1" err="1">
                <a:solidFill>
                  <a:schemeClr val="accent1"/>
                </a:solidFill>
                <a:cs typeface="Arial" panose="020B0604020202020204" pitchFamily="34" charset="0"/>
              </a:rPr>
              <a:t>durations</a:t>
            </a:r>
            <a:endParaRPr lang="de-DE" sz="1600">
              <a:solidFill>
                <a:schemeClr val="accent1"/>
              </a:solidFill>
            </a:endParaRPr>
          </a:p>
        </p:txBody>
      </p:sp>
      <p:grpSp>
        <p:nvGrpSpPr>
          <p:cNvPr id="126" name="Gruppieren 125">
            <a:extLst>
              <a:ext uri="{FF2B5EF4-FFF2-40B4-BE49-F238E27FC236}">
                <a16:creationId xmlns:a16="http://schemas.microsoft.com/office/drawing/2014/main" id="{C9302A35-8D45-5F48-841A-22CF8602EE18}"/>
              </a:ext>
            </a:extLst>
          </p:cNvPr>
          <p:cNvGrpSpPr/>
          <p:nvPr/>
        </p:nvGrpSpPr>
        <p:grpSpPr>
          <a:xfrm>
            <a:off x="3089110" y="3038198"/>
            <a:ext cx="4306431" cy="1040966"/>
            <a:chOff x="3333809" y="3193013"/>
            <a:chExt cx="4306431" cy="1040966"/>
          </a:xfrm>
        </p:grpSpPr>
        <p:cxnSp>
          <p:nvCxnSpPr>
            <p:cNvPr id="76" name="Gerade Verbindung 75">
              <a:extLst>
                <a:ext uri="{FF2B5EF4-FFF2-40B4-BE49-F238E27FC236}">
                  <a16:creationId xmlns:a16="http://schemas.microsoft.com/office/drawing/2014/main" id="{40FD0712-AFF1-8444-9546-791482B2F001}"/>
                </a:ext>
              </a:extLst>
            </p:cNvPr>
            <p:cNvCxnSpPr>
              <a:cxnSpLocks/>
            </p:cNvCxnSpPr>
            <p:nvPr/>
          </p:nvCxnSpPr>
          <p:spPr>
            <a:xfrm>
              <a:off x="3333809" y="3959659"/>
              <a:ext cx="996714"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B417015B-6292-3943-BA9C-5B84C0A2EB68}"/>
                </a:ext>
              </a:extLst>
            </p:cNvPr>
            <p:cNvCxnSpPr>
              <a:cxnSpLocks/>
            </p:cNvCxnSpPr>
            <p:nvPr/>
          </p:nvCxnSpPr>
          <p:spPr>
            <a:xfrm>
              <a:off x="4337723" y="3959659"/>
              <a:ext cx="594277"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B396D680-E58B-FF4E-90CB-0EFAE5661B0F}"/>
                </a:ext>
              </a:extLst>
            </p:cNvPr>
            <p:cNvCxnSpPr>
              <a:cxnSpLocks/>
            </p:cNvCxnSpPr>
            <p:nvPr/>
          </p:nvCxnSpPr>
          <p:spPr>
            <a:xfrm>
              <a:off x="5074433" y="3952118"/>
              <a:ext cx="591967"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D23636CE-90A5-0642-A9A2-03892DE8D08F}"/>
                </a:ext>
              </a:extLst>
            </p:cNvPr>
            <p:cNvCxnSpPr>
              <a:cxnSpLocks/>
            </p:cNvCxnSpPr>
            <p:nvPr/>
          </p:nvCxnSpPr>
          <p:spPr>
            <a:xfrm>
              <a:off x="5822839" y="3953849"/>
              <a:ext cx="591967"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1FD33B34-31E8-A941-93D5-707BE19A23BA}"/>
                </a:ext>
              </a:extLst>
            </p:cNvPr>
            <p:cNvCxnSpPr>
              <a:cxnSpLocks/>
            </p:cNvCxnSpPr>
            <p:nvPr/>
          </p:nvCxnSpPr>
          <p:spPr>
            <a:xfrm>
              <a:off x="6414806" y="3955580"/>
              <a:ext cx="1225434" cy="0"/>
            </a:xfrm>
            <a:prstGeom prst="line">
              <a:avLst/>
            </a:prstGeom>
            <a:ln w="19050" cap="flat">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34060259-ACE7-FA40-A9BB-0AF751DE8477}"/>
                </a:ext>
              </a:extLst>
            </p:cNvPr>
            <p:cNvCxnSpPr>
              <a:cxnSpLocks/>
            </p:cNvCxnSpPr>
            <p:nvPr/>
          </p:nvCxnSpPr>
          <p:spPr>
            <a:xfrm>
              <a:off x="3339767" y="3702531"/>
              <a:ext cx="0" cy="387464"/>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7A0DF439-E049-274E-88F9-212DA2E9F828}"/>
                </a:ext>
              </a:extLst>
            </p:cNvPr>
            <p:cNvCxnSpPr>
              <a:cxnSpLocks/>
            </p:cNvCxnSpPr>
            <p:nvPr/>
          </p:nvCxnSpPr>
          <p:spPr>
            <a:xfrm>
              <a:off x="4330523" y="3628756"/>
              <a:ext cx="0" cy="461239"/>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E54E75E7-8837-A544-BEC7-B257F78D92D5}"/>
                </a:ext>
              </a:extLst>
            </p:cNvPr>
            <p:cNvCxnSpPr>
              <a:cxnSpLocks/>
            </p:cNvCxnSpPr>
            <p:nvPr/>
          </p:nvCxnSpPr>
          <p:spPr>
            <a:xfrm>
              <a:off x="4919279" y="3274580"/>
              <a:ext cx="0" cy="815415"/>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Gerade Verbindung 91">
              <a:extLst>
                <a:ext uri="{FF2B5EF4-FFF2-40B4-BE49-F238E27FC236}">
                  <a16:creationId xmlns:a16="http://schemas.microsoft.com/office/drawing/2014/main" id="{FDDF846C-A031-D446-8220-644451D6D267}"/>
                </a:ext>
              </a:extLst>
            </p:cNvPr>
            <p:cNvCxnSpPr>
              <a:cxnSpLocks/>
            </p:cNvCxnSpPr>
            <p:nvPr/>
          </p:nvCxnSpPr>
          <p:spPr>
            <a:xfrm>
              <a:off x="4359494" y="3193013"/>
              <a:ext cx="0" cy="896982"/>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6311D42B-DB15-4D4D-A8D7-E6DCA12EED94}"/>
                </a:ext>
              </a:extLst>
            </p:cNvPr>
            <p:cNvCxnSpPr>
              <a:cxnSpLocks/>
            </p:cNvCxnSpPr>
            <p:nvPr/>
          </p:nvCxnSpPr>
          <p:spPr>
            <a:xfrm>
              <a:off x="5071679" y="3426980"/>
              <a:ext cx="0" cy="663015"/>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Gerade Verbindung 96">
              <a:extLst>
                <a:ext uri="{FF2B5EF4-FFF2-40B4-BE49-F238E27FC236}">
                  <a16:creationId xmlns:a16="http://schemas.microsoft.com/office/drawing/2014/main" id="{F11A44FB-497F-0C4A-B360-EE0361ED6BDB}"/>
                </a:ext>
              </a:extLst>
            </p:cNvPr>
            <p:cNvCxnSpPr>
              <a:cxnSpLocks/>
            </p:cNvCxnSpPr>
            <p:nvPr/>
          </p:nvCxnSpPr>
          <p:spPr>
            <a:xfrm>
              <a:off x="5666400" y="3426979"/>
              <a:ext cx="0" cy="663015"/>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Gerade Verbindung 97">
              <a:extLst>
                <a:ext uri="{FF2B5EF4-FFF2-40B4-BE49-F238E27FC236}">
                  <a16:creationId xmlns:a16="http://schemas.microsoft.com/office/drawing/2014/main" id="{4A6BB45F-132C-2148-B303-396622A15C8C}"/>
                </a:ext>
              </a:extLst>
            </p:cNvPr>
            <p:cNvCxnSpPr>
              <a:cxnSpLocks/>
            </p:cNvCxnSpPr>
            <p:nvPr/>
          </p:nvCxnSpPr>
          <p:spPr>
            <a:xfrm>
              <a:off x="5821046" y="3628756"/>
              <a:ext cx="0" cy="459982"/>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Gerade Verbindung 99">
              <a:extLst>
                <a:ext uri="{FF2B5EF4-FFF2-40B4-BE49-F238E27FC236}">
                  <a16:creationId xmlns:a16="http://schemas.microsoft.com/office/drawing/2014/main" id="{905F2D68-5AAC-1341-9F7C-0B94163077DC}"/>
                </a:ext>
              </a:extLst>
            </p:cNvPr>
            <p:cNvCxnSpPr>
              <a:cxnSpLocks/>
            </p:cNvCxnSpPr>
            <p:nvPr/>
          </p:nvCxnSpPr>
          <p:spPr>
            <a:xfrm>
              <a:off x="6410327" y="3621499"/>
              <a:ext cx="0" cy="459982"/>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67EB9F95-938B-7E4D-BA8A-3E089D3DB740}"/>
                </a:ext>
              </a:extLst>
            </p:cNvPr>
            <p:cNvCxnSpPr>
              <a:cxnSpLocks/>
            </p:cNvCxnSpPr>
            <p:nvPr/>
          </p:nvCxnSpPr>
          <p:spPr>
            <a:xfrm>
              <a:off x="7632983" y="3618524"/>
              <a:ext cx="0" cy="459982"/>
            </a:xfrm>
            <a:prstGeom prst="line">
              <a:avLst/>
            </a:prstGeom>
            <a:ln w="9525" cap="flat">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feld 102">
                  <a:extLst>
                    <a:ext uri="{FF2B5EF4-FFF2-40B4-BE49-F238E27FC236}">
                      <a16:creationId xmlns:a16="http://schemas.microsoft.com/office/drawing/2014/main" id="{C4611E36-D09B-9745-831E-653CDE08CFBB}"/>
                    </a:ext>
                  </a:extLst>
                </p:cNvPr>
                <p:cNvSpPr txBox="1"/>
                <p:nvPr/>
              </p:nvSpPr>
              <p:spPr>
                <a:xfrm>
                  <a:off x="3665201" y="3951578"/>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𝟏</m:t>
                            </m:r>
                          </m:sub>
                        </m:sSub>
                      </m:oMath>
                    </m:oMathPara>
                  </a14:m>
                  <a:endParaRPr lang="de-DE" sz="1400" b="1" err="1">
                    <a:solidFill>
                      <a:schemeClr val="accent1"/>
                    </a:solidFill>
                  </a:endParaRPr>
                </a:p>
              </p:txBody>
            </p:sp>
          </mc:Choice>
          <mc:Fallback xmlns="">
            <p:sp>
              <p:nvSpPr>
                <p:cNvPr id="103" name="Textfeld 102">
                  <a:extLst>
                    <a:ext uri="{FF2B5EF4-FFF2-40B4-BE49-F238E27FC236}">
                      <a16:creationId xmlns:a16="http://schemas.microsoft.com/office/drawing/2014/main" id="{C4611E36-D09B-9745-831E-653CDE08CFBB}"/>
                    </a:ext>
                  </a:extLst>
                </p:cNvPr>
                <p:cNvSpPr txBox="1">
                  <a:spLocks noRot="1" noChangeAspect="1" noMove="1" noResize="1" noEditPoints="1" noAdjustHandles="1" noChangeArrowheads="1" noChangeShapeType="1" noTextEdit="1"/>
                </p:cNvSpPr>
                <p:nvPr/>
              </p:nvSpPr>
              <p:spPr>
                <a:xfrm>
                  <a:off x="3665201" y="3951578"/>
                  <a:ext cx="314448" cy="2743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feld 103">
                  <a:extLst>
                    <a:ext uri="{FF2B5EF4-FFF2-40B4-BE49-F238E27FC236}">
                      <a16:creationId xmlns:a16="http://schemas.microsoft.com/office/drawing/2014/main" id="{BEB5E189-A0DF-8D4D-9C5B-506300E6404E}"/>
                    </a:ext>
                  </a:extLst>
                </p:cNvPr>
                <p:cNvSpPr txBox="1"/>
                <p:nvPr/>
              </p:nvSpPr>
              <p:spPr>
                <a:xfrm>
                  <a:off x="4496911" y="395965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𝟐</m:t>
                            </m:r>
                          </m:sub>
                        </m:sSub>
                      </m:oMath>
                    </m:oMathPara>
                  </a14:m>
                  <a:endParaRPr lang="de-DE" sz="1400" b="1" err="1">
                    <a:solidFill>
                      <a:schemeClr val="accent1"/>
                    </a:solidFill>
                  </a:endParaRPr>
                </a:p>
              </p:txBody>
            </p:sp>
          </mc:Choice>
          <mc:Fallback xmlns="">
            <p:sp>
              <p:nvSpPr>
                <p:cNvPr id="104" name="Textfeld 103">
                  <a:extLst>
                    <a:ext uri="{FF2B5EF4-FFF2-40B4-BE49-F238E27FC236}">
                      <a16:creationId xmlns:a16="http://schemas.microsoft.com/office/drawing/2014/main" id="{BEB5E189-A0DF-8D4D-9C5B-506300E6404E}"/>
                    </a:ext>
                  </a:extLst>
                </p:cNvPr>
                <p:cNvSpPr txBox="1">
                  <a:spLocks noRot="1" noChangeAspect="1" noMove="1" noResize="1" noEditPoints="1" noAdjustHandles="1" noChangeArrowheads="1" noChangeShapeType="1" noTextEdit="1"/>
                </p:cNvSpPr>
                <p:nvPr/>
              </p:nvSpPr>
              <p:spPr>
                <a:xfrm>
                  <a:off x="4496911" y="3959659"/>
                  <a:ext cx="314448" cy="2743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feld 104">
                  <a:extLst>
                    <a:ext uri="{FF2B5EF4-FFF2-40B4-BE49-F238E27FC236}">
                      <a16:creationId xmlns:a16="http://schemas.microsoft.com/office/drawing/2014/main" id="{61A04BA2-01C9-614B-8A4E-FA4C44E70369}"/>
                    </a:ext>
                  </a:extLst>
                </p:cNvPr>
                <p:cNvSpPr txBox="1"/>
                <p:nvPr/>
              </p:nvSpPr>
              <p:spPr>
                <a:xfrm>
                  <a:off x="5258909" y="395965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𝟑</m:t>
                            </m:r>
                          </m:sub>
                        </m:sSub>
                      </m:oMath>
                    </m:oMathPara>
                  </a14:m>
                  <a:endParaRPr lang="de-DE" sz="1400" b="1" err="1">
                    <a:solidFill>
                      <a:schemeClr val="accent1"/>
                    </a:solidFill>
                  </a:endParaRPr>
                </a:p>
              </p:txBody>
            </p:sp>
          </mc:Choice>
          <mc:Fallback xmlns="">
            <p:sp>
              <p:nvSpPr>
                <p:cNvPr id="105" name="Textfeld 104">
                  <a:extLst>
                    <a:ext uri="{FF2B5EF4-FFF2-40B4-BE49-F238E27FC236}">
                      <a16:creationId xmlns:a16="http://schemas.microsoft.com/office/drawing/2014/main" id="{61A04BA2-01C9-614B-8A4E-FA4C44E70369}"/>
                    </a:ext>
                  </a:extLst>
                </p:cNvPr>
                <p:cNvSpPr txBox="1">
                  <a:spLocks noRot="1" noChangeAspect="1" noMove="1" noResize="1" noEditPoints="1" noAdjustHandles="1" noChangeArrowheads="1" noChangeShapeType="1" noTextEdit="1"/>
                </p:cNvSpPr>
                <p:nvPr/>
              </p:nvSpPr>
              <p:spPr>
                <a:xfrm>
                  <a:off x="5258909" y="3959659"/>
                  <a:ext cx="314448" cy="2743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feld 105">
                  <a:extLst>
                    <a:ext uri="{FF2B5EF4-FFF2-40B4-BE49-F238E27FC236}">
                      <a16:creationId xmlns:a16="http://schemas.microsoft.com/office/drawing/2014/main" id="{4BBB7941-2C05-8249-8DBD-8A5CCC8C5420}"/>
                    </a:ext>
                  </a:extLst>
                </p:cNvPr>
                <p:cNvSpPr txBox="1"/>
                <p:nvPr/>
              </p:nvSpPr>
              <p:spPr>
                <a:xfrm>
                  <a:off x="6020907" y="395965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𝟒</m:t>
                            </m:r>
                          </m:sub>
                        </m:sSub>
                      </m:oMath>
                    </m:oMathPara>
                  </a14:m>
                  <a:endParaRPr lang="de-DE" sz="1400" b="1" err="1">
                    <a:solidFill>
                      <a:schemeClr val="accent1"/>
                    </a:solidFill>
                  </a:endParaRPr>
                </a:p>
              </p:txBody>
            </p:sp>
          </mc:Choice>
          <mc:Fallback xmlns="">
            <p:sp>
              <p:nvSpPr>
                <p:cNvPr id="106" name="Textfeld 105">
                  <a:extLst>
                    <a:ext uri="{FF2B5EF4-FFF2-40B4-BE49-F238E27FC236}">
                      <a16:creationId xmlns:a16="http://schemas.microsoft.com/office/drawing/2014/main" id="{4BBB7941-2C05-8249-8DBD-8A5CCC8C5420}"/>
                    </a:ext>
                  </a:extLst>
                </p:cNvPr>
                <p:cNvSpPr txBox="1">
                  <a:spLocks noRot="1" noChangeAspect="1" noMove="1" noResize="1" noEditPoints="1" noAdjustHandles="1" noChangeArrowheads="1" noChangeShapeType="1" noTextEdit="1"/>
                </p:cNvSpPr>
                <p:nvPr/>
              </p:nvSpPr>
              <p:spPr>
                <a:xfrm>
                  <a:off x="6020907" y="3959659"/>
                  <a:ext cx="314448" cy="2743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feld 106">
                  <a:extLst>
                    <a:ext uri="{FF2B5EF4-FFF2-40B4-BE49-F238E27FC236}">
                      <a16:creationId xmlns:a16="http://schemas.microsoft.com/office/drawing/2014/main" id="{6D0428B0-3420-434B-B8FD-D8C059542F67}"/>
                    </a:ext>
                  </a:extLst>
                </p:cNvPr>
                <p:cNvSpPr txBox="1"/>
                <p:nvPr/>
              </p:nvSpPr>
              <p:spPr>
                <a:xfrm>
                  <a:off x="6881038" y="395965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𝟓</m:t>
                            </m:r>
                          </m:sub>
                        </m:sSub>
                      </m:oMath>
                    </m:oMathPara>
                  </a14:m>
                  <a:endParaRPr lang="de-DE" sz="1400" b="1" err="1">
                    <a:solidFill>
                      <a:schemeClr val="accent1"/>
                    </a:solidFill>
                  </a:endParaRPr>
                </a:p>
              </p:txBody>
            </p:sp>
          </mc:Choice>
          <mc:Fallback xmlns="">
            <p:sp>
              <p:nvSpPr>
                <p:cNvPr id="107" name="Textfeld 106">
                  <a:extLst>
                    <a:ext uri="{FF2B5EF4-FFF2-40B4-BE49-F238E27FC236}">
                      <a16:creationId xmlns:a16="http://schemas.microsoft.com/office/drawing/2014/main" id="{6D0428B0-3420-434B-B8FD-D8C059542F67}"/>
                    </a:ext>
                  </a:extLst>
                </p:cNvPr>
                <p:cNvSpPr txBox="1">
                  <a:spLocks noRot="1" noChangeAspect="1" noMove="1" noResize="1" noEditPoints="1" noAdjustHandles="1" noChangeArrowheads="1" noChangeShapeType="1" noTextEdit="1"/>
                </p:cNvSpPr>
                <p:nvPr/>
              </p:nvSpPr>
              <p:spPr>
                <a:xfrm>
                  <a:off x="6881038" y="3959659"/>
                  <a:ext cx="314448" cy="274320"/>
                </a:xfrm>
                <a:prstGeom prst="rect">
                  <a:avLst/>
                </a:prstGeom>
                <a:blipFill>
                  <a:blip r:embed="rId9"/>
                  <a:stretch>
                    <a:fillRect/>
                  </a:stretch>
                </a:blipFill>
              </p:spPr>
              <p:txBody>
                <a:bodyPr/>
                <a:lstStyle/>
                <a:p>
                  <a:r>
                    <a:rPr lang="en-US">
                      <a:noFill/>
                    </a:rPr>
                    <a:t> </a:t>
                  </a:r>
                </a:p>
              </p:txBody>
            </p:sp>
          </mc:Fallback>
        </mc:AlternateContent>
      </p:grpSp>
      <p:grpSp>
        <p:nvGrpSpPr>
          <p:cNvPr id="125" name="Gruppieren 124">
            <a:extLst>
              <a:ext uri="{FF2B5EF4-FFF2-40B4-BE49-F238E27FC236}">
                <a16:creationId xmlns:a16="http://schemas.microsoft.com/office/drawing/2014/main" id="{74C92A9C-35AE-284E-9AA4-8D4F9F78DA4A}"/>
              </a:ext>
            </a:extLst>
          </p:cNvPr>
          <p:cNvGrpSpPr/>
          <p:nvPr/>
        </p:nvGrpSpPr>
        <p:grpSpPr>
          <a:xfrm>
            <a:off x="2223692" y="2846628"/>
            <a:ext cx="5164592" cy="986435"/>
            <a:chOff x="2468391" y="3001443"/>
            <a:chExt cx="5164592" cy="986435"/>
          </a:xfrm>
        </p:grpSpPr>
        <p:cxnSp>
          <p:nvCxnSpPr>
            <p:cNvPr id="108" name="Gerade Verbindung 107">
              <a:extLst>
                <a:ext uri="{FF2B5EF4-FFF2-40B4-BE49-F238E27FC236}">
                  <a16:creationId xmlns:a16="http://schemas.microsoft.com/office/drawing/2014/main" id="{E5DBDA89-4DB7-3C4B-9A52-6E0106FFF67C}"/>
                </a:ext>
              </a:extLst>
            </p:cNvPr>
            <p:cNvCxnSpPr>
              <a:cxnSpLocks/>
            </p:cNvCxnSpPr>
            <p:nvPr/>
          </p:nvCxnSpPr>
          <p:spPr>
            <a:xfrm flipH="1">
              <a:off x="2725405" y="3705766"/>
              <a:ext cx="4907578" cy="0"/>
            </a:xfrm>
            <a:prstGeom prst="line">
              <a:avLst/>
            </a:prstGeom>
            <a:ln w="19050" cap="flat">
              <a:solidFill>
                <a:schemeClr val="accent5"/>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5C222386-1212-CB42-9741-CB9C6D188B6A}"/>
                </a:ext>
              </a:extLst>
            </p:cNvPr>
            <p:cNvCxnSpPr>
              <a:cxnSpLocks/>
            </p:cNvCxnSpPr>
            <p:nvPr/>
          </p:nvCxnSpPr>
          <p:spPr>
            <a:xfrm flipH="1">
              <a:off x="2725404" y="3274580"/>
              <a:ext cx="2170424" cy="0"/>
            </a:xfrm>
            <a:prstGeom prst="line">
              <a:avLst/>
            </a:prstGeom>
            <a:ln w="19050" cap="flat">
              <a:solidFill>
                <a:schemeClr val="accent5"/>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0869BB02-982A-314F-A364-2EB9978AA5F8}"/>
                </a:ext>
              </a:extLst>
            </p:cNvPr>
            <p:cNvCxnSpPr>
              <a:cxnSpLocks/>
            </p:cNvCxnSpPr>
            <p:nvPr/>
          </p:nvCxnSpPr>
          <p:spPr>
            <a:xfrm flipH="1">
              <a:off x="2725404" y="3473170"/>
              <a:ext cx="2940996" cy="0"/>
            </a:xfrm>
            <a:prstGeom prst="line">
              <a:avLst/>
            </a:prstGeom>
            <a:ln w="19050" cap="flat">
              <a:solidFill>
                <a:schemeClr val="accent5"/>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Gerade Verbindung 114">
              <a:extLst>
                <a:ext uri="{FF2B5EF4-FFF2-40B4-BE49-F238E27FC236}">
                  <a16:creationId xmlns:a16="http://schemas.microsoft.com/office/drawing/2014/main" id="{8FA8F86C-4FC8-914F-88B4-74D6A69009A0}"/>
                </a:ext>
              </a:extLst>
            </p:cNvPr>
            <p:cNvCxnSpPr>
              <a:cxnSpLocks/>
            </p:cNvCxnSpPr>
            <p:nvPr/>
          </p:nvCxnSpPr>
          <p:spPr>
            <a:xfrm flipH="1">
              <a:off x="2725404" y="3632940"/>
              <a:ext cx="3684923" cy="0"/>
            </a:xfrm>
            <a:prstGeom prst="line">
              <a:avLst/>
            </a:prstGeom>
            <a:ln w="19050" cap="flat">
              <a:solidFill>
                <a:schemeClr val="accent5"/>
              </a:solidFill>
              <a:miter lim="800000"/>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Textfeld 119">
                  <a:extLst>
                    <a:ext uri="{FF2B5EF4-FFF2-40B4-BE49-F238E27FC236}">
                      <a16:creationId xmlns:a16="http://schemas.microsoft.com/office/drawing/2014/main" id="{9DFCFD0B-196E-D249-A113-CF87BCD0115E}"/>
                    </a:ext>
                  </a:extLst>
                </p:cNvPr>
                <p:cNvSpPr txBox="1"/>
                <p:nvPr/>
              </p:nvSpPr>
              <p:spPr>
                <a:xfrm>
                  <a:off x="2468391" y="3001443"/>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𝟏</m:t>
                            </m:r>
                          </m:sub>
                        </m:sSub>
                      </m:oMath>
                    </m:oMathPara>
                  </a14:m>
                  <a:endParaRPr lang="de-DE" sz="1400" b="1" err="1">
                    <a:solidFill>
                      <a:schemeClr val="accent5"/>
                    </a:solidFill>
                  </a:endParaRPr>
                </a:p>
              </p:txBody>
            </p:sp>
          </mc:Choice>
          <mc:Fallback xmlns="">
            <p:sp>
              <p:nvSpPr>
                <p:cNvPr id="120" name="Textfeld 119">
                  <a:extLst>
                    <a:ext uri="{FF2B5EF4-FFF2-40B4-BE49-F238E27FC236}">
                      <a16:creationId xmlns:a16="http://schemas.microsoft.com/office/drawing/2014/main" id="{9DFCFD0B-196E-D249-A113-CF87BCD0115E}"/>
                    </a:ext>
                  </a:extLst>
                </p:cNvPr>
                <p:cNvSpPr txBox="1">
                  <a:spLocks noRot="1" noChangeAspect="1" noMove="1" noResize="1" noEditPoints="1" noAdjustHandles="1" noChangeArrowheads="1" noChangeShapeType="1" noTextEdit="1"/>
                </p:cNvSpPr>
                <p:nvPr/>
              </p:nvSpPr>
              <p:spPr>
                <a:xfrm>
                  <a:off x="2468391" y="3001443"/>
                  <a:ext cx="314448" cy="2743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feld 120">
                  <a:extLst>
                    <a:ext uri="{FF2B5EF4-FFF2-40B4-BE49-F238E27FC236}">
                      <a16:creationId xmlns:a16="http://schemas.microsoft.com/office/drawing/2014/main" id="{C8EBC7E5-8FD0-DE43-8D7D-73D5A9043159}"/>
                    </a:ext>
                  </a:extLst>
                </p:cNvPr>
                <p:cNvSpPr txBox="1"/>
                <p:nvPr/>
              </p:nvSpPr>
              <p:spPr>
                <a:xfrm>
                  <a:off x="2475886" y="3230731"/>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𝟐</m:t>
                            </m:r>
                          </m:sub>
                        </m:sSub>
                      </m:oMath>
                    </m:oMathPara>
                  </a14:m>
                  <a:endParaRPr lang="de-DE" sz="1400" b="1" err="1">
                    <a:solidFill>
                      <a:schemeClr val="accent5"/>
                    </a:solidFill>
                  </a:endParaRPr>
                </a:p>
              </p:txBody>
            </p:sp>
          </mc:Choice>
          <mc:Fallback xmlns="">
            <p:sp>
              <p:nvSpPr>
                <p:cNvPr id="121" name="Textfeld 120">
                  <a:extLst>
                    <a:ext uri="{FF2B5EF4-FFF2-40B4-BE49-F238E27FC236}">
                      <a16:creationId xmlns:a16="http://schemas.microsoft.com/office/drawing/2014/main" id="{C8EBC7E5-8FD0-DE43-8D7D-73D5A9043159}"/>
                    </a:ext>
                  </a:extLst>
                </p:cNvPr>
                <p:cNvSpPr txBox="1">
                  <a:spLocks noRot="1" noChangeAspect="1" noMove="1" noResize="1" noEditPoints="1" noAdjustHandles="1" noChangeArrowheads="1" noChangeShapeType="1" noTextEdit="1"/>
                </p:cNvSpPr>
                <p:nvPr/>
              </p:nvSpPr>
              <p:spPr>
                <a:xfrm>
                  <a:off x="2475886" y="3230731"/>
                  <a:ext cx="314448" cy="2743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feld 121">
                  <a:extLst>
                    <a:ext uri="{FF2B5EF4-FFF2-40B4-BE49-F238E27FC236}">
                      <a16:creationId xmlns:a16="http://schemas.microsoft.com/office/drawing/2014/main" id="{75D885F2-488B-C141-8FA1-6BA9EDB87A7E}"/>
                    </a:ext>
                  </a:extLst>
                </p:cNvPr>
                <p:cNvSpPr txBox="1"/>
                <p:nvPr/>
              </p:nvSpPr>
              <p:spPr>
                <a:xfrm>
                  <a:off x="2483381" y="3460019"/>
                  <a:ext cx="314448" cy="27432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𝟑</m:t>
                            </m:r>
                          </m:sub>
                        </m:sSub>
                      </m:oMath>
                    </m:oMathPara>
                  </a14:m>
                  <a:endParaRPr lang="de-DE" sz="1400" b="1" err="1">
                    <a:solidFill>
                      <a:schemeClr val="accent5"/>
                    </a:solidFill>
                  </a:endParaRPr>
                </a:p>
              </p:txBody>
            </p:sp>
          </mc:Choice>
          <mc:Fallback xmlns="">
            <p:sp>
              <p:nvSpPr>
                <p:cNvPr id="122" name="Textfeld 121">
                  <a:extLst>
                    <a:ext uri="{FF2B5EF4-FFF2-40B4-BE49-F238E27FC236}">
                      <a16:creationId xmlns:a16="http://schemas.microsoft.com/office/drawing/2014/main" id="{75D885F2-488B-C141-8FA1-6BA9EDB87A7E}"/>
                    </a:ext>
                  </a:extLst>
                </p:cNvPr>
                <p:cNvSpPr txBox="1">
                  <a:spLocks noRot="1" noChangeAspect="1" noMove="1" noResize="1" noEditPoints="1" noAdjustHandles="1" noChangeArrowheads="1" noChangeShapeType="1" noTextEdit="1"/>
                </p:cNvSpPr>
                <p:nvPr/>
              </p:nvSpPr>
              <p:spPr>
                <a:xfrm>
                  <a:off x="2483381" y="3460019"/>
                  <a:ext cx="314448" cy="2743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feld 122">
                  <a:extLst>
                    <a:ext uri="{FF2B5EF4-FFF2-40B4-BE49-F238E27FC236}">
                      <a16:creationId xmlns:a16="http://schemas.microsoft.com/office/drawing/2014/main" id="{B027C350-D232-E642-9350-1CAEF8EC43BD}"/>
                    </a:ext>
                  </a:extLst>
                </p:cNvPr>
                <p:cNvSpPr txBox="1"/>
                <p:nvPr/>
              </p:nvSpPr>
              <p:spPr>
                <a:xfrm>
                  <a:off x="2505313" y="3649325"/>
                  <a:ext cx="285862" cy="338553"/>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𝟎</m:t>
                            </m:r>
                          </m:sub>
                        </m:sSub>
                      </m:oMath>
                    </m:oMathPara>
                  </a14:m>
                  <a:endParaRPr lang="de-DE" sz="1400" b="1" err="1">
                    <a:solidFill>
                      <a:schemeClr val="accent5"/>
                    </a:solidFill>
                  </a:endParaRPr>
                </a:p>
              </p:txBody>
            </p:sp>
          </mc:Choice>
          <mc:Fallback xmlns="">
            <p:sp>
              <p:nvSpPr>
                <p:cNvPr id="123" name="Textfeld 122">
                  <a:extLst>
                    <a:ext uri="{FF2B5EF4-FFF2-40B4-BE49-F238E27FC236}">
                      <a16:creationId xmlns:a16="http://schemas.microsoft.com/office/drawing/2014/main" id="{B027C350-D232-E642-9350-1CAEF8EC43BD}"/>
                    </a:ext>
                  </a:extLst>
                </p:cNvPr>
                <p:cNvSpPr txBox="1">
                  <a:spLocks noRot="1" noChangeAspect="1" noMove="1" noResize="1" noEditPoints="1" noAdjustHandles="1" noChangeArrowheads="1" noChangeShapeType="1" noTextEdit="1"/>
                </p:cNvSpPr>
                <p:nvPr/>
              </p:nvSpPr>
              <p:spPr>
                <a:xfrm>
                  <a:off x="2505313" y="3649325"/>
                  <a:ext cx="285862" cy="338553"/>
                </a:xfrm>
                <a:prstGeom prst="rect">
                  <a:avLst/>
                </a:prstGeom>
                <a:blipFill>
                  <a:blip r:embed="rId13"/>
                  <a:stretch>
                    <a:fillRect/>
                  </a:stretch>
                </a:blipFill>
              </p:spPr>
              <p:txBody>
                <a:bodyPr/>
                <a:lstStyle/>
                <a:p>
                  <a:r>
                    <a:rPr lang="en-US">
                      <a:noFill/>
                    </a:rPr>
                    <a:t> </a:t>
                  </a:r>
                </a:p>
              </p:txBody>
            </p:sp>
          </mc:Fallback>
        </mc:AlternateContent>
      </p:grpSp>
      <p:sp>
        <p:nvSpPr>
          <p:cNvPr id="127" name="Textfeld 126">
            <a:extLst>
              <a:ext uri="{FF2B5EF4-FFF2-40B4-BE49-F238E27FC236}">
                <a16:creationId xmlns:a16="http://schemas.microsoft.com/office/drawing/2014/main" id="{4C5F9903-D79E-B145-BF6C-2D387278BF47}"/>
              </a:ext>
            </a:extLst>
          </p:cNvPr>
          <p:cNvSpPr txBox="1"/>
          <p:nvPr/>
        </p:nvSpPr>
        <p:spPr>
          <a:xfrm>
            <a:off x="8107398" y="3467586"/>
            <a:ext cx="2416022" cy="338554"/>
          </a:xfrm>
          <a:prstGeom prst="rect">
            <a:avLst/>
          </a:prstGeom>
          <a:noFill/>
          <a:ln w="12700">
            <a:noFill/>
          </a:ln>
        </p:spPr>
        <p:txBody>
          <a:bodyPr wrap="square">
            <a:spAutoFit/>
          </a:bodyPr>
          <a:lstStyle/>
          <a:p>
            <a:r>
              <a:rPr lang="de-DE" sz="1600" b="1" err="1">
                <a:solidFill>
                  <a:schemeClr val="accent5"/>
                </a:solidFill>
                <a:cs typeface="Arial" panose="020B0604020202020204" pitchFamily="34" charset="0"/>
              </a:rPr>
              <a:t>current</a:t>
            </a:r>
            <a:r>
              <a:rPr lang="de-DE" sz="1600" b="1">
                <a:solidFill>
                  <a:schemeClr val="accent5"/>
                </a:solidFill>
                <a:cs typeface="Arial" panose="020B0604020202020204" pitchFamily="34" charset="0"/>
              </a:rPr>
              <a:t> </a:t>
            </a:r>
            <a:r>
              <a:rPr lang="de-DE" sz="1600" b="1" err="1">
                <a:solidFill>
                  <a:schemeClr val="accent5"/>
                </a:solidFill>
                <a:cs typeface="Arial" panose="020B0604020202020204" pitchFamily="34" charset="0"/>
              </a:rPr>
              <a:t>plateau</a:t>
            </a:r>
            <a:r>
              <a:rPr lang="de-DE" sz="1600" b="1">
                <a:solidFill>
                  <a:schemeClr val="accent5"/>
                </a:solidFill>
                <a:cs typeface="Arial" panose="020B0604020202020204" pitchFamily="34" charset="0"/>
              </a:rPr>
              <a:t> </a:t>
            </a:r>
            <a:r>
              <a:rPr lang="de-DE" sz="1600" b="1" err="1">
                <a:solidFill>
                  <a:schemeClr val="accent5"/>
                </a:solidFill>
                <a:cs typeface="Arial" panose="020B0604020202020204" pitchFamily="34" charset="0"/>
              </a:rPr>
              <a:t>values</a:t>
            </a:r>
            <a:endParaRPr lang="de-DE" sz="1600">
              <a:solidFill>
                <a:schemeClr val="accent5"/>
              </a:solidFill>
            </a:endParaRPr>
          </a:p>
        </p:txBody>
      </p:sp>
      <mc:AlternateContent xmlns:mc="http://schemas.openxmlformats.org/markup-compatibility/2006" xmlns:a14="http://schemas.microsoft.com/office/drawing/2010/main">
        <mc:Choice Requires="a14">
          <p:sp>
            <p:nvSpPr>
              <p:cNvPr id="129" name="Textfeld 128">
                <a:extLst>
                  <a:ext uri="{FF2B5EF4-FFF2-40B4-BE49-F238E27FC236}">
                    <a16:creationId xmlns:a16="http://schemas.microsoft.com/office/drawing/2014/main" id="{1F6E7E28-8365-F94B-BDE5-6790526BFA28}"/>
                  </a:ext>
                </a:extLst>
              </p:cNvPr>
              <p:cNvSpPr txBox="1"/>
              <p:nvPr/>
            </p:nvSpPr>
            <p:spPr>
              <a:xfrm>
                <a:off x="540475" y="4765986"/>
                <a:ext cx="11110637" cy="1300058"/>
              </a:xfrm>
              <a:prstGeom prst="rect">
                <a:avLst/>
              </a:prstGeom>
              <a:solidFill>
                <a:schemeClr val="bg1">
                  <a:lumMod val="95000"/>
                </a:schemeClr>
              </a:solidFill>
              <a:ln>
                <a:solidFill>
                  <a:srgbClr val="000000"/>
                </a:solidFill>
              </a:ln>
              <a:effectLst>
                <a:outerShdw blurRad="50800" dist="38100" dir="2700000" algn="tl" rotWithShape="0">
                  <a:prstClr val="black">
                    <a:alpha val="40000"/>
                  </a:prstClr>
                </a:outerShdw>
              </a:effectLst>
            </p:spPr>
            <p:txBody>
              <a:bodyPr wrap="square" lIns="108000" tIns="72000" rIns="108000" bIns="72000" rtlCol="0">
                <a:noAutofit/>
              </a:bodyPr>
              <a:lstStyle/>
              <a:p>
                <a:pPr marL="285750" indent="-285750" fontAlgn="base">
                  <a:spcBef>
                    <a:spcPct val="0"/>
                  </a:spcBef>
                  <a:spcAft>
                    <a:spcPct val="40000"/>
                  </a:spcAft>
                  <a:buClr>
                    <a:srgbClr val="179C7D"/>
                  </a:buClr>
                  <a:buSzPct val="150000"/>
                  <a:buFont typeface="Wingdings" panose="05000000000000000000" pitchFamily="2" charset="2"/>
                  <a:buChar char="§"/>
                  <a:defRPr/>
                </a:pPr>
                <a:r>
                  <a:rPr lang="de-DE" sz="1400" kern="0">
                    <a:solidFill>
                      <a:srgbClr val="000000"/>
                    </a:solidFill>
                    <a:cs typeface="Arial" panose="020B0604020202020204" pitchFamily="34" charset="0"/>
                  </a:rPr>
                  <a:t>First / </a:t>
                </a:r>
                <a:r>
                  <a:rPr lang="de-DE" sz="1400" kern="0" err="1">
                    <a:solidFill>
                      <a:srgbClr val="000000"/>
                    </a:solidFill>
                    <a:cs typeface="Arial" panose="020B0604020202020204" pitchFamily="34" charset="0"/>
                  </a:rPr>
                  <a:t>second</a:t>
                </a:r>
                <a:r>
                  <a:rPr lang="de-DE" sz="1400" kern="0">
                    <a:solidFill>
                      <a:srgbClr val="000000"/>
                    </a:solidFill>
                    <a:cs typeface="Arial" panose="020B0604020202020204" pitchFamily="34" charset="0"/>
                  </a:rPr>
                  <a:t> derivative (</a:t>
                </a:r>
                <a:r>
                  <a:rPr lang="de-DE" sz="1400" kern="0" err="1">
                    <a:solidFill>
                      <a:srgbClr val="000000"/>
                    </a:solidFill>
                    <a:cs typeface="Arial" panose="020B0604020202020204" pitchFamily="34" charset="0"/>
                  </a:rPr>
                  <a:t>slope</a:t>
                </a:r>
                <a:r>
                  <a:rPr lang="de-DE" sz="1400" kern="0">
                    <a:solidFill>
                      <a:srgbClr val="000000"/>
                    </a:solidFill>
                    <a:cs typeface="Arial" panose="020B0604020202020204" pitchFamily="34" charset="0"/>
                  </a:rPr>
                  <a:t>, </a:t>
                </a:r>
                <a:r>
                  <a:rPr lang="de-DE" sz="1400" kern="0" err="1">
                    <a:solidFill>
                      <a:srgbClr val="000000"/>
                    </a:solidFill>
                    <a:cs typeface="Arial" panose="020B0604020202020204" pitchFamily="34" charset="0"/>
                  </a:rPr>
                  <a:t>curvature</a:t>
                </a:r>
                <a:r>
                  <a:rPr lang="de-DE" sz="1400" kern="0">
                    <a:solidFill>
                      <a:srgbClr val="000000"/>
                    </a:solidFill>
                    <a:cs typeface="Arial" panose="020B0604020202020204" pitchFamily="34" charset="0"/>
                  </a:rPr>
                  <a:t>) </a:t>
                </a:r>
                <a:r>
                  <a:rPr lang="de-DE" sz="1400" kern="0" err="1">
                    <a:solidFill>
                      <a:srgbClr val="000000"/>
                    </a:solidFill>
                    <a:cs typeface="Arial" panose="020B0604020202020204" pitchFamily="34" charset="0"/>
                  </a:rPr>
                  <a:t>are</a:t>
                </a:r>
                <a:r>
                  <a:rPr lang="de-DE" sz="1400" kern="0">
                    <a:solidFill>
                      <a:srgbClr val="000000"/>
                    </a:solidFill>
                    <a:cs typeface="Arial" panose="020B0604020202020204" pitchFamily="34" charset="0"/>
                  </a:rPr>
                  <a:t> </a:t>
                </a:r>
                <a:r>
                  <a:rPr lang="de-DE" sz="1400" kern="0" err="1">
                    <a:solidFill>
                      <a:srgbClr val="000000"/>
                    </a:solidFill>
                    <a:cs typeface="Arial" panose="020B0604020202020204" pitchFamily="34" charset="0"/>
                  </a:rPr>
                  <a:t>geometrically</a:t>
                </a:r>
                <a:r>
                  <a:rPr lang="de-DE" sz="1400" kern="0">
                    <a:solidFill>
                      <a:srgbClr val="000000"/>
                    </a:solidFill>
                    <a:cs typeface="Arial" panose="020B0604020202020204" pitchFamily="34" charset="0"/>
                  </a:rPr>
                  <a:t> </a:t>
                </a:r>
                <a:r>
                  <a:rPr lang="de-DE" sz="1400" kern="0" err="1">
                    <a:solidFill>
                      <a:srgbClr val="000000"/>
                    </a:solidFill>
                    <a:cs typeface="Arial" panose="020B0604020202020204" pitchFamily="34" charset="0"/>
                  </a:rPr>
                  <a:t>meaningful</a:t>
                </a:r>
                <a:r>
                  <a:rPr lang="de-DE" sz="1400" kern="0">
                    <a:solidFill>
                      <a:srgbClr val="000000"/>
                    </a:solidFill>
                    <a:cs typeface="Arial" panose="020B0604020202020204" pitchFamily="34" charset="0"/>
                  </a:rPr>
                  <a:t> (also zero-</a:t>
                </a:r>
                <a:r>
                  <a:rPr lang="de-DE" sz="1400" kern="0" err="1">
                    <a:solidFill>
                      <a:srgbClr val="000000"/>
                    </a:solidFill>
                    <a:cs typeface="Arial" panose="020B0604020202020204" pitchFamily="34" charset="0"/>
                  </a:rPr>
                  <a:t>crossing</a:t>
                </a:r>
                <a:r>
                  <a:rPr lang="de-DE" sz="1400" kern="0">
                    <a:solidFill>
                      <a:srgbClr val="000000"/>
                    </a:solidFill>
                    <a:cs typeface="Arial" panose="020B0604020202020204" pitchFamily="34" charset="0"/>
                  </a:rPr>
                  <a:t> </a:t>
                </a:r>
                <a:r>
                  <a:rPr lang="de-DE" sz="1400" kern="0" err="1">
                    <a:solidFill>
                      <a:srgbClr val="000000"/>
                    </a:solidFill>
                    <a:cs typeface="Arial" panose="020B0604020202020204" pitchFamily="34" charset="0"/>
                  </a:rPr>
                  <a:t>of</a:t>
                </a:r>
                <a:r>
                  <a:rPr lang="de-DE" sz="1400" kern="0">
                    <a:solidFill>
                      <a:srgbClr val="000000"/>
                    </a:solidFill>
                    <a:cs typeface="Arial" panose="020B0604020202020204" pitchFamily="34" charset="0"/>
                  </a:rPr>
                  <a:t> </a:t>
                </a:r>
                <a:r>
                  <a:rPr lang="de-DE" sz="1400" kern="0" err="1">
                    <a:solidFill>
                      <a:srgbClr val="000000"/>
                    </a:solidFill>
                    <a:cs typeface="Arial" panose="020B0604020202020204" pitchFamily="34" charset="0"/>
                  </a:rPr>
                  <a:t>slope</a:t>
                </a:r>
                <a:r>
                  <a:rPr lang="de-DE" sz="1400" kern="0">
                    <a:solidFill>
                      <a:srgbClr val="000000"/>
                    </a:solidFill>
                    <a:cs typeface="Arial" panose="020B0604020202020204" pitchFamily="34" charset="0"/>
                  </a:rPr>
                  <a:t> = </a:t>
                </a:r>
                <a:r>
                  <a:rPr lang="de-DE" sz="1400" kern="0" err="1">
                    <a:solidFill>
                      <a:srgbClr val="000000"/>
                    </a:solidFill>
                    <a:cs typeface="Arial" panose="020B0604020202020204" pitchFamily="34" charset="0"/>
                  </a:rPr>
                  <a:t>maximum</a:t>
                </a:r>
                <a:r>
                  <a:rPr lang="de-DE" sz="1400" kern="0">
                    <a:solidFill>
                      <a:srgbClr val="000000"/>
                    </a:solidFill>
                    <a:cs typeface="Arial" panose="020B0604020202020204" pitchFamily="34" charset="0"/>
                  </a:rPr>
                  <a:t>/</a:t>
                </a:r>
                <a:r>
                  <a:rPr lang="de-DE" sz="1400" kern="0" err="1">
                    <a:solidFill>
                      <a:srgbClr val="000000"/>
                    </a:solidFill>
                    <a:cs typeface="Arial" panose="020B0604020202020204" pitchFamily="34" charset="0"/>
                  </a:rPr>
                  <a:t>minimum</a:t>
                </a:r>
                <a:r>
                  <a:rPr lang="de-DE" sz="1400" kern="0">
                    <a:solidFill>
                      <a:srgbClr val="000000"/>
                    </a:solidFill>
                    <a:cs typeface="Arial" panose="020B0604020202020204" pitchFamily="34" charset="0"/>
                  </a:rPr>
                  <a:t>)</a:t>
                </a:r>
              </a:p>
              <a:p>
                <a:pPr marL="285750" indent="-285750" fontAlgn="base">
                  <a:spcBef>
                    <a:spcPct val="0"/>
                  </a:spcBef>
                  <a:spcAft>
                    <a:spcPct val="40000"/>
                  </a:spcAft>
                  <a:buClr>
                    <a:srgbClr val="179C7D"/>
                  </a:buClr>
                  <a:buSzPct val="150000"/>
                  <a:buFont typeface="Wingdings" panose="05000000000000000000" pitchFamily="2" charset="2"/>
                  <a:buChar char="§"/>
                  <a:defRPr/>
                </a:pPr>
                <a:r>
                  <a:rPr kumimoji="0" lang="en-GB" sz="1400" i="0" u="none" strike="noStrike" kern="0" cap="none" spc="0" normalizeH="0" baseline="0" noProof="0" err="1">
                    <a:ln>
                      <a:noFill/>
                    </a:ln>
                    <a:solidFill>
                      <a:srgbClr val="000000"/>
                    </a:solidFill>
                    <a:effectLst/>
                    <a:uLnTx/>
                    <a:uFillTx/>
                    <a:cs typeface="Arial" panose="020B0604020202020204" pitchFamily="34" charset="0"/>
                  </a:rPr>
                  <a:t>Preprocessing</a:t>
                </a:r>
                <a:r>
                  <a:rPr kumimoji="0" lang="en-GB" sz="1400" i="0" u="none" strike="noStrike" kern="0" cap="none" spc="0" normalizeH="0" baseline="0" noProof="0">
                    <a:ln>
                      <a:noFill/>
                    </a:ln>
                    <a:solidFill>
                      <a:srgbClr val="000000"/>
                    </a:solidFill>
                    <a:effectLst/>
                    <a:uLnTx/>
                    <a:uFillTx/>
                    <a:cs typeface="Arial" panose="020B0604020202020204" pitchFamily="34" charset="0"/>
                  </a:rPr>
                  <a:t> with low-pass filter or envelope curve</a:t>
                </a:r>
              </a:p>
              <a:p>
                <a:pPr marL="285750" indent="-285750" fontAlgn="base">
                  <a:spcBef>
                    <a:spcPct val="0"/>
                  </a:spcBef>
                  <a:spcAft>
                    <a:spcPct val="40000"/>
                  </a:spcAft>
                  <a:buClr>
                    <a:srgbClr val="179C7D"/>
                  </a:buClr>
                  <a:buSzPct val="150000"/>
                  <a:buFont typeface="Wingdings" panose="05000000000000000000" pitchFamily="2" charset="2"/>
                  <a:buChar char="§"/>
                  <a:defRPr/>
                </a:pPr>
                <a:r>
                  <a:rPr lang="en-GB" sz="1400" kern="0">
                    <a:solidFill>
                      <a:srgbClr val="000000"/>
                    </a:solidFill>
                    <a:cs typeface="Arial" panose="020B0604020202020204" pitchFamily="34" charset="0"/>
                  </a:rPr>
                  <a:t>Ratios of features are useful to get relative / unitless dimensions (e.g. </a:t>
                </a:r>
                <a14:m>
                  <m:oMath xmlns:m="http://schemas.openxmlformats.org/officeDocument/2006/math">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𝟐</m:t>
                        </m:r>
                      </m:sub>
                    </m:sSub>
                    <m:r>
                      <a:rPr lang="de-DE" sz="1400" b="1" i="1">
                        <a:solidFill>
                          <a:schemeClr val="accent1"/>
                        </a:solidFill>
                        <a:latin typeface="Cambria Math" panose="02040503050406030204" pitchFamily="18" charset="0"/>
                      </a:rPr>
                      <m:t>/</m:t>
                    </m:r>
                    <m:sSub>
                      <m:sSubPr>
                        <m:ctrlPr>
                          <a:rPr lang="de-DE" sz="1400" b="1" i="1" smtClean="0">
                            <a:solidFill>
                              <a:schemeClr val="accent1"/>
                            </a:solidFill>
                            <a:latin typeface="Cambria Math" panose="02040503050406030204" pitchFamily="18" charset="0"/>
                          </a:rPr>
                        </m:ctrlPr>
                      </m:sSubPr>
                      <m:e>
                        <m:r>
                          <a:rPr lang="de-DE" sz="1400" b="1" i="1" smtClean="0">
                            <a:solidFill>
                              <a:schemeClr val="accent1"/>
                            </a:solidFill>
                            <a:latin typeface="Cambria Math" panose="02040503050406030204" pitchFamily="18" charset="0"/>
                          </a:rPr>
                          <m:t>𝒕</m:t>
                        </m:r>
                      </m:e>
                      <m:sub>
                        <m:r>
                          <a:rPr lang="de-DE" sz="1400" b="1" i="1" smtClean="0">
                            <a:solidFill>
                              <a:schemeClr val="accent1"/>
                            </a:solidFill>
                            <a:latin typeface="Cambria Math" panose="02040503050406030204" pitchFamily="18" charset="0"/>
                          </a:rPr>
                          <m:t>𝟏</m:t>
                        </m:r>
                      </m:sub>
                    </m:sSub>
                  </m:oMath>
                </a14:m>
                <a:r>
                  <a:rPr lang="en-GB" sz="1400" kern="0">
                    <a:solidFill>
                      <a:srgbClr val="000000"/>
                    </a:solidFill>
                    <a:cs typeface="Arial" panose="020B0604020202020204" pitchFamily="34" charset="0"/>
                  </a:rPr>
                  <a:t> or </a:t>
                </a:r>
                <a14:m>
                  <m:oMath xmlns:m="http://schemas.openxmlformats.org/officeDocument/2006/math">
                    <m:sSub>
                      <m:sSubPr>
                        <m:ctrlPr>
                          <a:rPr lang="de-DE" sz="1400" b="1" i="1">
                            <a:solidFill>
                              <a:schemeClr val="accent5"/>
                            </a:solidFill>
                            <a:latin typeface="Cambria Math" panose="02040503050406030204" pitchFamily="18" charset="0"/>
                          </a:rPr>
                        </m:ctrlPr>
                      </m:sSubPr>
                      <m:e>
                        <m:r>
                          <a:rPr lang="de-DE" sz="1400" b="1" i="1">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𝟏</m:t>
                        </m:r>
                      </m:sub>
                    </m:sSub>
                    <m:r>
                      <a:rPr lang="de-DE" sz="1400" b="1" i="1" smtClean="0">
                        <a:solidFill>
                          <a:schemeClr val="accent5"/>
                        </a:solidFill>
                        <a:latin typeface="Cambria Math" panose="02040503050406030204" pitchFamily="18" charset="0"/>
                      </a:rPr>
                      <m:t>/</m:t>
                    </m:r>
                    <m:sSub>
                      <m:sSubPr>
                        <m:ctrlPr>
                          <a:rPr lang="de-DE" sz="1400" b="1" i="1" smtClean="0">
                            <a:solidFill>
                              <a:schemeClr val="accent5"/>
                            </a:solidFill>
                            <a:latin typeface="Cambria Math" panose="02040503050406030204" pitchFamily="18" charset="0"/>
                          </a:rPr>
                        </m:ctrlPr>
                      </m:sSubPr>
                      <m:e>
                        <m:r>
                          <a:rPr lang="de-DE" sz="1400" b="1" i="1" smtClean="0">
                            <a:solidFill>
                              <a:schemeClr val="accent5"/>
                            </a:solidFill>
                            <a:latin typeface="Cambria Math" panose="02040503050406030204" pitchFamily="18" charset="0"/>
                          </a:rPr>
                          <m:t>𝑰</m:t>
                        </m:r>
                      </m:e>
                      <m:sub>
                        <m:r>
                          <a:rPr lang="de-DE" sz="1400" b="1" i="1" smtClean="0">
                            <a:solidFill>
                              <a:schemeClr val="accent5"/>
                            </a:solidFill>
                            <a:latin typeface="Cambria Math" panose="02040503050406030204" pitchFamily="18" charset="0"/>
                          </a:rPr>
                          <m:t>𝟎</m:t>
                        </m:r>
                      </m:sub>
                    </m:sSub>
                  </m:oMath>
                </a14:m>
                <a:r>
                  <a:rPr lang="en-GB" sz="1400" kern="0">
                    <a:solidFill>
                      <a:srgbClr val="000000"/>
                    </a:solidFill>
                    <a:cs typeface="Arial" panose="020B0604020202020204" pitchFamily="34" charset="0"/>
                  </a:rPr>
                  <a:t>)</a:t>
                </a:r>
              </a:p>
              <a:p>
                <a:pPr marL="285750" indent="-285750" fontAlgn="base">
                  <a:spcBef>
                    <a:spcPct val="0"/>
                  </a:spcBef>
                  <a:spcAft>
                    <a:spcPct val="40000"/>
                  </a:spcAft>
                  <a:buClr>
                    <a:srgbClr val="179C7D"/>
                  </a:buClr>
                  <a:buSzPct val="150000"/>
                  <a:buFont typeface="Wingdings" panose="05000000000000000000" pitchFamily="2" charset="2"/>
                  <a:buChar char="§"/>
                  <a:defRPr/>
                </a:pPr>
                <a:r>
                  <a:rPr kumimoji="0" lang="en-GB" sz="1400" i="0" u="none" strike="noStrike" kern="0" cap="none" spc="0" normalizeH="0" baseline="0" noProof="0">
                    <a:ln>
                      <a:noFill/>
                    </a:ln>
                    <a:solidFill>
                      <a:srgbClr val="000000"/>
                    </a:solidFill>
                    <a:effectLst/>
                    <a:uLnTx/>
                    <a:uFillTx/>
                    <a:cs typeface="Arial" panose="020B0604020202020204" pitchFamily="34" charset="0"/>
                  </a:rPr>
                  <a:t>Domain knowledge useful for feature engineering.</a:t>
                </a:r>
              </a:p>
            </p:txBody>
          </p:sp>
        </mc:Choice>
        <mc:Fallback xmlns="">
          <p:sp>
            <p:nvSpPr>
              <p:cNvPr id="129" name="Textfeld 128">
                <a:extLst>
                  <a:ext uri="{FF2B5EF4-FFF2-40B4-BE49-F238E27FC236}">
                    <a16:creationId xmlns:a16="http://schemas.microsoft.com/office/drawing/2014/main" id="{1F6E7E28-8365-F94B-BDE5-6790526BFA28}"/>
                  </a:ext>
                </a:extLst>
              </p:cNvPr>
              <p:cNvSpPr txBox="1">
                <a:spLocks noRot="1" noChangeAspect="1" noMove="1" noResize="1" noEditPoints="1" noAdjustHandles="1" noChangeArrowheads="1" noChangeShapeType="1" noTextEdit="1"/>
              </p:cNvSpPr>
              <p:nvPr/>
            </p:nvSpPr>
            <p:spPr>
              <a:xfrm>
                <a:off x="540475" y="4765986"/>
                <a:ext cx="11110637" cy="1300058"/>
              </a:xfrm>
              <a:prstGeom prst="rect">
                <a:avLst/>
              </a:prstGeom>
              <a:blipFill>
                <a:blip r:embed="rId14"/>
                <a:stretch>
                  <a:fillRect/>
                </a:stretch>
              </a:blipFill>
              <a:ln>
                <a:solidFill>
                  <a:srgbClr val="000000"/>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18735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nodeType="withEffect">
                                  <p:stCondLst>
                                    <p:cond delay="0"/>
                                  </p:stCondLst>
                                  <p:childTnLst>
                                    <p:set>
                                      <p:cBhvr>
                                        <p:cTn id="17" dur="1" fill="hold">
                                          <p:stCondLst>
                                            <p:cond delay="0"/>
                                          </p:stCondLst>
                                        </p:cTn>
                                        <p:tgtEl>
                                          <p:spTgt spid="126"/>
                                        </p:tgtEl>
                                        <p:attrNameLst>
                                          <p:attrName>style.visibility</p:attrName>
                                        </p:attrNameLst>
                                      </p:cBhvr>
                                      <p:to>
                                        <p:strVal val="visible"/>
                                      </p:to>
                                    </p:set>
                                    <p:animEffect transition="in" filter="fade">
                                      <p:cBhvr>
                                        <p:cTn id="18" dur="500"/>
                                        <p:tgtEl>
                                          <p:spTgt spid="1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500"/>
                                        <p:tgtEl>
                                          <p:spTgt spid="1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7"/>
                                        </p:tgtEl>
                                        <p:attrNameLst>
                                          <p:attrName>style.visibility</p:attrName>
                                        </p:attrNameLst>
                                      </p:cBhvr>
                                      <p:to>
                                        <p:strVal val="visible"/>
                                      </p:to>
                                    </p:set>
                                    <p:animEffect transition="in" filter="fade">
                                      <p:cBhvr>
                                        <p:cTn id="26"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02" grpId="0"/>
      <p:bldP spid="127"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Feature Engineering</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63</a:t>
            </a:fld>
            <a:endParaRPr lang="de-DE" noProof="0"/>
          </a:p>
        </p:txBody>
      </p:sp>
      <p:sp>
        <p:nvSpPr>
          <p:cNvPr id="5" name="Textplatzhalter 4"/>
          <p:cNvSpPr>
            <a:spLocks noGrp="1"/>
          </p:cNvSpPr>
          <p:nvPr>
            <p:ph type="body" sz="quarter" idx="13"/>
          </p:nvPr>
        </p:nvSpPr>
        <p:spPr/>
        <p:txBody>
          <a:bodyPr/>
          <a:lstStyle/>
          <a:p>
            <a:r>
              <a:rPr lang="de-DE"/>
              <a:t>Image Processing: </a:t>
            </a:r>
            <a:r>
              <a:rPr lang="de-DE" err="1"/>
              <a:t>Example</a:t>
            </a:r>
            <a:r>
              <a:rPr lang="de-DE"/>
              <a:t> Face Recognition</a:t>
            </a:r>
          </a:p>
        </p:txBody>
      </p:sp>
      <p:grpSp>
        <p:nvGrpSpPr>
          <p:cNvPr id="9" name="Gruppieren 8"/>
          <p:cNvGrpSpPr/>
          <p:nvPr/>
        </p:nvGrpSpPr>
        <p:grpSpPr>
          <a:xfrm>
            <a:off x="683321" y="3156011"/>
            <a:ext cx="10967795" cy="2533256"/>
            <a:chOff x="683321" y="3156011"/>
            <a:chExt cx="10967795" cy="2533256"/>
          </a:xfrm>
        </p:grpSpPr>
        <p:grpSp>
          <p:nvGrpSpPr>
            <p:cNvPr id="6" name="Gruppieren 5"/>
            <p:cNvGrpSpPr/>
            <p:nvPr/>
          </p:nvGrpSpPr>
          <p:grpSpPr>
            <a:xfrm>
              <a:off x="683321" y="3156011"/>
              <a:ext cx="10967795" cy="2030076"/>
              <a:chOff x="853536" y="2440325"/>
              <a:chExt cx="8052744" cy="1490517"/>
            </a:xfrm>
          </p:grpSpPr>
          <p:graphicFrame>
            <p:nvGraphicFramePr>
              <p:cNvPr id="58" name="Object 2"/>
              <p:cNvGraphicFramePr>
                <a:graphicFrameLocks noChangeAspect="1"/>
              </p:cNvGraphicFramePr>
              <p:nvPr/>
            </p:nvGraphicFramePr>
            <p:xfrm>
              <a:off x="2191650" y="2698037"/>
              <a:ext cx="1752600" cy="1138237"/>
            </p:xfrm>
            <a:graphic>
              <a:graphicData uri="http://schemas.openxmlformats.org/presentationml/2006/ole">
                <mc:AlternateContent xmlns:mc="http://schemas.openxmlformats.org/markup-compatibility/2006">
                  <mc:Choice xmlns:v="urn:schemas-microsoft-com:vml" Requires="v">
                    <p:oleObj name="Acrobat Document" r:id="rId2" imgW="5728680" imgH="3856320" progId="AcroExch.Document.7">
                      <p:embed/>
                    </p:oleObj>
                  </mc:Choice>
                  <mc:Fallback>
                    <p:oleObj name="Acrobat Document" r:id="rId2" imgW="5728680" imgH="3856320" progId="AcroExch.Document.7">
                      <p:embed/>
                      <p:pic>
                        <p:nvPicPr>
                          <p:cNvPr id="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650" y="2698037"/>
                            <a:ext cx="1752600"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9" name="Object 91"/>
              <p:cNvGraphicFramePr>
                <a:graphicFrameLocks noChangeAspect="1"/>
              </p:cNvGraphicFramePr>
              <p:nvPr/>
            </p:nvGraphicFramePr>
            <p:xfrm>
              <a:off x="4490587" y="2440325"/>
              <a:ext cx="1962447" cy="1359135"/>
            </p:xfrm>
            <a:graphic>
              <a:graphicData uri="http://schemas.openxmlformats.org/presentationml/2006/ole">
                <mc:AlternateContent xmlns:mc="http://schemas.openxmlformats.org/markup-compatibility/2006">
                  <mc:Choice xmlns:v="urn:schemas-microsoft-com:vml" Requires="v">
                    <p:oleObj name="Acrobat Document" r:id="rId4" imgW="5728680" imgH="3843720" progId="AcroExch.Document.7">
                      <p:embed/>
                    </p:oleObj>
                  </mc:Choice>
                  <mc:Fallback>
                    <p:oleObj name="Acrobat Document" r:id="rId4" imgW="5728680" imgH="3843720" progId="AcroExch.Document.7">
                      <p:embed/>
                      <p:pic>
                        <p:nvPicPr>
                          <p:cNvPr id="59" name="Object 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0587" y="2440325"/>
                            <a:ext cx="1962447" cy="135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0" name="Object 92"/>
              <p:cNvGraphicFramePr>
                <a:graphicFrameLocks noChangeAspect="1"/>
              </p:cNvGraphicFramePr>
              <p:nvPr/>
            </p:nvGraphicFramePr>
            <p:xfrm>
              <a:off x="6944440" y="2493193"/>
              <a:ext cx="1961840" cy="1437649"/>
            </p:xfrm>
            <a:graphic>
              <a:graphicData uri="http://schemas.openxmlformats.org/presentationml/2006/ole">
                <mc:AlternateContent xmlns:mc="http://schemas.openxmlformats.org/markup-compatibility/2006">
                  <mc:Choice xmlns:v="urn:schemas-microsoft-com:vml" Requires="v">
                    <p:oleObj name="Acrobat Document" r:id="rId6" imgW="5728680" imgH="4071960" progId="AcroExch.Document.7">
                      <p:embed/>
                    </p:oleObj>
                  </mc:Choice>
                  <mc:Fallback>
                    <p:oleObj name="Acrobat Document" r:id="rId6" imgW="5728680" imgH="4071960" progId="AcroExch.Document.7">
                      <p:embed/>
                      <p:pic>
                        <p:nvPicPr>
                          <p:cNvPr id="60" name="Object 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4440" y="2493193"/>
                            <a:ext cx="1961840" cy="143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1" name="Bild 71"/>
              <p:cNvPicPr>
                <a:picLocks noChangeAspect="1"/>
              </p:cNvPicPr>
              <p:nvPr/>
            </p:nvPicPr>
            <p:blipFill>
              <a:blip r:embed="rId8"/>
              <a:stretch>
                <a:fillRect/>
              </a:stretch>
            </p:blipFill>
            <p:spPr>
              <a:xfrm>
                <a:off x="853536" y="2927084"/>
                <a:ext cx="846708" cy="680142"/>
              </a:xfrm>
              <a:prstGeom prst="rect">
                <a:avLst/>
              </a:prstGeom>
            </p:spPr>
          </p:pic>
          <p:sp>
            <p:nvSpPr>
              <p:cNvPr id="80" name="Pfeil nach rechts 79"/>
              <p:cNvSpPr/>
              <p:nvPr/>
            </p:nvSpPr>
            <p:spPr bwMode="auto">
              <a:xfrm>
                <a:off x="1787872" y="3137458"/>
                <a:ext cx="330002" cy="259393"/>
              </a:xfrm>
              <a:prstGeom prst="right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sp>
            <p:nvSpPr>
              <p:cNvPr id="81" name="Pfeil nach rechts 80"/>
              <p:cNvSpPr/>
              <p:nvPr/>
            </p:nvSpPr>
            <p:spPr bwMode="auto">
              <a:xfrm>
                <a:off x="4052417" y="3137457"/>
                <a:ext cx="330002" cy="259393"/>
              </a:xfrm>
              <a:prstGeom prst="right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sp>
            <p:nvSpPr>
              <p:cNvPr id="82" name="Pfeil nach rechts 81"/>
              <p:cNvSpPr/>
              <p:nvPr/>
            </p:nvSpPr>
            <p:spPr bwMode="auto">
              <a:xfrm>
                <a:off x="6528378" y="3137456"/>
                <a:ext cx="330002" cy="259393"/>
              </a:xfrm>
              <a:prstGeom prst="rightArrow">
                <a:avLst/>
              </a:prstGeom>
              <a:solidFill>
                <a:srgbClr val="179C7D"/>
              </a:solidFill>
              <a:ln>
                <a:solidFill>
                  <a:srgbClr val="000000"/>
                </a:solidFill>
              </a:ln>
              <a:effectLst/>
            </p:spPr>
            <p:txBody>
              <a:bodyPr vert="horz" wrap="square" lIns="0" tIns="0" rIns="0" bIns="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40000"/>
                  </a:spcAft>
                  <a:buClrTx/>
                  <a:buSzTx/>
                  <a:buFont typeface="Wingdings" pitchFamily="2" charset="2"/>
                  <a:buNone/>
                  <a:tabLst/>
                  <a:defRPr/>
                </a:pPr>
                <a:endParaRPr kumimoji="0" lang="de-DE" sz="1800" b="0" i="0" u="none" strike="noStrike" kern="0" cap="none" spc="0" normalizeH="0" baseline="0" noProof="0">
                  <a:ln>
                    <a:noFill/>
                  </a:ln>
                  <a:solidFill>
                    <a:srgbClr val="000000"/>
                  </a:solidFill>
                  <a:effectLst/>
                  <a:uLnTx/>
                  <a:uFillTx/>
                  <a:latin typeface="Frutiger LT Com 55 Roman" pitchFamily="34" charset="0"/>
                </a:endParaRPr>
              </a:p>
            </p:txBody>
          </p:sp>
        </p:grpSp>
        <p:grpSp>
          <p:nvGrpSpPr>
            <p:cNvPr id="8" name="Gruppieren 7"/>
            <p:cNvGrpSpPr/>
            <p:nvPr/>
          </p:nvGrpSpPr>
          <p:grpSpPr>
            <a:xfrm>
              <a:off x="796736" y="5350713"/>
              <a:ext cx="10480220" cy="338554"/>
              <a:chOff x="1055155" y="3977309"/>
              <a:chExt cx="7545377" cy="238444"/>
            </a:xfrm>
          </p:grpSpPr>
          <p:sp>
            <p:nvSpPr>
              <p:cNvPr id="83" name="Textfeld 82"/>
              <p:cNvSpPr txBox="1"/>
              <p:nvPr/>
            </p:nvSpPr>
            <p:spPr>
              <a:xfrm>
                <a:off x="7407228" y="3977309"/>
                <a:ext cx="1193304" cy="238444"/>
              </a:xfrm>
              <a:prstGeom prst="rect">
                <a:avLst/>
              </a:prstGeom>
              <a:noFill/>
            </p:spPr>
            <p:txBody>
              <a:bodyPr wrap="square" rtlCol="0">
                <a:sp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de-DE" sz="1600" u="none" strike="noStrike" kern="1200" cap="none" spc="0" normalizeH="0" baseline="0" noProof="0">
                    <a:ln>
                      <a:noFill/>
                    </a:ln>
                    <a:solidFill>
                      <a:srgbClr val="000000"/>
                    </a:solidFill>
                    <a:effectLst/>
                    <a:uLnTx/>
                    <a:uFillTx/>
                    <a:latin typeface="Arial" charset="0"/>
                    <a:ea typeface="Arial" charset="0"/>
                    <a:cs typeface="Arial" charset="0"/>
                  </a:rPr>
                  <a:t>Object models</a:t>
                </a:r>
              </a:p>
            </p:txBody>
          </p:sp>
          <p:sp>
            <p:nvSpPr>
              <p:cNvPr id="85" name="Textfeld 84"/>
              <p:cNvSpPr txBox="1"/>
              <p:nvPr/>
            </p:nvSpPr>
            <p:spPr>
              <a:xfrm>
                <a:off x="4819420" y="3977309"/>
                <a:ext cx="1335910" cy="238444"/>
              </a:xfrm>
              <a:prstGeom prst="rect">
                <a:avLst/>
              </a:prstGeom>
              <a:noFill/>
            </p:spPr>
            <p:txBody>
              <a:bodyPr wrap="square" rtlCol="0">
                <a:sp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de-DE" sz="1600" u="none" strike="noStrike" kern="1200" cap="none" spc="0" normalizeH="0" baseline="0" noProof="0" err="1">
                    <a:ln>
                      <a:noFill/>
                    </a:ln>
                    <a:solidFill>
                      <a:srgbClr val="000000"/>
                    </a:solidFill>
                    <a:effectLst/>
                    <a:uLnTx/>
                    <a:uFillTx/>
                    <a:latin typeface="Arial" charset="0"/>
                    <a:ea typeface="Arial" charset="0"/>
                    <a:cs typeface="Arial" charset="0"/>
                  </a:rPr>
                  <a:t>Object</a:t>
                </a:r>
                <a:r>
                  <a:rPr kumimoji="0" lang="de-DE" sz="1600" u="none" strike="noStrike" kern="1200" cap="none" spc="0" normalizeH="0" baseline="0" noProof="0">
                    <a:ln>
                      <a:noFill/>
                    </a:ln>
                    <a:solidFill>
                      <a:srgbClr val="000000"/>
                    </a:solidFill>
                    <a:effectLst/>
                    <a:uLnTx/>
                    <a:uFillTx/>
                    <a:latin typeface="Arial" charset="0"/>
                    <a:ea typeface="Arial" charset="0"/>
                    <a:cs typeface="Arial" charset="0"/>
                  </a:rPr>
                  <a:t> </a:t>
                </a:r>
                <a:r>
                  <a:rPr kumimoji="0" lang="de-DE" sz="1600" u="none" strike="noStrike" kern="1200" cap="none" spc="0" normalizeH="0" baseline="0" noProof="0" err="1">
                    <a:ln>
                      <a:noFill/>
                    </a:ln>
                    <a:solidFill>
                      <a:srgbClr val="000000"/>
                    </a:solidFill>
                    <a:effectLst/>
                    <a:uLnTx/>
                    <a:uFillTx/>
                    <a:latin typeface="Arial" charset="0"/>
                    <a:ea typeface="Arial" charset="0"/>
                    <a:cs typeface="Arial" charset="0"/>
                  </a:rPr>
                  <a:t>parts</a:t>
                </a:r>
                <a:endParaRPr kumimoji="0" lang="de-DE" sz="160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87" name="Textfeld 86"/>
              <p:cNvSpPr txBox="1"/>
              <p:nvPr/>
            </p:nvSpPr>
            <p:spPr>
              <a:xfrm>
                <a:off x="2855398" y="3977309"/>
                <a:ext cx="686428" cy="238444"/>
              </a:xfrm>
              <a:prstGeom prst="rect">
                <a:avLst/>
              </a:prstGeom>
              <a:noFill/>
            </p:spPr>
            <p:txBody>
              <a:bodyPr wrap="square" rtlCol="0">
                <a:sp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de-DE" sz="1600" u="none" strike="noStrike" kern="1200" cap="none" spc="0" normalizeH="0" baseline="0" noProof="0">
                    <a:ln>
                      <a:noFill/>
                    </a:ln>
                    <a:solidFill>
                      <a:srgbClr val="000000"/>
                    </a:solidFill>
                    <a:effectLst/>
                    <a:uLnTx/>
                    <a:uFillTx/>
                    <a:latin typeface="Arial" charset="0"/>
                    <a:ea typeface="Arial" charset="0"/>
                    <a:cs typeface="Arial" charset="0"/>
                  </a:rPr>
                  <a:t>Edges</a:t>
                </a:r>
              </a:p>
            </p:txBody>
          </p:sp>
          <p:sp>
            <p:nvSpPr>
              <p:cNvPr id="89" name="Textfeld 88"/>
              <p:cNvSpPr txBox="1"/>
              <p:nvPr/>
            </p:nvSpPr>
            <p:spPr>
              <a:xfrm>
                <a:off x="1055155" y="3977309"/>
                <a:ext cx="522650" cy="238444"/>
              </a:xfrm>
              <a:prstGeom prst="rect">
                <a:avLst/>
              </a:prstGeom>
              <a:noFill/>
            </p:spPr>
            <p:txBody>
              <a:bodyPr wrap="square" rtlCol="0">
                <a:spAutoFit/>
              </a:bodyPr>
              <a:lstStyle>
                <a:defPPr>
                  <a:defRPr lang="de-DE"/>
                </a:defPPr>
                <a:lvl1pPr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de-DE" sz="1600" u="none" strike="noStrike" kern="1200" cap="none" spc="0" normalizeH="0" baseline="0" noProof="0">
                    <a:ln>
                      <a:noFill/>
                    </a:ln>
                    <a:solidFill>
                      <a:srgbClr val="000000"/>
                    </a:solidFill>
                    <a:effectLst/>
                    <a:uLnTx/>
                    <a:uFillTx/>
                    <a:latin typeface="Arial" charset="0"/>
                    <a:ea typeface="Arial" charset="0"/>
                    <a:cs typeface="Arial" charset="0"/>
                  </a:rPr>
                  <a:t>Pixel</a:t>
                </a:r>
              </a:p>
            </p:txBody>
          </p:sp>
        </p:grpSp>
      </p:grpSp>
      <p:pic>
        <p:nvPicPr>
          <p:cNvPr id="2050" name="Picture 2" descr="Face recognition and visual processing (Imaging Sciences - University of  Manches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8924" y="1291999"/>
            <a:ext cx="1839236" cy="1720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4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Feature Engineering</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64</a:t>
            </a:fld>
            <a:endParaRPr lang="de-DE" noProof="0"/>
          </a:p>
        </p:txBody>
      </p:sp>
      <p:sp>
        <p:nvSpPr>
          <p:cNvPr id="5" name="Textplatzhalter 4"/>
          <p:cNvSpPr>
            <a:spLocks noGrp="1"/>
          </p:cNvSpPr>
          <p:nvPr>
            <p:ph type="body" sz="quarter" idx="13"/>
          </p:nvPr>
        </p:nvSpPr>
        <p:spPr/>
        <p:txBody>
          <a:bodyPr/>
          <a:lstStyle/>
          <a:p>
            <a:r>
              <a:rPr lang="de-DE"/>
              <a:t>Image Processing: </a:t>
            </a:r>
            <a:r>
              <a:rPr lang="de-DE" err="1"/>
              <a:t>Example</a:t>
            </a:r>
            <a:r>
              <a:rPr lang="de-DE"/>
              <a:t> Surface </a:t>
            </a:r>
            <a:r>
              <a:rPr lang="de-DE" err="1"/>
              <a:t>Inspection</a:t>
            </a:r>
            <a:endParaRPr lang="de-DE"/>
          </a:p>
        </p:txBody>
      </p:sp>
      <p:sp>
        <p:nvSpPr>
          <p:cNvPr id="21" name="Rechteck 20">
            <a:extLst>
              <a:ext uri="{FF2B5EF4-FFF2-40B4-BE49-F238E27FC236}">
                <a16:creationId xmlns:a16="http://schemas.microsoft.com/office/drawing/2014/main" id="{C79FDA8A-953D-47C1-BD9A-CE1207F6D585}"/>
              </a:ext>
            </a:extLst>
          </p:cNvPr>
          <p:cNvSpPr/>
          <p:nvPr/>
        </p:nvSpPr>
        <p:spPr>
          <a:xfrm>
            <a:off x="4285561" y="1811101"/>
            <a:ext cx="7365961" cy="4029995"/>
          </a:xfrm>
          <a:prstGeom prst="rect">
            <a:avLst/>
          </a:prstGeom>
          <a:solidFill>
            <a:schemeClr val="bg1"/>
          </a:solidFill>
          <a:ln w="12700">
            <a:gradFill flip="none" rotWithShape="1">
              <a:gsLst>
                <a:gs pos="5000">
                  <a:schemeClr val="tx2"/>
                </a:gs>
                <a:gs pos="90000">
                  <a:schemeClr val="accent1"/>
                </a:gs>
              </a:gsLst>
              <a:lin ang="2400000" scaled="0"/>
              <a:tileRect/>
            </a:gradFill>
            <a:miter lim="800000"/>
          </a:ln>
          <a:effectLst>
            <a:outerShdw blurRad="50800" dist="38100" dir="2700000" algn="tl" rotWithShape="0">
              <a:prstClr val="black">
                <a:alpha val="40000"/>
              </a:prstClr>
            </a:outerShdw>
          </a:effectLst>
        </p:spPr>
        <p:txBody>
          <a:bodyPr vert="horz" lIns="180000" tIns="180000" rIns="180000" bIns="180000" rtlCol="0" anchor="ctr">
            <a:noAutofit/>
          </a:bodyPr>
          <a:lstStyle/>
          <a:p>
            <a:pPr marL="0" marR="0" lvl="0" indent="0" algn="l" defTabSz="914400" rtl="0" eaLnBrk="1" fontAlgn="auto" latinLnBrk="0" hangingPunct="1">
              <a:lnSpc>
                <a:spcPct val="90000"/>
              </a:lnSpc>
              <a:spcBef>
                <a:spcPts val="0"/>
              </a:spcBef>
              <a:spcAft>
                <a:spcPts val="1000"/>
              </a:spcAft>
              <a:buClr>
                <a:srgbClr val="000000">
                  <a:lumMod val="75000"/>
                  <a:lumOff val="25000"/>
                </a:srgbClr>
              </a:buClr>
              <a:buSzTx/>
              <a:buFontTx/>
              <a:buNone/>
              <a:tabLst/>
              <a:defRPr/>
            </a:pPr>
            <a:endParaRPr kumimoji="0" lang="de-DE" sz="1800" b="0" i="0" u="none" strike="noStrike" kern="1200" cap="none" spc="0" normalizeH="0" baseline="0" noProof="0" err="1">
              <a:ln>
                <a:noFill/>
              </a:ln>
              <a:solidFill>
                <a:srgbClr val="000000">
                  <a:lumMod val="75000"/>
                  <a:lumOff val="25000"/>
                </a:srgbClr>
              </a:solidFill>
              <a:effectLst/>
              <a:uLnTx/>
              <a:uFillTx/>
              <a:latin typeface="Arial"/>
              <a:ea typeface="+mn-ea"/>
              <a:cs typeface="+mn-cs"/>
            </a:endParaRPr>
          </a:p>
        </p:txBody>
      </p:sp>
      <p:pic>
        <p:nvPicPr>
          <p:cNvPr id="22" name="Bild 9" descr="Bildschirmfoto 2014-06-10 um 13.39.21.png">
            <a:extLst>
              <a:ext uri="{FF2B5EF4-FFF2-40B4-BE49-F238E27FC236}">
                <a16:creationId xmlns:a16="http://schemas.microsoft.com/office/drawing/2014/main" id="{D2009F84-98FF-4068-81F0-35AAF1113295}"/>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2000"/>
                    </a14:imgEffect>
                    <a14:imgEffect>
                      <a14:saturation sat="74000"/>
                    </a14:imgEffect>
                    <a14:imgEffect>
                      <a14:brightnessContrast bright="-9000" contrast="30000"/>
                    </a14:imgEffect>
                  </a14:imgLayer>
                </a14:imgProps>
              </a:ext>
              <a:ext uri="{28A0092B-C50C-407E-A947-70E740481C1C}">
                <a14:useLocalDpi xmlns:a14="http://schemas.microsoft.com/office/drawing/2010/main" val="0"/>
              </a:ext>
            </a:extLst>
          </a:blip>
          <a:stretch>
            <a:fillRect/>
          </a:stretch>
        </p:blipFill>
        <p:spPr>
          <a:xfrm>
            <a:off x="1071037" y="3580322"/>
            <a:ext cx="2525487" cy="1903586"/>
          </a:xfrm>
          <a:prstGeom prst="rect">
            <a:avLst/>
          </a:prstGeom>
        </p:spPr>
      </p:pic>
      <p:sp>
        <p:nvSpPr>
          <p:cNvPr id="23" name="Inhaltsplatzhalter 3">
            <a:extLst>
              <a:ext uri="{FF2B5EF4-FFF2-40B4-BE49-F238E27FC236}">
                <a16:creationId xmlns:a16="http://schemas.microsoft.com/office/drawing/2014/main" id="{94BDA7D7-44D6-4059-9B5D-D855F1E56D7B}"/>
              </a:ext>
            </a:extLst>
          </p:cNvPr>
          <p:cNvSpPr txBox="1">
            <a:spLocks/>
          </p:cNvSpPr>
          <p:nvPr/>
        </p:nvSpPr>
        <p:spPr bwMode="gray">
          <a:xfrm>
            <a:off x="540476" y="1420082"/>
            <a:ext cx="3610247" cy="1947343"/>
          </a:xfrm>
          <a:prstGeom prst="rect">
            <a:avLst/>
          </a:prstGeom>
        </p:spPr>
        <p:txBody>
          <a:bodyPr vert="horz" lIns="0" tIns="0" rIns="0" bIns="0" rtlCol="0">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54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81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08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135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b="1" err="1">
                <a:latin typeface="Arial" panose="020B0604020202020204" pitchFamily="34" charset="0"/>
                <a:cs typeface="Arial" panose="020B0604020202020204" pitchFamily="34" charset="0"/>
              </a:rPr>
              <a:t>Challenges</a:t>
            </a:r>
            <a:r>
              <a:rPr lang="de-DE" b="1">
                <a:latin typeface="Arial" panose="020B0604020202020204" pitchFamily="34" charset="0"/>
                <a:cs typeface="Arial" panose="020B0604020202020204" pitchFamily="34" charset="0"/>
              </a:rPr>
              <a:t>:</a:t>
            </a:r>
          </a:p>
          <a:p>
            <a:pPr>
              <a:buClr>
                <a:schemeClr val="accent1"/>
              </a:buClr>
              <a:buSzPct val="150000"/>
            </a:pPr>
            <a:r>
              <a:rPr lang="en-US" sz="1600">
                <a:latin typeface="Arial" panose="020B0604020202020204" pitchFamily="34" charset="0"/>
                <a:cs typeface="Arial" panose="020B0604020202020204" pitchFamily="34" charset="0"/>
              </a:rPr>
              <a:t>Inspection of deformable sheet metal parts with complex tolerance ranges</a:t>
            </a:r>
            <a:br>
              <a:rPr lang="de-DE" sz="1600">
                <a:latin typeface="Arial" panose="020B0604020202020204" pitchFamily="34" charset="0"/>
                <a:cs typeface="Arial" panose="020B0604020202020204" pitchFamily="34" charset="0"/>
                <a:sym typeface="Wingdings" panose="05000000000000000000" pitchFamily="2" charset="2"/>
              </a:rPr>
            </a:br>
            <a:r>
              <a:rPr lang="de-DE" sz="1600">
                <a:latin typeface="Arial" panose="020B0604020202020204" pitchFamily="34" charset="0"/>
                <a:cs typeface="Arial" panose="020B0604020202020204" pitchFamily="34" charset="0"/>
                <a:sym typeface="Wingdings" panose="05000000000000000000" pitchFamily="2" charset="2"/>
              </a:rPr>
              <a:t>(&gt; 1 mm)</a:t>
            </a:r>
          </a:p>
          <a:p>
            <a:pPr>
              <a:buClr>
                <a:schemeClr val="accent1"/>
              </a:buClr>
              <a:buSzPct val="150000"/>
            </a:pPr>
            <a:r>
              <a:rPr lang="en-US" sz="1600">
                <a:latin typeface="Arial" panose="020B0604020202020204" pitchFamily="34" charset="0"/>
                <a:cs typeface="Arial" panose="020B0604020202020204" pitchFamily="34" charset="0"/>
                <a:sym typeface="Wingdings" panose="05000000000000000000" pitchFamily="2" charset="2"/>
              </a:rPr>
              <a:t>Detection of surface defects up</a:t>
            </a:r>
            <a:br>
              <a:rPr lang="en-US" sz="1600">
                <a:latin typeface="Arial" panose="020B0604020202020204" pitchFamily="34" charset="0"/>
                <a:cs typeface="Arial" panose="020B0604020202020204" pitchFamily="34" charset="0"/>
                <a:sym typeface="Wingdings" panose="05000000000000000000" pitchFamily="2" charset="2"/>
              </a:rPr>
            </a:br>
            <a:r>
              <a:rPr lang="en-US" sz="1600">
                <a:latin typeface="Arial" panose="020B0604020202020204" pitchFamily="34" charset="0"/>
                <a:cs typeface="Arial" panose="020B0604020202020204" pitchFamily="34" charset="0"/>
                <a:sym typeface="Wingdings" panose="05000000000000000000" pitchFamily="2" charset="2"/>
              </a:rPr>
              <a:t>to 10 µm height</a:t>
            </a:r>
          </a:p>
        </p:txBody>
      </p:sp>
      <p:grpSp>
        <p:nvGrpSpPr>
          <p:cNvPr id="24" name="Gruppieren 23">
            <a:extLst>
              <a:ext uri="{FF2B5EF4-FFF2-40B4-BE49-F238E27FC236}">
                <a16:creationId xmlns:a16="http://schemas.microsoft.com/office/drawing/2014/main" id="{E8F427AD-8389-48EA-BF29-C9870D7F2884}"/>
              </a:ext>
            </a:extLst>
          </p:cNvPr>
          <p:cNvGrpSpPr/>
          <p:nvPr/>
        </p:nvGrpSpPr>
        <p:grpSpPr>
          <a:xfrm>
            <a:off x="4013474" y="1827878"/>
            <a:ext cx="7637642" cy="3930287"/>
            <a:chOff x="827499" y="1065252"/>
            <a:chExt cx="8916793" cy="4949634"/>
          </a:xfrm>
        </p:grpSpPr>
        <p:sp>
          <p:nvSpPr>
            <p:cNvPr id="25" name="Line 2">
              <a:extLst>
                <a:ext uri="{FF2B5EF4-FFF2-40B4-BE49-F238E27FC236}">
                  <a16:creationId xmlns:a16="http://schemas.microsoft.com/office/drawing/2014/main" id="{EF2991E6-CB73-4A6C-9DA0-91DE076F69CB}"/>
                </a:ext>
              </a:extLst>
            </p:cNvPr>
            <p:cNvSpPr>
              <a:spLocks noChangeShapeType="1"/>
            </p:cNvSpPr>
            <p:nvPr/>
          </p:nvSpPr>
          <p:spPr bwMode="auto">
            <a:xfrm>
              <a:off x="4791391" y="4576305"/>
              <a:ext cx="0" cy="990600"/>
            </a:xfrm>
            <a:prstGeom prst="line">
              <a:avLst/>
            </a:prstGeom>
            <a:noFill/>
            <a:ln w="9525">
              <a:solidFill>
                <a:srgbClr val="A8AFA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6" name="Line 3">
              <a:extLst>
                <a:ext uri="{FF2B5EF4-FFF2-40B4-BE49-F238E27FC236}">
                  <a16:creationId xmlns:a16="http://schemas.microsoft.com/office/drawing/2014/main" id="{C1E23654-E2C8-4BE7-B9D7-F5CFE3BAC279}"/>
                </a:ext>
              </a:extLst>
            </p:cNvPr>
            <p:cNvSpPr>
              <a:spLocks noChangeShapeType="1"/>
            </p:cNvSpPr>
            <p:nvPr/>
          </p:nvSpPr>
          <p:spPr bwMode="auto">
            <a:xfrm>
              <a:off x="4791391" y="1151150"/>
              <a:ext cx="0" cy="2209800"/>
            </a:xfrm>
            <a:prstGeom prst="line">
              <a:avLst/>
            </a:prstGeom>
            <a:noFill/>
            <a:ln w="9525">
              <a:solidFill>
                <a:srgbClr val="A8AFA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7" name="Rectangle 4">
              <a:extLst>
                <a:ext uri="{FF2B5EF4-FFF2-40B4-BE49-F238E27FC236}">
                  <a16:creationId xmlns:a16="http://schemas.microsoft.com/office/drawing/2014/main" id="{69EB99DC-A702-4F20-A792-E15813A54A17}"/>
                </a:ext>
              </a:extLst>
            </p:cNvPr>
            <p:cNvSpPr>
              <a:spLocks noChangeArrowheads="1"/>
            </p:cNvSpPr>
            <p:nvPr/>
          </p:nvSpPr>
          <p:spPr bwMode="auto">
            <a:xfrm>
              <a:off x="3707823" y="3446847"/>
              <a:ext cx="2743200" cy="1084089"/>
            </a:xfrm>
            <a:prstGeom prst="rect">
              <a:avLst/>
            </a:prstGeom>
            <a:solidFill>
              <a:srgbClr val="FEEFD6">
                <a:lumMod val="90000"/>
              </a:srgbClr>
            </a:solidFill>
            <a:ln w="1905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40000"/>
                </a:spcAft>
                <a:buClrTx/>
                <a:buSzTx/>
                <a:buFont typeface="Wingdings" pitchFamily="2" charset="2"/>
                <a:buNone/>
                <a:tabLst/>
                <a:defRPr/>
              </a:pPr>
              <a:r>
                <a:rPr kumimoji="0" lang="de-DE" sz="1200" b="1" i="0" u="none" strike="noStrike" kern="0" cap="none" spc="0" normalizeH="0" baseline="0" noProof="0" err="1">
                  <a:ln>
                    <a:noFill/>
                  </a:ln>
                  <a:solidFill>
                    <a:srgbClr val="000000"/>
                  </a:solidFill>
                  <a:effectLst/>
                  <a:uLnTx/>
                  <a:uFillTx/>
                  <a:latin typeface="Arial"/>
                  <a:ea typeface="+mn-ea"/>
                  <a:cs typeface="Arial" panose="020B0604020202020204" pitchFamily="34" charset="0"/>
                </a:rPr>
                <a:t>Artificial</a:t>
              </a:r>
              <a:r>
                <a:rPr kumimoji="0" lang="de-DE" sz="1200" b="1" i="0" u="none" strike="noStrike" kern="0" cap="none" spc="0" normalizeH="0" baseline="0" noProof="0">
                  <a:ln>
                    <a:noFill/>
                  </a:ln>
                  <a:solidFill>
                    <a:srgbClr val="000000"/>
                  </a:solidFill>
                  <a:effectLst/>
                  <a:uLnTx/>
                  <a:uFillTx/>
                  <a:latin typeface="Arial"/>
                  <a:ea typeface="+mn-ea"/>
                  <a:cs typeface="Arial" panose="020B0604020202020204" pitchFamily="34" charset="0"/>
                </a:rPr>
                <a:t> </a:t>
              </a:r>
              <a:r>
                <a:rPr kumimoji="0" lang="de-DE" sz="1200" b="1" i="0" u="none" strike="noStrike" kern="0" cap="none" spc="0" normalizeH="0" baseline="0" noProof="0" err="1">
                  <a:ln>
                    <a:noFill/>
                  </a:ln>
                  <a:solidFill>
                    <a:srgbClr val="000000"/>
                  </a:solidFill>
                  <a:effectLst/>
                  <a:uLnTx/>
                  <a:uFillTx/>
                  <a:latin typeface="Arial"/>
                  <a:ea typeface="+mn-ea"/>
                  <a:cs typeface="Arial" panose="020B0604020202020204" pitchFamily="34" charset="0"/>
                </a:rPr>
                <a:t>Neural</a:t>
              </a:r>
              <a:r>
                <a:rPr kumimoji="0" lang="de-DE" sz="1200" b="1" i="0" u="none" strike="noStrike" kern="0" cap="none" spc="0" normalizeH="0" baseline="0" noProof="0">
                  <a:ln>
                    <a:noFill/>
                  </a:ln>
                  <a:solidFill>
                    <a:srgbClr val="000000"/>
                  </a:solidFill>
                  <a:effectLst/>
                  <a:uLnTx/>
                  <a:uFillTx/>
                  <a:latin typeface="Arial"/>
                  <a:ea typeface="+mn-ea"/>
                  <a:cs typeface="Arial" panose="020B0604020202020204" pitchFamily="34" charset="0"/>
                </a:rPr>
                <a:t> Network</a:t>
              </a:r>
            </a:p>
            <a:p>
              <a:pPr marL="0" marR="0" lvl="0" indent="0" algn="ctr" defTabSz="914400" rtl="0" eaLnBrk="0" fontAlgn="base" latinLnBrk="0" hangingPunct="0">
                <a:lnSpc>
                  <a:spcPct val="100000"/>
                </a:lnSpc>
                <a:spcBef>
                  <a:spcPct val="0"/>
                </a:spcBef>
                <a:spcAft>
                  <a:spcPct val="40000"/>
                </a:spcAft>
                <a:buClrTx/>
                <a:buSzTx/>
                <a:buFont typeface="Wingdings" pitchFamily="2" charset="2"/>
                <a:buNone/>
                <a:tabLst/>
                <a:defRPr/>
              </a:pPr>
              <a:r>
                <a:rPr kumimoji="0" lang="de-DE" sz="1200" b="0" i="0" u="none" strike="noStrike" kern="0" cap="none" spc="0" normalizeH="0" baseline="0" noProof="0">
                  <a:ln>
                    <a:noFill/>
                  </a:ln>
                  <a:solidFill>
                    <a:srgbClr val="000000"/>
                  </a:solidFill>
                  <a:effectLst/>
                  <a:uLnTx/>
                  <a:uFillTx/>
                  <a:latin typeface="Arial"/>
                  <a:ea typeface="+mn-ea"/>
                  <a:cs typeface="Arial" panose="020B0604020202020204" pitchFamily="34" charset="0"/>
                </a:rPr>
                <a:t>(Auto-</a:t>
              </a:r>
              <a:r>
                <a:rPr kumimoji="0" lang="de-DE" sz="1200" b="0" i="0" u="none" strike="noStrike" kern="0" cap="none" spc="0" normalizeH="0" baseline="0" noProof="0" err="1">
                  <a:ln>
                    <a:noFill/>
                  </a:ln>
                  <a:solidFill>
                    <a:srgbClr val="000000"/>
                  </a:solidFill>
                  <a:effectLst/>
                  <a:uLnTx/>
                  <a:uFillTx/>
                  <a:latin typeface="Arial"/>
                  <a:ea typeface="+mn-ea"/>
                  <a:cs typeface="Arial" panose="020B0604020202020204" pitchFamily="34" charset="0"/>
                </a:rPr>
                <a:t>Associative</a:t>
              </a:r>
              <a:r>
                <a:rPr kumimoji="0" lang="de-DE" sz="1200" b="0" i="0" u="none" strike="noStrike" kern="0" cap="none" spc="0" normalizeH="0" baseline="0" noProof="0">
                  <a:ln>
                    <a:noFill/>
                  </a:ln>
                  <a:solidFill>
                    <a:srgbClr val="000000"/>
                  </a:solidFill>
                  <a:effectLst/>
                  <a:uLnTx/>
                  <a:uFillTx/>
                  <a:latin typeface="Arial"/>
                  <a:ea typeface="+mn-ea"/>
                  <a:cs typeface="Arial" panose="020B0604020202020204" pitchFamily="34" charset="0"/>
                </a:rPr>
                <a:t> Memory)</a:t>
              </a:r>
            </a:p>
          </p:txBody>
        </p:sp>
        <p:sp>
          <p:nvSpPr>
            <p:cNvPr id="28" name="Line 7">
              <a:extLst>
                <a:ext uri="{FF2B5EF4-FFF2-40B4-BE49-F238E27FC236}">
                  <a16:creationId xmlns:a16="http://schemas.microsoft.com/office/drawing/2014/main" id="{EDBAF23E-BB75-4AFF-9577-CC581D652DCC}"/>
                </a:ext>
              </a:extLst>
            </p:cNvPr>
            <p:cNvSpPr>
              <a:spLocks noChangeShapeType="1"/>
            </p:cNvSpPr>
            <p:nvPr/>
          </p:nvSpPr>
          <p:spPr bwMode="auto">
            <a:xfrm>
              <a:off x="3258806" y="3878648"/>
              <a:ext cx="369640" cy="0"/>
            </a:xfrm>
            <a:prstGeom prst="line">
              <a:avLst/>
            </a:prstGeom>
            <a:noFill/>
            <a:ln w="28575">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9" name="Line 18">
              <a:extLst>
                <a:ext uri="{FF2B5EF4-FFF2-40B4-BE49-F238E27FC236}">
                  <a16:creationId xmlns:a16="http://schemas.microsoft.com/office/drawing/2014/main" id="{A35586A6-FBFB-40B8-802E-222BB2FB1F19}"/>
                </a:ext>
              </a:extLst>
            </p:cNvPr>
            <p:cNvSpPr>
              <a:spLocks noChangeShapeType="1"/>
            </p:cNvSpPr>
            <p:nvPr/>
          </p:nvSpPr>
          <p:spPr bwMode="auto">
            <a:xfrm>
              <a:off x="5762048" y="3107173"/>
              <a:ext cx="0" cy="227484"/>
            </a:xfrm>
            <a:prstGeom prst="line">
              <a:avLst/>
            </a:prstGeom>
            <a:noFill/>
            <a:ln w="28575">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4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0" name="Text Box 20">
              <a:extLst>
                <a:ext uri="{FF2B5EF4-FFF2-40B4-BE49-F238E27FC236}">
                  <a16:creationId xmlns:a16="http://schemas.microsoft.com/office/drawing/2014/main" id="{B57375CE-7D28-4B08-9681-C6EDE74D8852}"/>
                </a:ext>
              </a:extLst>
            </p:cNvPr>
            <p:cNvSpPr txBox="1">
              <a:spLocks noChangeArrowheads="1"/>
            </p:cNvSpPr>
            <p:nvPr/>
          </p:nvSpPr>
          <p:spPr bwMode="auto">
            <a:xfrm>
              <a:off x="8522543" y="3926459"/>
              <a:ext cx="1221749" cy="348841"/>
            </a:xfrm>
            <a:prstGeom prst="rect">
              <a:avLst/>
            </a:prstGeom>
            <a:noFill/>
            <a:ln w="9525">
              <a:noFill/>
              <a:miter lim="800000"/>
              <a:headEnd/>
              <a:tailEnd/>
            </a:ln>
          </p:spPr>
          <p:txBody>
            <a:bodyPr wrap="none">
              <a:spAutoFit/>
            </a:bodyPr>
            <a:lstStyle/>
            <a:p>
              <a:pPr marL="0" marR="0" lvl="0" indent="0" algn="r" defTabSz="914400" rtl="0" eaLnBrk="0" fontAlgn="base" latinLnBrk="0" hangingPunct="0">
                <a:lnSpc>
                  <a:spcPct val="100000"/>
                </a:lnSpc>
                <a:spcBef>
                  <a:spcPct val="0"/>
                </a:spcBef>
                <a:spcAft>
                  <a:spcPct val="40000"/>
                </a:spcAft>
                <a:buClrTx/>
                <a:buSzTx/>
                <a:buFont typeface="Wingdings" pitchFamily="2" charset="2"/>
                <a:buNone/>
                <a:tabLst/>
                <a:defRPr/>
              </a:pPr>
              <a:r>
                <a:rPr kumimoji="0" lang="de-DE" sz="12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defect</a:t>
              </a:r>
              <a:r>
                <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map</a:t>
              </a:r>
              <a:endPar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nvGrpSpPr>
            <p:cNvPr id="31" name="Group 21">
              <a:extLst>
                <a:ext uri="{FF2B5EF4-FFF2-40B4-BE49-F238E27FC236}">
                  <a16:creationId xmlns:a16="http://schemas.microsoft.com/office/drawing/2014/main" id="{A36EB39E-0FD7-47D1-8969-4327F745A70E}"/>
                </a:ext>
              </a:extLst>
            </p:cNvPr>
            <p:cNvGrpSpPr>
              <a:grpSpLocks/>
            </p:cNvGrpSpPr>
            <p:nvPr/>
          </p:nvGrpSpPr>
          <p:grpSpPr bwMode="auto">
            <a:xfrm>
              <a:off x="7209848" y="3650047"/>
              <a:ext cx="428625" cy="457200"/>
              <a:chOff x="5136" y="2544"/>
              <a:chExt cx="240" cy="240"/>
            </a:xfrm>
          </p:grpSpPr>
          <p:sp>
            <p:nvSpPr>
              <p:cNvPr id="44" name="Oval 22">
                <a:extLst>
                  <a:ext uri="{FF2B5EF4-FFF2-40B4-BE49-F238E27FC236}">
                    <a16:creationId xmlns:a16="http://schemas.microsoft.com/office/drawing/2014/main" id="{4F70B8D1-A7BD-4C42-8ACC-D69D92024971}"/>
                  </a:ext>
                </a:extLst>
              </p:cNvPr>
              <p:cNvSpPr>
                <a:spLocks noChangeArrowheads="1"/>
              </p:cNvSpPr>
              <p:nvPr/>
            </p:nvSpPr>
            <p:spPr bwMode="auto">
              <a:xfrm>
                <a:off x="5136" y="2544"/>
                <a:ext cx="240" cy="240"/>
              </a:xfrm>
              <a:prstGeom prst="ellipse">
                <a:avLst/>
              </a:prstGeom>
              <a:noFill/>
              <a:ln w="254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40000"/>
                  </a:spcAft>
                  <a:buClrTx/>
                  <a:buSzTx/>
                  <a:buFont typeface="Wingdings" pitchFamily="2" charset="2"/>
                  <a:buNone/>
                  <a:tabLst/>
                  <a:defRPr/>
                </a:pPr>
                <a:endParaRPr kumimoji="0" lang="de-DE" sz="12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5" name="Line 23">
                <a:extLst>
                  <a:ext uri="{FF2B5EF4-FFF2-40B4-BE49-F238E27FC236}">
                    <a16:creationId xmlns:a16="http://schemas.microsoft.com/office/drawing/2014/main" id="{FE17D76C-38E6-4CDB-98A8-41D94E0C31C2}"/>
                  </a:ext>
                </a:extLst>
              </p:cNvPr>
              <p:cNvSpPr>
                <a:spLocks noChangeShapeType="1"/>
              </p:cNvSpPr>
              <p:nvPr/>
            </p:nvSpPr>
            <p:spPr bwMode="auto">
              <a:xfrm>
                <a:off x="5184" y="2661"/>
                <a:ext cx="144" cy="0"/>
              </a:xfrm>
              <a:prstGeom prst="line">
                <a:avLst/>
              </a:prstGeom>
              <a:noFill/>
              <a:ln w="25400">
                <a:solidFill>
                  <a:srgbClr val="00000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2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grpSp>
        <p:sp>
          <p:nvSpPr>
            <p:cNvPr id="32" name="Line 24">
              <a:extLst>
                <a:ext uri="{FF2B5EF4-FFF2-40B4-BE49-F238E27FC236}">
                  <a16:creationId xmlns:a16="http://schemas.microsoft.com/office/drawing/2014/main" id="{A9B8EBED-370F-4453-A531-D9609C8B6852}"/>
                </a:ext>
              </a:extLst>
            </p:cNvPr>
            <p:cNvSpPr>
              <a:spLocks noChangeShapeType="1"/>
            </p:cNvSpPr>
            <p:nvPr/>
          </p:nvSpPr>
          <p:spPr bwMode="auto">
            <a:xfrm flipH="1">
              <a:off x="7743248" y="3878647"/>
              <a:ext cx="762000" cy="0"/>
            </a:xfrm>
            <a:prstGeom prst="line">
              <a:avLst/>
            </a:prstGeom>
            <a:noFill/>
            <a:ln w="285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2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3" name="Line 25">
              <a:extLst>
                <a:ext uri="{FF2B5EF4-FFF2-40B4-BE49-F238E27FC236}">
                  <a16:creationId xmlns:a16="http://schemas.microsoft.com/office/drawing/2014/main" id="{8D3BCB29-9A2C-4F2D-9F68-243B3AB87667}"/>
                </a:ext>
              </a:extLst>
            </p:cNvPr>
            <p:cNvSpPr>
              <a:spLocks noChangeShapeType="1"/>
            </p:cNvSpPr>
            <p:nvPr/>
          </p:nvSpPr>
          <p:spPr bwMode="auto">
            <a:xfrm>
              <a:off x="6524048" y="3878647"/>
              <a:ext cx="609600" cy="0"/>
            </a:xfrm>
            <a:prstGeom prst="line">
              <a:avLst/>
            </a:prstGeom>
            <a:noFill/>
            <a:ln w="28575">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2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4" name="Line 26">
              <a:extLst>
                <a:ext uri="{FF2B5EF4-FFF2-40B4-BE49-F238E27FC236}">
                  <a16:creationId xmlns:a16="http://schemas.microsoft.com/office/drawing/2014/main" id="{609D5819-E519-4CE3-8DAB-30509946B48D}"/>
                </a:ext>
              </a:extLst>
            </p:cNvPr>
            <p:cNvSpPr>
              <a:spLocks noChangeShapeType="1"/>
            </p:cNvSpPr>
            <p:nvPr/>
          </p:nvSpPr>
          <p:spPr bwMode="auto">
            <a:xfrm>
              <a:off x="7438448" y="3091247"/>
              <a:ext cx="0" cy="482600"/>
            </a:xfrm>
            <a:prstGeom prst="line">
              <a:avLst/>
            </a:prstGeom>
            <a:noFill/>
            <a:ln w="28575">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2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5" name="Line 27">
              <a:extLst>
                <a:ext uri="{FF2B5EF4-FFF2-40B4-BE49-F238E27FC236}">
                  <a16:creationId xmlns:a16="http://schemas.microsoft.com/office/drawing/2014/main" id="{731FF86D-0B86-459D-A043-0A3914B1EB77}"/>
                </a:ext>
              </a:extLst>
            </p:cNvPr>
            <p:cNvSpPr>
              <a:spLocks noChangeShapeType="1"/>
            </p:cNvSpPr>
            <p:nvPr/>
          </p:nvSpPr>
          <p:spPr bwMode="auto">
            <a:xfrm>
              <a:off x="8505248" y="3878647"/>
              <a:ext cx="0" cy="363538"/>
            </a:xfrm>
            <a:prstGeom prst="line">
              <a:avLst/>
            </a:prstGeom>
            <a:noFill/>
            <a:ln w="28575">
              <a:solidFill>
                <a:srgbClr val="000000"/>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40000"/>
                </a:spcAft>
                <a:buClrTx/>
                <a:buSzTx/>
                <a:buFont typeface="Wingdings" pitchFamily="2" charset="2"/>
                <a:buNone/>
                <a:tabLst/>
                <a:defRPr/>
              </a:pPr>
              <a:endParaRPr kumimoji="0" lang="de-DE" sz="1200" b="0"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6" name="Text Box 5">
              <a:extLst>
                <a:ext uri="{FF2B5EF4-FFF2-40B4-BE49-F238E27FC236}">
                  <a16:creationId xmlns:a16="http://schemas.microsoft.com/office/drawing/2014/main" id="{1C0F1FC8-FD51-412E-9701-CADC86F0DCF1}"/>
                </a:ext>
              </a:extLst>
            </p:cNvPr>
            <p:cNvSpPr txBox="1">
              <a:spLocks noChangeArrowheads="1"/>
            </p:cNvSpPr>
            <p:nvPr/>
          </p:nvSpPr>
          <p:spPr bwMode="auto">
            <a:xfrm>
              <a:off x="827499" y="4839179"/>
              <a:ext cx="3013519" cy="100001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40000"/>
                </a:spcAft>
                <a:buClrTx/>
                <a:buSzTx/>
                <a:buFont typeface="Wingdings" pitchFamily="2" charset="2"/>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3D data of limit samples</a:t>
              </a:r>
            </a:p>
            <a:p>
              <a:pPr marL="0" marR="0" lvl="0" indent="0" algn="ctr" defTabSz="914400" rtl="0" eaLnBrk="0" fontAlgn="base" latinLnBrk="0" hangingPunct="0">
                <a:lnSpc>
                  <a:spcPct val="100000"/>
                </a:lnSpc>
                <a:spcBef>
                  <a:spcPct val="0"/>
                </a:spcBef>
                <a:spcAft>
                  <a:spcPct val="40000"/>
                </a:spcAft>
                <a:buClrTx/>
                <a:buSzTx/>
                <a:buFont typeface="Wingdings" pitchFamily="2" charset="2"/>
                <a:buNone/>
                <a:tabLst/>
                <a:defRPr/>
              </a:pPr>
              <a:r>
                <a:rPr lang="en-US" sz="1200">
                  <a:solidFill>
                    <a:srgbClr val="000000"/>
                  </a:solidFill>
                  <a:latin typeface="Arial"/>
                  <a:cs typeface="Arial" panose="020B0604020202020204" pitchFamily="34" charset="0"/>
                  <a:sym typeface="Wingdings" panose="05000000000000000000" pitchFamily="2" charset="2"/>
                </a:rPr>
                <a:t> </a:t>
              </a:r>
              <a:r>
                <a:rPr kumimoji="0" lang="en-US"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Map tolerance range</a:t>
              </a:r>
            </a:p>
            <a:p>
              <a:pPr marL="0" marR="0" lvl="0" indent="0" algn="ctr" defTabSz="914400" rtl="0" eaLnBrk="0" fontAlgn="base" latinLnBrk="0" hangingPunct="0">
                <a:lnSpc>
                  <a:spcPct val="100000"/>
                </a:lnSpc>
                <a:spcBef>
                  <a:spcPct val="0"/>
                </a:spcBef>
                <a:spcAft>
                  <a:spcPct val="40000"/>
                </a:spcAft>
                <a:buClrTx/>
                <a:buSzTx/>
                <a:buFont typeface="Wingdings" pitchFamily="2" charset="2"/>
                <a:buNone/>
                <a:tabLst/>
                <a:defRPr/>
              </a:pPr>
              <a:r>
                <a:rPr kumimoji="0" lang="de-DE" sz="12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(50 </a:t>
              </a:r>
              <a:r>
                <a:rPr lang="de-DE" sz="1200" b="1">
                  <a:solidFill>
                    <a:srgbClr val="000000"/>
                  </a:solidFill>
                  <a:latin typeface="Arial"/>
                  <a:cs typeface="Arial" panose="020B0604020202020204" pitchFamily="34" charset="0"/>
                </a:rPr>
                <a:t>ok </a:t>
              </a:r>
              <a:r>
                <a:rPr lang="de-DE" sz="1200" b="1" err="1">
                  <a:solidFill>
                    <a:srgbClr val="000000"/>
                  </a:solidFill>
                  <a:latin typeface="Arial"/>
                  <a:cs typeface="Arial" panose="020B0604020202020204" pitchFamily="34" charset="0"/>
                </a:rPr>
                <a:t>parts</a:t>
              </a:r>
              <a:r>
                <a:rPr kumimoji="0" lang="de-DE" sz="12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a:t>
              </a:r>
            </a:p>
          </p:txBody>
        </p:sp>
        <p:sp>
          <p:nvSpPr>
            <p:cNvPr id="37" name="Text Box 5">
              <a:extLst>
                <a:ext uri="{FF2B5EF4-FFF2-40B4-BE49-F238E27FC236}">
                  <a16:creationId xmlns:a16="http://schemas.microsoft.com/office/drawing/2014/main" id="{8B9005E1-08D0-43B5-94CB-918EB47A28A7}"/>
                </a:ext>
              </a:extLst>
            </p:cNvPr>
            <p:cNvSpPr txBox="1">
              <a:spLocks noChangeArrowheads="1"/>
            </p:cNvSpPr>
            <p:nvPr/>
          </p:nvSpPr>
          <p:spPr bwMode="auto">
            <a:xfrm>
              <a:off x="2945160" y="1065252"/>
              <a:ext cx="2717800" cy="387601"/>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40000"/>
                </a:spcAft>
                <a:buClrTx/>
                <a:buSzTx/>
                <a:buFont typeface="Wingdings" pitchFamily="2" charset="2"/>
                <a:buNone/>
                <a:tabLst/>
                <a:defRPr/>
              </a:pPr>
              <a:r>
                <a:rPr kumimoji="0" lang="de-DE" sz="1400" b="1" i="0" u="none" strike="noStrike" kern="1200" cap="none" spc="0" normalizeH="0" baseline="0" noProof="0" dirty="0">
                  <a:ln>
                    <a:noFill/>
                  </a:ln>
                  <a:solidFill>
                    <a:srgbClr val="E1E3E3">
                      <a:lumMod val="75000"/>
                    </a:srgbClr>
                  </a:solidFill>
                  <a:effectLst/>
                  <a:uLnTx/>
                  <a:uFillTx/>
                  <a:latin typeface="Arial"/>
                  <a:ea typeface="+mn-ea"/>
                  <a:cs typeface="Arial" panose="020B0604020202020204" pitchFamily="34" charset="0"/>
                </a:rPr>
                <a:t>Training</a:t>
              </a:r>
            </a:p>
          </p:txBody>
        </p:sp>
        <p:sp>
          <p:nvSpPr>
            <p:cNvPr id="38" name="Text Box 5">
              <a:extLst>
                <a:ext uri="{FF2B5EF4-FFF2-40B4-BE49-F238E27FC236}">
                  <a16:creationId xmlns:a16="http://schemas.microsoft.com/office/drawing/2014/main" id="{CDDE7686-5D75-4804-8D30-8C81292A1C72}"/>
                </a:ext>
              </a:extLst>
            </p:cNvPr>
            <p:cNvSpPr txBox="1">
              <a:spLocks noChangeArrowheads="1"/>
            </p:cNvSpPr>
            <p:nvPr/>
          </p:nvSpPr>
          <p:spPr bwMode="auto">
            <a:xfrm>
              <a:off x="4789843" y="1065252"/>
              <a:ext cx="3523908" cy="387601"/>
            </a:xfrm>
            <a:prstGeom prst="rect">
              <a:avLst/>
            </a:prstGeom>
            <a:no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40000"/>
                </a:spcAft>
                <a:buClrTx/>
                <a:buSzTx/>
                <a:buFont typeface="Wingdings" pitchFamily="2" charset="2"/>
                <a:buNone/>
                <a:tabLst/>
                <a:defRPr/>
              </a:pPr>
              <a:r>
                <a:rPr kumimoji="0" lang="de-DE" sz="1400" b="1" i="0" u="none" strike="noStrike" kern="1200" cap="none" spc="0" normalizeH="0" baseline="0" noProof="0">
                  <a:ln>
                    <a:noFill/>
                  </a:ln>
                  <a:solidFill>
                    <a:srgbClr val="E1E3E3">
                      <a:lumMod val="75000"/>
                    </a:srgbClr>
                  </a:solidFill>
                  <a:effectLst/>
                  <a:uLnTx/>
                  <a:uFillTx/>
                  <a:latin typeface="Arial"/>
                  <a:ea typeface="+mn-ea"/>
                  <a:cs typeface="Arial" panose="020B0604020202020204" pitchFamily="34" charset="0"/>
                </a:rPr>
                <a:t>Measurement and Recall</a:t>
              </a:r>
            </a:p>
          </p:txBody>
        </p:sp>
        <p:sp>
          <p:nvSpPr>
            <p:cNvPr id="39" name="Text Box 5">
              <a:extLst>
                <a:ext uri="{FF2B5EF4-FFF2-40B4-BE49-F238E27FC236}">
                  <a16:creationId xmlns:a16="http://schemas.microsoft.com/office/drawing/2014/main" id="{F640BD57-AA79-4F70-BA54-0BA6035191F6}"/>
                </a:ext>
              </a:extLst>
            </p:cNvPr>
            <p:cNvSpPr txBox="1">
              <a:spLocks noChangeArrowheads="1"/>
            </p:cNvSpPr>
            <p:nvPr/>
          </p:nvSpPr>
          <p:spPr bwMode="auto">
            <a:xfrm>
              <a:off x="7589132" y="2298689"/>
              <a:ext cx="1754169" cy="58140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40000"/>
                </a:spcAft>
                <a:buClrTx/>
                <a:buSzTx/>
                <a:buFont typeface="Wingdings" pitchFamily="2" charset="2"/>
                <a:buNone/>
                <a:tabLst/>
                <a:defRPr/>
              </a:pPr>
              <a:r>
                <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3D </a:t>
              </a:r>
              <a:r>
                <a:rPr kumimoji="0" lang="de-DE" sz="12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measurement</a:t>
              </a:r>
              <a:r>
                <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of</a:t>
              </a:r>
              <a:r>
                <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part</a:t>
              </a:r>
              <a:r>
                <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under</a:t>
              </a:r>
              <a:r>
                <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r>
                <a:rPr kumimoji="0" lang="de-DE" sz="12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test</a:t>
              </a:r>
              <a:endPar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0" name="Text Box 5">
              <a:extLst>
                <a:ext uri="{FF2B5EF4-FFF2-40B4-BE49-F238E27FC236}">
                  <a16:creationId xmlns:a16="http://schemas.microsoft.com/office/drawing/2014/main" id="{A9725593-7166-442C-AEFE-6AECE971F9A9}"/>
                </a:ext>
              </a:extLst>
            </p:cNvPr>
            <p:cNvSpPr txBox="1">
              <a:spLocks noChangeArrowheads="1"/>
            </p:cNvSpPr>
            <p:nvPr/>
          </p:nvSpPr>
          <p:spPr bwMode="auto">
            <a:xfrm>
              <a:off x="5237833" y="4681136"/>
              <a:ext cx="2520279" cy="34884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40000"/>
                </a:spcAft>
                <a:buClrTx/>
                <a:buSzTx/>
                <a:buFont typeface="Wingdings" pitchFamily="2" charset="2"/>
                <a:buNone/>
                <a:tabLst/>
                <a:defRPr/>
              </a:pPr>
              <a:r>
                <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„virtual </a:t>
              </a:r>
              <a:r>
                <a:rPr kumimoji="0" lang="de-DE" sz="1200" b="0" i="0" u="none" strike="noStrike" kern="1200" cap="none" spc="0" normalizeH="0" baseline="0" noProof="0" err="1">
                  <a:ln>
                    <a:noFill/>
                  </a:ln>
                  <a:solidFill>
                    <a:srgbClr val="000000"/>
                  </a:solidFill>
                  <a:effectLst/>
                  <a:uLnTx/>
                  <a:uFillTx/>
                  <a:latin typeface="Arial"/>
                  <a:ea typeface="+mn-ea"/>
                  <a:cs typeface="Arial" panose="020B0604020202020204" pitchFamily="34" charset="0"/>
                </a:rPr>
                <a:t>master</a:t>
              </a:r>
              <a:r>
                <a:rPr kumimoji="0" lang="de-DE" sz="1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a:t>
              </a:r>
            </a:p>
          </p:txBody>
        </p:sp>
        <p:pic>
          <p:nvPicPr>
            <p:cNvPr id="41" name="Picture 12" descr="DSC07068">
              <a:extLst>
                <a:ext uri="{FF2B5EF4-FFF2-40B4-BE49-F238E27FC236}">
                  <a16:creationId xmlns:a16="http://schemas.microsoft.com/office/drawing/2014/main" id="{48355538-6921-435E-9792-E5FF277AF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648" y="2298689"/>
              <a:ext cx="1673225" cy="2519364"/>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16" descr="DSC03713">
              <a:extLst>
                <a:ext uri="{FF2B5EF4-FFF2-40B4-BE49-F238E27FC236}">
                  <a16:creationId xmlns:a16="http://schemas.microsoft.com/office/drawing/2014/main" id="{BA6A2AA0-9391-4E64-B01A-955526E0D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0908" y="1562313"/>
              <a:ext cx="1800225" cy="1484312"/>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5">
              <a:extLst>
                <a:ext uri="{FF2B5EF4-FFF2-40B4-BE49-F238E27FC236}">
                  <a16:creationId xmlns:a16="http://schemas.microsoft.com/office/drawing/2014/main" id="{F9969114-DF0E-43DF-87BE-05F79832F485}"/>
                </a:ext>
              </a:extLst>
            </p:cNvPr>
            <p:cNvPicPr>
              <a:picLocks noChangeAspect="1" noChangeArrowheads="1"/>
            </p:cNvPicPr>
            <p:nvPr/>
          </p:nvPicPr>
          <p:blipFill>
            <a:blip r:embed="rId6"/>
            <a:srcRect/>
            <a:stretch>
              <a:fillRect/>
            </a:stretch>
          </p:blipFill>
          <p:spPr bwMode="auto">
            <a:xfrm>
              <a:off x="7311671" y="4285895"/>
              <a:ext cx="2208964" cy="1728991"/>
            </a:xfrm>
            <a:prstGeom prst="rect">
              <a:avLst/>
            </a:prstGeom>
            <a:noFill/>
            <a:ln w="9525">
              <a:noFill/>
              <a:miter lim="800000"/>
              <a:headEnd/>
              <a:tailEnd/>
            </a:ln>
          </p:spPr>
        </p:pic>
      </p:grpSp>
      <p:sp>
        <p:nvSpPr>
          <p:cNvPr id="46" name="Inhaltsplatzhalter 3">
            <a:extLst>
              <a:ext uri="{FF2B5EF4-FFF2-40B4-BE49-F238E27FC236}">
                <a16:creationId xmlns:a16="http://schemas.microsoft.com/office/drawing/2014/main" id="{25B57A59-A858-423F-98C2-60E972FB8066}"/>
              </a:ext>
            </a:extLst>
          </p:cNvPr>
          <p:cNvSpPr txBox="1">
            <a:spLocks/>
          </p:cNvSpPr>
          <p:nvPr/>
        </p:nvSpPr>
        <p:spPr bwMode="gray">
          <a:xfrm>
            <a:off x="4313840" y="1383468"/>
            <a:ext cx="7160086" cy="427634"/>
          </a:xfrm>
          <a:prstGeom prst="rect">
            <a:avLst/>
          </a:prstGeom>
        </p:spPr>
        <p:txBody>
          <a:bodyPr vert="horz" lIns="0" tIns="0" rIns="0" bIns="0" rtlCol="0">
            <a:noAutofit/>
          </a:bodyPr>
          <a:lstStyle>
            <a:lvl1pPr marL="27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54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81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08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1350000" indent="-270000" algn="l" defTabSz="914400" rtl="0" eaLnBrk="1" latinLnBrk="0" hangingPunct="1">
              <a:lnSpc>
                <a:spcPct val="90000"/>
              </a:lnSpc>
              <a:spcBef>
                <a:spcPts val="1000"/>
              </a:spcBef>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b="1">
                <a:latin typeface="Arial" panose="020B0604020202020204" pitchFamily="34" charset="0"/>
                <a:cs typeface="Arial" panose="020B0604020202020204" pitchFamily="34" charset="0"/>
              </a:rPr>
              <a:t>Approach: Optical Fault </a:t>
            </a:r>
            <a:r>
              <a:rPr lang="de-DE" b="1" err="1">
                <a:latin typeface="Arial" panose="020B0604020202020204" pitchFamily="34" charset="0"/>
                <a:cs typeface="Arial" panose="020B0604020202020204" pitchFamily="34" charset="0"/>
              </a:rPr>
              <a:t>Detection</a:t>
            </a:r>
            <a:endParaRPr lang="de-DE" sz="1600">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1419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199AD8A-06CE-42ED-ACAD-80F678E0D8C9}"/>
              </a:ext>
            </a:extLst>
          </p:cNvPr>
          <p:cNvSpPr/>
          <p:nvPr/>
        </p:nvSpPr>
        <p:spPr>
          <a:xfrm>
            <a:off x="420914" y="1465944"/>
            <a:ext cx="2540000" cy="4716910"/>
          </a:xfrm>
          <a:prstGeom prst="rect">
            <a:avLst/>
          </a:prstGeom>
          <a:solidFill>
            <a:schemeClr val="bg1"/>
          </a:solidFill>
          <a:ln w="12700">
            <a:solidFill>
              <a:schemeClr val="tx1"/>
            </a:solidFill>
            <a:miter lim="800000"/>
          </a:ln>
          <a:effectLst>
            <a:outerShdw blurRad="50800" dist="38100" dir="2700000" algn="tl" rotWithShape="0">
              <a:prstClr val="black">
                <a:alpha val="40000"/>
              </a:prstClr>
            </a:outerShdw>
          </a:effectLst>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2" name="Titel 1"/>
          <p:cNvSpPr>
            <a:spLocks noGrp="1"/>
          </p:cNvSpPr>
          <p:nvPr>
            <p:ph type="title"/>
          </p:nvPr>
        </p:nvSpPr>
        <p:spPr/>
        <p:txBody>
          <a:bodyPr/>
          <a:lstStyle/>
          <a:p>
            <a:r>
              <a:rPr lang="de-DE"/>
              <a:t>Feature Engineering</a:t>
            </a:r>
          </a:p>
        </p:txBody>
      </p:sp>
      <p:sp>
        <p:nvSpPr>
          <p:cNvPr id="3" name="Fußzeilenplatzhalter 2"/>
          <p:cNvSpPr>
            <a:spLocks noGrp="1"/>
          </p:cNvSpPr>
          <p:nvPr>
            <p:ph type="ftr" sz="quarter" idx="10"/>
          </p:nvPr>
        </p:nvSpPr>
        <p:spPr/>
        <p:txBody>
          <a:bodyPr/>
          <a:lstStyle/>
          <a:p>
            <a:r>
              <a:rPr lang="de-DE" noProof="0"/>
              <a:t>© Heinz Nixdorf Institute / Fraunhofer IEM </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t>65</a:t>
            </a:fld>
            <a:endParaRPr lang="de-DE" noProof="0"/>
          </a:p>
        </p:txBody>
      </p:sp>
      <p:sp>
        <p:nvSpPr>
          <p:cNvPr id="5" name="Textplatzhalter 4"/>
          <p:cNvSpPr>
            <a:spLocks noGrp="1"/>
          </p:cNvSpPr>
          <p:nvPr>
            <p:ph type="body" sz="quarter" idx="13"/>
          </p:nvPr>
        </p:nvSpPr>
        <p:spPr/>
        <p:txBody>
          <a:bodyPr/>
          <a:lstStyle/>
          <a:p>
            <a:r>
              <a:rPr lang="de-DE"/>
              <a:t>Image Processing: </a:t>
            </a:r>
            <a:r>
              <a:rPr lang="de-DE" err="1"/>
              <a:t>Example</a:t>
            </a:r>
            <a:r>
              <a:rPr lang="de-DE"/>
              <a:t> Surface </a:t>
            </a:r>
            <a:r>
              <a:rPr lang="de-DE" err="1"/>
              <a:t>Inspection</a:t>
            </a:r>
            <a:endParaRPr lang="de-DE"/>
          </a:p>
        </p:txBody>
      </p:sp>
      <p:pic>
        <p:nvPicPr>
          <p:cNvPr id="47" name="Bild 3">
            <a:extLst>
              <a:ext uri="{FF2B5EF4-FFF2-40B4-BE49-F238E27FC236}">
                <a16:creationId xmlns:a16="http://schemas.microsoft.com/office/drawing/2014/main" id="{E0A019DF-F137-4B3B-A74F-B2494F3E44A1}"/>
              </a:ext>
            </a:extLst>
          </p:cNvPr>
          <p:cNvPicPr>
            <a:picLocks noChangeAspect="1"/>
          </p:cNvPicPr>
          <p:nvPr/>
        </p:nvPicPr>
        <p:blipFill>
          <a:blip r:embed="rId2"/>
          <a:stretch>
            <a:fillRect/>
          </a:stretch>
        </p:blipFill>
        <p:spPr>
          <a:xfrm>
            <a:off x="627560" y="1541186"/>
            <a:ext cx="2307653" cy="1621445"/>
          </a:xfrm>
          <a:prstGeom prst="rect">
            <a:avLst/>
          </a:prstGeom>
        </p:spPr>
      </p:pic>
      <p:cxnSp>
        <p:nvCxnSpPr>
          <p:cNvPr id="48" name="Gerade Verbindung mit Pfeil 47">
            <a:extLst>
              <a:ext uri="{FF2B5EF4-FFF2-40B4-BE49-F238E27FC236}">
                <a16:creationId xmlns:a16="http://schemas.microsoft.com/office/drawing/2014/main" id="{FD0A92F1-4906-473B-A530-AEAF537C5619}"/>
              </a:ext>
            </a:extLst>
          </p:cNvPr>
          <p:cNvCxnSpPr>
            <a:cxnSpLocks/>
          </p:cNvCxnSpPr>
          <p:nvPr/>
        </p:nvCxnSpPr>
        <p:spPr bwMode="auto">
          <a:xfrm>
            <a:off x="1637637" y="3551261"/>
            <a:ext cx="0" cy="459614"/>
          </a:xfrm>
          <a:prstGeom prst="straightConnector1">
            <a:avLst/>
          </a:prstGeom>
          <a:solidFill>
            <a:srgbClr val="A33316"/>
          </a:solidFill>
          <a:ln w="28575" cap="flat" cmpd="sng" algn="ctr">
            <a:solidFill>
              <a:srgbClr val="000000"/>
            </a:solidFill>
            <a:prstDash val="solid"/>
            <a:round/>
            <a:headEnd type="none" w="med" len="med"/>
            <a:tailEnd type="arrow"/>
          </a:ln>
          <a:effectLst/>
        </p:spPr>
      </p:cxnSp>
      <p:pic>
        <p:nvPicPr>
          <p:cNvPr id="49" name="Bild 18">
            <a:extLst>
              <a:ext uri="{FF2B5EF4-FFF2-40B4-BE49-F238E27FC236}">
                <a16:creationId xmlns:a16="http://schemas.microsoft.com/office/drawing/2014/main" id="{1D7758FD-324B-4111-BE22-9E3FD43409CE}"/>
              </a:ext>
            </a:extLst>
          </p:cNvPr>
          <p:cNvPicPr>
            <a:picLocks noChangeAspect="1"/>
          </p:cNvPicPr>
          <p:nvPr/>
        </p:nvPicPr>
        <p:blipFill>
          <a:blip r:embed="rId3"/>
          <a:stretch>
            <a:fillRect/>
          </a:stretch>
        </p:blipFill>
        <p:spPr>
          <a:xfrm>
            <a:off x="657034" y="4100211"/>
            <a:ext cx="1961205" cy="1583409"/>
          </a:xfrm>
          <a:prstGeom prst="rect">
            <a:avLst/>
          </a:prstGeom>
        </p:spPr>
      </p:pic>
      <p:sp>
        <p:nvSpPr>
          <p:cNvPr id="50" name="Textfeld 49">
            <a:extLst>
              <a:ext uri="{FF2B5EF4-FFF2-40B4-BE49-F238E27FC236}">
                <a16:creationId xmlns:a16="http://schemas.microsoft.com/office/drawing/2014/main" id="{27D992C6-5945-41AB-B87B-56BD354C96C3}"/>
              </a:ext>
            </a:extLst>
          </p:cNvPr>
          <p:cNvSpPr txBox="1"/>
          <p:nvPr/>
        </p:nvSpPr>
        <p:spPr>
          <a:xfrm>
            <a:off x="853984" y="3154148"/>
            <a:ext cx="1444625" cy="307777"/>
          </a:xfrm>
          <a:prstGeom prst="rect">
            <a:avLst/>
          </a:prstGeom>
          <a:noFill/>
        </p:spPr>
        <p:txBody>
          <a:bodyPr wrap="square">
            <a:spAutoFit/>
          </a:bodyPr>
          <a:lstStyle/>
          <a:p>
            <a:pPr algn="ctr"/>
            <a:r>
              <a:rPr lang="en-US" sz="1400" b="1">
                <a:solidFill>
                  <a:srgbClr val="000000"/>
                </a:solidFill>
                <a:latin typeface="Arial"/>
                <a:cs typeface="Arial" panose="020B0604020202020204" pitchFamily="34" charset="0"/>
              </a:rPr>
              <a:t>defect map</a:t>
            </a:r>
            <a:endParaRPr lang="de-DE" sz="1400" b="1"/>
          </a:p>
        </p:txBody>
      </p:sp>
      <p:sp>
        <p:nvSpPr>
          <p:cNvPr id="51" name="Textfeld 50">
            <a:extLst>
              <a:ext uri="{FF2B5EF4-FFF2-40B4-BE49-F238E27FC236}">
                <a16:creationId xmlns:a16="http://schemas.microsoft.com/office/drawing/2014/main" id="{6ABED318-85AD-497D-B3E3-109883BE750D}"/>
              </a:ext>
            </a:extLst>
          </p:cNvPr>
          <p:cNvSpPr txBox="1"/>
          <p:nvPr/>
        </p:nvSpPr>
        <p:spPr>
          <a:xfrm>
            <a:off x="657032" y="5659633"/>
            <a:ext cx="1961208" cy="523220"/>
          </a:xfrm>
          <a:prstGeom prst="rect">
            <a:avLst/>
          </a:prstGeom>
          <a:noFill/>
        </p:spPr>
        <p:txBody>
          <a:bodyPr wrap="square">
            <a:spAutoFit/>
          </a:bodyPr>
          <a:lstStyle/>
          <a:p>
            <a:pPr algn="ctr"/>
            <a:r>
              <a:rPr lang="en-US" sz="1400" b="1" dirty="0">
                <a:solidFill>
                  <a:srgbClr val="000000"/>
                </a:solidFill>
                <a:latin typeface="Arial"/>
                <a:cs typeface="Arial" panose="020B0604020202020204" pitchFamily="34" charset="0"/>
              </a:rPr>
              <a:t>threshold binarization</a:t>
            </a:r>
            <a:endParaRPr lang="de-DE" sz="1400" b="1" dirty="0"/>
          </a:p>
        </p:txBody>
      </p:sp>
      <p:pic>
        <p:nvPicPr>
          <p:cNvPr id="79" name="Picture 2">
            <a:extLst>
              <a:ext uri="{FF2B5EF4-FFF2-40B4-BE49-F238E27FC236}">
                <a16:creationId xmlns:a16="http://schemas.microsoft.com/office/drawing/2014/main" id="{BD07EDF4-9BCD-40CE-82EC-AE3F5B231D21}"/>
              </a:ext>
            </a:extLst>
          </p:cNvPr>
          <p:cNvPicPr>
            <a:picLocks noChangeAspect="1" noChangeArrowheads="1"/>
          </p:cNvPicPr>
          <p:nvPr/>
        </p:nvPicPr>
        <p:blipFill>
          <a:blip r:embed="rId4"/>
          <a:srcRect/>
          <a:stretch>
            <a:fillRect/>
          </a:stretch>
        </p:blipFill>
        <p:spPr bwMode="auto">
          <a:xfrm>
            <a:off x="3515332" y="4231852"/>
            <a:ext cx="2366268" cy="1451768"/>
          </a:xfrm>
          <a:prstGeom prst="rect">
            <a:avLst/>
          </a:prstGeom>
          <a:noFill/>
          <a:ln w="9525">
            <a:noFill/>
            <a:miter lim="800000"/>
            <a:headEnd/>
            <a:tailEnd/>
          </a:ln>
        </p:spPr>
      </p:pic>
      <p:grpSp>
        <p:nvGrpSpPr>
          <p:cNvPr id="80" name="Gruppieren 35">
            <a:extLst>
              <a:ext uri="{FF2B5EF4-FFF2-40B4-BE49-F238E27FC236}">
                <a16:creationId xmlns:a16="http://schemas.microsoft.com/office/drawing/2014/main" id="{4ED38B7D-B3A0-4810-B380-DBAEAACE5370}"/>
              </a:ext>
            </a:extLst>
          </p:cNvPr>
          <p:cNvGrpSpPr/>
          <p:nvPr/>
        </p:nvGrpSpPr>
        <p:grpSpPr>
          <a:xfrm>
            <a:off x="4283489" y="1623506"/>
            <a:ext cx="958718" cy="1052519"/>
            <a:chOff x="5597996" y="1409579"/>
            <a:chExt cx="1638300" cy="1666328"/>
          </a:xfrm>
        </p:grpSpPr>
        <p:pic>
          <p:nvPicPr>
            <p:cNvPr id="81" name="Picture 3">
              <a:extLst>
                <a:ext uri="{FF2B5EF4-FFF2-40B4-BE49-F238E27FC236}">
                  <a16:creationId xmlns:a16="http://schemas.microsoft.com/office/drawing/2014/main" id="{D585A6C5-1468-4CA5-986E-990ACC163B4B}"/>
                </a:ext>
              </a:extLst>
            </p:cNvPr>
            <p:cNvPicPr>
              <a:picLocks noChangeAspect="1" noChangeArrowheads="1"/>
            </p:cNvPicPr>
            <p:nvPr/>
          </p:nvPicPr>
          <p:blipFill>
            <a:blip r:embed="rId5"/>
            <a:srcRect/>
            <a:stretch>
              <a:fillRect/>
            </a:stretch>
          </p:blipFill>
          <p:spPr bwMode="auto">
            <a:xfrm>
              <a:off x="5597996" y="1503040"/>
              <a:ext cx="1638300" cy="1504950"/>
            </a:xfrm>
            <a:prstGeom prst="rect">
              <a:avLst/>
            </a:prstGeom>
            <a:noFill/>
            <a:ln w="9525">
              <a:noFill/>
              <a:miter lim="800000"/>
              <a:headEnd/>
              <a:tailEnd/>
            </a:ln>
          </p:spPr>
        </p:pic>
        <p:sp>
          <p:nvSpPr>
            <p:cNvPr id="82" name="Ellipse 22">
              <a:extLst>
                <a:ext uri="{FF2B5EF4-FFF2-40B4-BE49-F238E27FC236}">
                  <a16:creationId xmlns:a16="http://schemas.microsoft.com/office/drawing/2014/main" id="{ACEBEF98-30A6-4BA4-9AF5-B812168B74CD}"/>
                </a:ext>
              </a:extLst>
            </p:cNvPr>
            <p:cNvSpPr/>
            <p:nvPr/>
          </p:nvSpPr>
          <p:spPr bwMode="auto">
            <a:xfrm rot="1962248">
              <a:off x="5653228" y="1409579"/>
              <a:ext cx="1543266" cy="1666328"/>
            </a:xfrm>
            <a:prstGeom prst="ellipse">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rgbClr val="000000"/>
                </a:solidFill>
                <a:effectLst/>
                <a:latin typeface="Lucida Grande CY" pitchFamily="-111" charset="-52"/>
                <a:ea typeface="ヒラギノ角ゴ Pro W3" pitchFamily="-111" charset="-128"/>
                <a:cs typeface="ヒラギノ角ゴ Pro W3" pitchFamily="-111" charset="-128"/>
              </a:endParaRPr>
            </a:p>
          </p:txBody>
        </p:sp>
        <p:cxnSp>
          <p:nvCxnSpPr>
            <p:cNvPr id="83" name="Gerade Verbindung 19">
              <a:extLst>
                <a:ext uri="{FF2B5EF4-FFF2-40B4-BE49-F238E27FC236}">
                  <a16:creationId xmlns:a16="http://schemas.microsoft.com/office/drawing/2014/main" id="{C57AB7F7-A3BA-4C60-8A72-51B51F70FE82}"/>
                </a:ext>
              </a:extLst>
            </p:cNvPr>
            <p:cNvCxnSpPr>
              <a:stCxn id="82" idx="4"/>
              <a:endCxn id="82" idx="0"/>
            </p:cNvCxnSpPr>
            <p:nvPr/>
          </p:nvCxnSpPr>
          <p:spPr bwMode="auto">
            <a:xfrm flipV="1">
              <a:off x="5974702" y="1541659"/>
              <a:ext cx="900318" cy="1402168"/>
            </a:xfrm>
            <a:prstGeom prst="line">
              <a:avLst/>
            </a:prstGeom>
            <a:solidFill>
              <a:srgbClr val="A33316"/>
            </a:solidFill>
            <a:ln w="19050" cap="flat" cmpd="sng" algn="ctr">
              <a:solidFill>
                <a:srgbClr val="C00000"/>
              </a:solidFill>
              <a:prstDash val="solid"/>
              <a:round/>
              <a:headEnd type="triangle" w="lg" len="lg"/>
              <a:tailEnd type="triangle" w="lg" len="lg"/>
            </a:ln>
            <a:effectLst/>
          </p:spPr>
        </p:cxnSp>
        <p:cxnSp>
          <p:nvCxnSpPr>
            <p:cNvPr id="84" name="Gerade Verbindung 20">
              <a:extLst>
                <a:ext uri="{FF2B5EF4-FFF2-40B4-BE49-F238E27FC236}">
                  <a16:creationId xmlns:a16="http://schemas.microsoft.com/office/drawing/2014/main" id="{889DD2E5-96A1-46E9-ACB3-08B6A8D8EC8C}"/>
                </a:ext>
              </a:extLst>
            </p:cNvPr>
            <p:cNvCxnSpPr>
              <a:stCxn id="82" idx="2"/>
              <a:endCxn id="82" idx="6"/>
            </p:cNvCxnSpPr>
            <p:nvPr/>
          </p:nvCxnSpPr>
          <p:spPr bwMode="auto">
            <a:xfrm>
              <a:off x="5775554" y="1825829"/>
              <a:ext cx="1298614" cy="833828"/>
            </a:xfrm>
            <a:prstGeom prst="line">
              <a:avLst/>
            </a:prstGeom>
            <a:solidFill>
              <a:srgbClr val="A33316"/>
            </a:solidFill>
            <a:ln w="19050" cap="flat" cmpd="sng" algn="ctr">
              <a:solidFill>
                <a:srgbClr val="C00000"/>
              </a:solidFill>
              <a:prstDash val="solid"/>
              <a:round/>
              <a:headEnd type="triangle" w="lg" len="lg"/>
              <a:tailEnd type="triangle" w="lg" len="lg"/>
            </a:ln>
            <a:effectLst/>
          </p:spPr>
        </p:cxnSp>
      </p:grpSp>
      <p:sp>
        <p:nvSpPr>
          <p:cNvPr id="85" name="Textfeld 84">
            <a:extLst>
              <a:ext uri="{FF2B5EF4-FFF2-40B4-BE49-F238E27FC236}">
                <a16:creationId xmlns:a16="http://schemas.microsoft.com/office/drawing/2014/main" id="{43068F6A-455F-47D2-8303-BC18B3833225}"/>
              </a:ext>
            </a:extLst>
          </p:cNvPr>
          <p:cNvSpPr txBox="1"/>
          <p:nvPr/>
        </p:nvSpPr>
        <p:spPr>
          <a:xfrm>
            <a:off x="3987045" y="2800788"/>
            <a:ext cx="1444625" cy="307777"/>
          </a:xfrm>
          <a:prstGeom prst="rect">
            <a:avLst/>
          </a:prstGeom>
          <a:noFill/>
        </p:spPr>
        <p:txBody>
          <a:bodyPr wrap="square">
            <a:spAutoFit/>
          </a:bodyPr>
          <a:lstStyle/>
          <a:p>
            <a:pPr algn="ctr"/>
            <a:r>
              <a:rPr lang="en-US" sz="1400" b="1">
                <a:solidFill>
                  <a:srgbClr val="000000"/>
                </a:solidFill>
                <a:latin typeface="Arial"/>
                <a:cs typeface="Arial" panose="020B0604020202020204" pitchFamily="34" charset="0"/>
              </a:rPr>
              <a:t>defect 2D view</a:t>
            </a:r>
            <a:endParaRPr lang="de-DE" sz="1400" b="1"/>
          </a:p>
        </p:txBody>
      </p:sp>
      <p:sp>
        <p:nvSpPr>
          <p:cNvPr id="86" name="Textfeld 85">
            <a:extLst>
              <a:ext uri="{FF2B5EF4-FFF2-40B4-BE49-F238E27FC236}">
                <a16:creationId xmlns:a16="http://schemas.microsoft.com/office/drawing/2014/main" id="{B20918A1-E482-4092-9AE1-9220A39FB2F6}"/>
              </a:ext>
            </a:extLst>
          </p:cNvPr>
          <p:cNvSpPr txBox="1"/>
          <p:nvPr/>
        </p:nvSpPr>
        <p:spPr>
          <a:xfrm>
            <a:off x="3648437" y="5594167"/>
            <a:ext cx="2102296" cy="523220"/>
          </a:xfrm>
          <a:prstGeom prst="rect">
            <a:avLst/>
          </a:prstGeom>
          <a:noFill/>
        </p:spPr>
        <p:txBody>
          <a:bodyPr wrap="square">
            <a:spAutoFit/>
          </a:bodyPr>
          <a:lstStyle/>
          <a:p>
            <a:pPr algn="ctr"/>
            <a:r>
              <a:rPr lang="en-US" sz="1400" b="1">
                <a:solidFill>
                  <a:srgbClr val="000000"/>
                </a:solidFill>
                <a:latin typeface="Arial"/>
                <a:cs typeface="Arial" panose="020B0604020202020204" pitchFamily="34" charset="0"/>
              </a:rPr>
              <a:t>defect 3D view</a:t>
            </a:r>
            <a:br>
              <a:rPr lang="en-US" sz="1400" b="1">
                <a:solidFill>
                  <a:srgbClr val="000000"/>
                </a:solidFill>
                <a:latin typeface="Arial"/>
                <a:cs typeface="Arial" panose="020B0604020202020204" pitchFamily="34" charset="0"/>
              </a:rPr>
            </a:br>
            <a:r>
              <a:rPr lang="en-US" sz="1400">
                <a:solidFill>
                  <a:srgbClr val="000000"/>
                </a:solidFill>
                <a:latin typeface="Arial"/>
                <a:cs typeface="Arial" panose="020B0604020202020204" pitchFamily="34" charset="0"/>
              </a:rPr>
              <a:t>(z axis scaled x300)</a:t>
            </a:r>
            <a:endParaRPr lang="de-DE" sz="1400"/>
          </a:p>
        </p:txBody>
      </p:sp>
      <p:sp>
        <p:nvSpPr>
          <p:cNvPr id="87" name="Textplatzhalter 1">
            <a:extLst>
              <a:ext uri="{FF2B5EF4-FFF2-40B4-BE49-F238E27FC236}">
                <a16:creationId xmlns:a16="http://schemas.microsoft.com/office/drawing/2014/main" id="{57579B2F-2475-45B3-8236-56831FB2608A}"/>
              </a:ext>
            </a:extLst>
          </p:cNvPr>
          <p:cNvSpPr txBox="1">
            <a:spLocks/>
          </p:cNvSpPr>
          <p:nvPr/>
        </p:nvSpPr>
        <p:spPr bwMode="auto">
          <a:xfrm>
            <a:off x="5750733" y="1411345"/>
            <a:ext cx="4969177" cy="3240360"/>
          </a:xfrm>
          <a:prstGeom prst="rect">
            <a:avLst/>
          </a:prstGeom>
          <a:noFill/>
          <a:ln>
            <a:miter lim="800000"/>
            <a:headEnd/>
            <a:tailEnd/>
          </a:ln>
        </p:spPr>
        <p:txBody>
          <a:bodyPr vert="horz" wrap="square" lIns="254000" tIns="45720" rIns="91440" bIns="45720" numCol="1" anchor="t" anchorCtr="0" compatLnSpc="1">
            <a:prstTxWarp prst="textNoShape">
              <a:avLst/>
            </a:prstTxWarp>
          </a:bodyPr>
          <a:lstStyle/>
          <a:p>
            <a:pPr marL="692150" marR="0" lvl="0" indent="-342900" defTabSz="838200" rtl="0" eaLnBrk="1" fontAlgn="base" latinLnBrk="0" hangingPunct="1">
              <a:lnSpc>
                <a:spcPct val="100000"/>
              </a:lnSpc>
              <a:spcBef>
                <a:spcPct val="0"/>
              </a:spcBef>
              <a:spcAft>
                <a:spcPct val="0"/>
              </a:spcAft>
              <a:buClrTx/>
              <a:buSzPct val="100000"/>
              <a:tabLst/>
              <a:defRPr/>
            </a:pPr>
            <a:r>
              <a:rPr lang="de-DE" sz="1400" b="1" kern="0">
                <a:latin typeface="+mj-lt"/>
                <a:ea typeface="+mn-ea"/>
                <a:cs typeface="+mn-cs"/>
                <a:sym typeface="Lucida Grande" charset="0"/>
              </a:rPr>
              <a:t>2D Features</a:t>
            </a:r>
            <a:r>
              <a:rPr lang="de-DE" sz="1400" kern="0">
                <a:latin typeface="+mj-lt"/>
                <a:ea typeface="+mn-ea"/>
                <a:cs typeface="+mn-cs"/>
                <a:sym typeface="Lucida Grande" charset="0"/>
              </a:rPr>
              <a:t>:</a:t>
            </a:r>
          </a:p>
          <a:p>
            <a:pPr marL="692150" marR="0" lvl="0" indent="-342900" defTabSz="838200" rtl="0" eaLnBrk="1" fontAlgn="base" latinLnBrk="0" hangingPunct="1">
              <a:lnSpc>
                <a:spcPct val="100000"/>
              </a:lnSpc>
              <a:spcBef>
                <a:spcPct val="0"/>
              </a:spcBef>
              <a:spcAft>
                <a:spcPct val="0"/>
              </a:spcAft>
              <a:buClrTx/>
              <a:buSzPct val="100000"/>
              <a:buFont typeface="Wingdings" panose="05000000000000000000" pitchFamily="2" charset="2"/>
              <a:buChar char="§"/>
              <a:tabLst/>
              <a:defRPr/>
            </a:pPr>
            <a:r>
              <a:rPr lang="de-DE" sz="1400" kern="0">
                <a:latin typeface="+mj-lt"/>
                <a:ea typeface="+mn-ea"/>
                <a:cs typeface="+mn-cs"/>
                <a:sym typeface="Lucida Grande" charset="0"/>
              </a:rPr>
              <a:t>Area (</a:t>
            </a:r>
            <a:r>
              <a:rPr lang="de-DE" sz="1400" kern="0" err="1">
                <a:latin typeface="+mj-lt"/>
                <a:ea typeface="+mn-ea"/>
                <a:cs typeface="+mn-cs"/>
                <a:sym typeface="Lucida Grande" charset="0"/>
              </a:rPr>
              <a:t>squared</a:t>
            </a:r>
            <a:r>
              <a:rPr lang="de-DE" sz="1400" kern="0">
                <a:latin typeface="+mj-lt"/>
                <a:ea typeface="+mn-ea"/>
                <a:cs typeface="+mn-cs"/>
                <a:sym typeface="Lucida Grande" charset="0"/>
              </a:rPr>
              <a:t> </a:t>
            </a:r>
            <a:r>
              <a:rPr lang="de-DE" sz="1400" kern="0" err="1">
                <a:latin typeface="+mj-lt"/>
                <a:ea typeface="+mn-ea"/>
                <a:cs typeface="+mn-cs"/>
                <a:sym typeface="Lucida Grande" charset="0"/>
              </a:rPr>
              <a:t>pixels</a:t>
            </a:r>
            <a:r>
              <a:rPr lang="de-DE" sz="1400" kern="0">
                <a:latin typeface="+mj-lt"/>
                <a:ea typeface="+mn-ea"/>
                <a:cs typeface="+mn-cs"/>
                <a:sym typeface="Lucida Grande" charset="0"/>
              </a:rPr>
              <a:t>)</a:t>
            </a:r>
          </a:p>
          <a:p>
            <a:pPr marL="692150" marR="0" lvl="0" indent="-342900" defTabSz="838200" rtl="0" eaLnBrk="1" fontAlgn="base" latinLnBrk="0" hangingPunct="1">
              <a:lnSpc>
                <a:spcPct val="100000"/>
              </a:lnSpc>
              <a:spcBef>
                <a:spcPct val="0"/>
              </a:spcBef>
              <a:spcAft>
                <a:spcPct val="0"/>
              </a:spcAft>
              <a:buClrTx/>
              <a:buSzPct val="100000"/>
              <a:buFont typeface="Wingdings" panose="05000000000000000000" pitchFamily="2" charset="2"/>
              <a:buChar char="§"/>
              <a:tabLst/>
              <a:defRPr/>
            </a:pPr>
            <a:r>
              <a:rPr lang="de-DE" sz="1400" kern="0" err="1">
                <a:latin typeface="+mj-lt"/>
                <a:ea typeface="+mn-ea"/>
                <a:cs typeface="+mn-cs"/>
                <a:sym typeface="Lucida Grande" charset="0"/>
              </a:rPr>
              <a:t>Lenght</a:t>
            </a:r>
            <a:r>
              <a:rPr lang="de-DE" sz="1400" kern="0">
                <a:latin typeface="+mj-lt"/>
                <a:ea typeface="+mn-ea"/>
                <a:cs typeface="+mn-cs"/>
                <a:sym typeface="Lucida Grande" charset="0"/>
              </a:rPr>
              <a:t> </a:t>
            </a:r>
            <a:r>
              <a:rPr lang="de-DE" sz="1400" kern="0" err="1">
                <a:latin typeface="+mj-lt"/>
                <a:ea typeface="+mn-ea"/>
                <a:cs typeface="+mn-cs"/>
                <a:sym typeface="Lucida Grande" charset="0"/>
              </a:rPr>
              <a:t>of</a:t>
            </a:r>
            <a:r>
              <a:rPr lang="de-DE" sz="1400" kern="0">
                <a:latin typeface="+mj-lt"/>
                <a:ea typeface="+mn-ea"/>
                <a:cs typeface="+mn-cs"/>
                <a:sym typeface="Lucida Grande" charset="0"/>
              </a:rPr>
              <a:t> </a:t>
            </a:r>
            <a:r>
              <a:rPr lang="de-DE" sz="1400" kern="0" err="1">
                <a:latin typeface="+mj-lt"/>
                <a:ea typeface="+mn-ea"/>
                <a:cs typeface="+mn-cs"/>
                <a:sym typeface="Lucida Grande" charset="0"/>
              </a:rPr>
              <a:t>axi</a:t>
            </a:r>
            <a:r>
              <a:rPr lang="de-DE" sz="1400" kern="0" err="1">
                <a:latin typeface="+mj-lt"/>
                <a:sym typeface="Lucida Grande" charset="0"/>
              </a:rPr>
              <a:t>s</a:t>
            </a:r>
            <a:endParaRPr lang="de-DE" sz="1400" kern="0">
              <a:latin typeface="+mj-lt"/>
              <a:ea typeface="+mn-ea"/>
              <a:cs typeface="+mn-cs"/>
              <a:sym typeface="Lucida Grande" charset="0"/>
            </a:endParaRPr>
          </a:p>
          <a:p>
            <a:pPr marL="692150" marR="0" lvl="0" indent="-342900" defTabSz="838200" rtl="0" eaLnBrk="1" fontAlgn="base" latinLnBrk="0" hangingPunct="1">
              <a:lnSpc>
                <a:spcPct val="100000"/>
              </a:lnSpc>
              <a:spcBef>
                <a:spcPct val="0"/>
              </a:spcBef>
              <a:spcAft>
                <a:spcPct val="0"/>
              </a:spcAft>
              <a:buClrTx/>
              <a:buSzPct val="100000"/>
              <a:buFont typeface="Wingdings" panose="05000000000000000000" pitchFamily="2" charset="2"/>
              <a:buChar char="§"/>
              <a:tabLst/>
              <a:defRPr/>
            </a:pPr>
            <a:r>
              <a:rPr lang="de-DE" sz="1400" kern="0" err="1">
                <a:latin typeface="+mj-lt"/>
                <a:ea typeface="+mn-ea"/>
                <a:cs typeface="+mn-cs"/>
                <a:sym typeface="Lucida Grande" charset="0"/>
              </a:rPr>
              <a:t>circumference</a:t>
            </a:r>
            <a:endParaRPr lang="de-DE" sz="1400" kern="0">
              <a:latin typeface="+mj-lt"/>
              <a:ea typeface="+mn-ea"/>
              <a:cs typeface="+mn-cs"/>
              <a:sym typeface="Lucida Grande" charset="0"/>
            </a:endParaRPr>
          </a:p>
          <a:p>
            <a:pPr marL="692150" marR="0" lvl="0" indent="-342900" defTabSz="838200" rtl="0" eaLnBrk="1" fontAlgn="base" latinLnBrk="0" hangingPunct="1">
              <a:lnSpc>
                <a:spcPct val="100000"/>
              </a:lnSpc>
              <a:spcBef>
                <a:spcPct val="0"/>
              </a:spcBef>
              <a:spcAft>
                <a:spcPct val="0"/>
              </a:spcAft>
              <a:buClrTx/>
              <a:buSzPct val="100000"/>
              <a:buFont typeface="Wingdings" panose="05000000000000000000" pitchFamily="2" charset="2"/>
              <a:buChar char="§"/>
              <a:tabLst/>
              <a:defRPr/>
            </a:pPr>
            <a:r>
              <a:rPr lang="de-DE" sz="1400" kern="0" err="1">
                <a:latin typeface="+mj-lt"/>
                <a:ea typeface="+mn-ea"/>
                <a:cs typeface="+mn-cs"/>
                <a:sym typeface="Lucida Grande" charset="0"/>
              </a:rPr>
              <a:t>Circularity</a:t>
            </a:r>
            <a:r>
              <a:rPr lang="de-DE" sz="1400" kern="0">
                <a:latin typeface="+mj-lt"/>
                <a:ea typeface="+mn-ea"/>
                <a:cs typeface="+mn-cs"/>
                <a:sym typeface="Lucida Grande" charset="0"/>
              </a:rPr>
              <a:t>, </a:t>
            </a:r>
            <a:r>
              <a:rPr lang="de-DE" sz="1400" kern="0" err="1">
                <a:latin typeface="+mj-lt"/>
                <a:ea typeface="+mn-ea"/>
                <a:cs typeface="+mn-cs"/>
                <a:sym typeface="Lucida Grande" charset="0"/>
              </a:rPr>
              <a:t>Squareness</a:t>
            </a:r>
            <a:endParaRPr lang="de-DE" sz="1400" kern="0">
              <a:latin typeface="+mj-lt"/>
              <a:ea typeface="+mn-ea"/>
              <a:cs typeface="+mn-cs"/>
              <a:sym typeface="Lucida Grande" charset="0"/>
            </a:endParaRPr>
          </a:p>
          <a:p>
            <a:pPr marL="692150" marR="0" lvl="0" indent="-342900" defTabSz="838200" rtl="0" eaLnBrk="1" fontAlgn="base" latinLnBrk="0" hangingPunct="1">
              <a:lnSpc>
                <a:spcPct val="100000"/>
              </a:lnSpc>
              <a:spcBef>
                <a:spcPct val="0"/>
              </a:spcBef>
              <a:spcAft>
                <a:spcPct val="0"/>
              </a:spcAft>
              <a:buClrTx/>
              <a:buSzPct val="100000"/>
              <a:tabLst/>
              <a:defRPr/>
            </a:pPr>
            <a:endParaRPr lang="de-DE" sz="1400" kern="0">
              <a:latin typeface="+mj-lt"/>
              <a:ea typeface="+mn-ea"/>
              <a:cs typeface="+mn-cs"/>
              <a:sym typeface="Lucida Grande" charset="0"/>
            </a:endParaRPr>
          </a:p>
          <a:p>
            <a:pPr marL="692150" marR="0" lvl="0" indent="-342900" defTabSz="838200" rtl="0" eaLnBrk="1" fontAlgn="base" latinLnBrk="0" hangingPunct="1">
              <a:lnSpc>
                <a:spcPct val="100000"/>
              </a:lnSpc>
              <a:spcBef>
                <a:spcPct val="0"/>
              </a:spcBef>
              <a:spcAft>
                <a:spcPct val="0"/>
              </a:spcAft>
              <a:buClrTx/>
              <a:buSzPct val="100000"/>
              <a:tabLst/>
              <a:defRPr/>
            </a:pPr>
            <a:endParaRPr lang="de-DE" sz="1400" kern="0">
              <a:latin typeface="+mj-lt"/>
              <a:ea typeface="+mn-ea"/>
              <a:cs typeface="+mn-cs"/>
              <a:sym typeface="Lucida Grande" charset="0"/>
            </a:endParaRPr>
          </a:p>
          <a:p>
            <a:pPr marL="692150" marR="0" lvl="0" indent="-342900" defTabSz="838200" rtl="0" eaLnBrk="1" fontAlgn="base" latinLnBrk="0" hangingPunct="1">
              <a:lnSpc>
                <a:spcPct val="100000"/>
              </a:lnSpc>
              <a:spcBef>
                <a:spcPct val="0"/>
              </a:spcBef>
              <a:spcAft>
                <a:spcPct val="0"/>
              </a:spcAft>
              <a:buClrTx/>
              <a:buSzPct val="100000"/>
              <a:tabLst/>
              <a:defRPr/>
            </a:pPr>
            <a:r>
              <a:rPr lang="de-DE" sz="1400" b="1" kern="0">
                <a:latin typeface="+mj-lt"/>
                <a:ea typeface="+mn-ea"/>
                <a:cs typeface="+mn-cs"/>
                <a:sym typeface="Lucida Grande" charset="0"/>
              </a:rPr>
              <a:t>3D Features</a:t>
            </a:r>
            <a:r>
              <a:rPr lang="de-DE" sz="1400" b="1" kern="0">
                <a:latin typeface="+mj-lt"/>
                <a:sym typeface="Lucida Grande" charset="0"/>
              </a:rPr>
              <a:t> </a:t>
            </a:r>
            <a:r>
              <a:rPr lang="de-DE" sz="1400" kern="0">
                <a:latin typeface="+mj-lt"/>
                <a:sym typeface="Lucida Grande" charset="0"/>
              </a:rPr>
              <a:t>(</a:t>
            </a:r>
            <a:r>
              <a:rPr lang="de-DE" sz="1400" kern="0">
                <a:latin typeface="+mj-lt"/>
                <a:ea typeface="+mn-ea"/>
                <a:cs typeface="+mn-cs"/>
                <a:sym typeface="Wingdings" pitchFamily="2" charset="2"/>
              </a:rPr>
              <a:t>Fitting 3D </a:t>
            </a:r>
            <a:r>
              <a:rPr lang="de-DE" sz="1400" kern="0" err="1">
                <a:latin typeface="+mj-lt"/>
                <a:ea typeface="+mn-ea"/>
                <a:cs typeface="+mn-cs"/>
                <a:sym typeface="Wingdings" pitchFamily="2" charset="2"/>
              </a:rPr>
              <a:t>data</a:t>
            </a:r>
            <a:r>
              <a:rPr lang="de-DE" sz="1400" kern="0">
                <a:latin typeface="+mj-lt"/>
                <a:ea typeface="+mn-ea"/>
                <a:cs typeface="+mn-cs"/>
                <a:sym typeface="Wingdings" pitchFamily="2" charset="2"/>
              </a:rPr>
              <a:t> </a:t>
            </a:r>
            <a:r>
              <a:rPr lang="de-DE" sz="1400" kern="0" err="1">
                <a:latin typeface="+mj-lt"/>
                <a:ea typeface="+mn-ea"/>
                <a:cs typeface="+mn-cs"/>
                <a:sym typeface="Wingdings" pitchFamily="2" charset="2"/>
              </a:rPr>
              <a:t>with</a:t>
            </a:r>
            <a:r>
              <a:rPr lang="de-DE" sz="1400" kern="0">
                <a:latin typeface="+mj-lt"/>
                <a:ea typeface="+mn-ea"/>
                <a:cs typeface="+mn-cs"/>
                <a:sym typeface="Wingdings" pitchFamily="2" charset="2"/>
              </a:rPr>
              <a:t> 2D-gaussian):</a:t>
            </a:r>
          </a:p>
          <a:p>
            <a:pPr marL="692150" marR="0" lvl="0" indent="-342900" defTabSz="838200" rtl="0" eaLnBrk="1" fontAlgn="base" latinLnBrk="0" hangingPunct="1">
              <a:lnSpc>
                <a:spcPct val="100000"/>
              </a:lnSpc>
              <a:spcBef>
                <a:spcPct val="0"/>
              </a:spcBef>
              <a:spcAft>
                <a:spcPct val="0"/>
              </a:spcAft>
              <a:buClrTx/>
              <a:buSzPct val="100000"/>
              <a:buFont typeface="Wingdings" panose="05000000000000000000" pitchFamily="2" charset="2"/>
              <a:buChar char="§"/>
              <a:tabLst/>
              <a:defRPr/>
            </a:pPr>
            <a:r>
              <a:rPr lang="de-DE" sz="1400" kern="0">
                <a:latin typeface="+mj-lt"/>
                <a:ea typeface="+mn-ea"/>
                <a:cs typeface="+mn-cs"/>
                <a:sym typeface="Lucida Grande" charset="0"/>
              </a:rPr>
              <a:t>Mean Error </a:t>
            </a:r>
            <a:r>
              <a:rPr lang="de-DE" sz="1400" kern="0" err="1">
                <a:latin typeface="+mj-lt"/>
                <a:ea typeface="+mn-ea"/>
                <a:cs typeface="+mn-cs"/>
                <a:sym typeface="Lucida Grande" charset="0"/>
              </a:rPr>
              <a:t>to</a:t>
            </a:r>
            <a:r>
              <a:rPr lang="de-DE" sz="1400" kern="0">
                <a:latin typeface="+mj-lt"/>
                <a:ea typeface="+mn-ea"/>
                <a:cs typeface="+mn-cs"/>
                <a:sym typeface="Lucida Grande" charset="0"/>
              </a:rPr>
              <a:t> </a:t>
            </a:r>
            <a:r>
              <a:rPr lang="de-DE" sz="1400" kern="0" err="1">
                <a:latin typeface="+mj-lt"/>
                <a:ea typeface="+mn-ea"/>
                <a:cs typeface="+mn-cs"/>
                <a:sym typeface="Lucida Grande" charset="0"/>
              </a:rPr>
              <a:t>Gaussian</a:t>
            </a:r>
            <a:endParaRPr lang="de-DE" sz="1400" kern="0">
              <a:latin typeface="+mj-lt"/>
              <a:ea typeface="+mn-ea"/>
              <a:cs typeface="+mn-cs"/>
              <a:sym typeface="Lucida Grande" charset="0"/>
            </a:endParaRPr>
          </a:p>
          <a:p>
            <a:pPr marL="692150" marR="0" lvl="0" indent="-342900" defTabSz="838200" rtl="0" eaLnBrk="1" fontAlgn="base" latinLnBrk="0" hangingPunct="1">
              <a:lnSpc>
                <a:spcPct val="100000"/>
              </a:lnSpc>
              <a:spcBef>
                <a:spcPct val="0"/>
              </a:spcBef>
              <a:spcAft>
                <a:spcPct val="0"/>
              </a:spcAft>
              <a:buClrTx/>
              <a:buSzPct val="100000"/>
              <a:buFont typeface="Wingdings" panose="05000000000000000000" pitchFamily="2" charset="2"/>
              <a:buChar char="§"/>
              <a:tabLst/>
              <a:defRPr/>
            </a:pPr>
            <a:r>
              <a:rPr lang="de-DE" sz="1400" kern="0">
                <a:latin typeface="+mj-lt"/>
                <a:ea typeface="+mn-ea"/>
                <a:cs typeface="+mn-cs"/>
                <a:sym typeface="Lucida Grande" charset="0"/>
              </a:rPr>
              <a:t>Height</a:t>
            </a:r>
          </a:p>
          <a:p>
            <a:pPr marL="692150" marR="0" lvl="0" indent="-342900" defTabSz="838200" rtl="0" eaLnBrk="1" fontAlgn="base" latinLnBrk="0" hangingPunct="1">
              <a:lnSpc>
                <a:spcPct val="100000"/>
              </a:lnSpc>
              <a:spcBef>
                <a:spcPct val="0"/>
              </a:spcBef>
              <a:spcAft>
                <a:spcPct val="0"/>
              </a:spcAft>
              <a:buClrTx/>
              <a:buSzPct val="100000"/>
              <a:buFont typeface="Wingdings" panose="05000000000000000000" pitchFamily="2" charset="2"/>
              <a:buChar char="§"/>
              <a:tabLst/>
              <a:defRPr/>
            </a:pPr>
            <a:r>
              <a:rPr lang="de-DE" sz="1400" kern="0">
                <a:latin typeface="+mj-lt"/>
                <a:ea typeface="+mn-ea"/>
                <a:cs typeface="+mn-cs"/>
                <a:sym typeface="Lucida Grande" charset="0"/>
              </a:rPr>
              <a:t>Width (relative </a:t>
            </a:r>
            <a:r>
              <a:rPr lang="de-DE" sz="1400" kern="0" err="1">
                <a:latin typeface="+mj-lt"/>
                <a:ea typeface="+mn-ea"/>
                <a:cs typeface="+mn-cs"/>
                <a:sym typeface="Lucida Grande" charset="0"/>
              </a:rPr>
              <a:t>to</a:t>
            </a:r>
            <a:r>
              <a:rPr lang="de-DE" sz="1400" kern="0">
                <a:latin typeface="+mj-lt"/>
                <a:ea typeface="+mn-ea"/>
                <a:cs typeface="+mn-cs"/>
                <a:sym typeface="Lucida Grande" charset="0"/>
              </a:rPr>
              <a:t> </a:t>
            </a:r>
            <a:r>
              <a:rPr lang="de-DE" sz="1400" kern="0" err="1">
                <a:latin typeface="+mj-lt"/>
                <a:ea typeface="+mn-ea"/>
                <a:cs typeface="+mn-cs"/>
                <a:sym typeface="Lucida Grande" charset="0"/>
              </a:rPr>
              <a:t>view</a:t>
            </a:r>
            <a:r>
              <a:rPr lang="de-DE" sz="1400" kern="0">
                <a:latin typeface="+mj-lt"/>
                <a:ea typeface="+mn-ea"/>
                <a:cs typeface="+mn-cs"/>
                <a:sym typeface="Lucida Grande" charset="0"/>
              </a:rPr>
              <a:t>) in x, y</a:t>
            </a:r>
          </a:p>
          <a:p>
            <a:pPr marL="692150" indent="-342900" defTabSz="838200" fontAlgn="base">
              <a:spcBef>
                <a:spcPct val="0"/>
              </a:spcBef>
              <a:spcAft>
                <a:spcPct val="0"/>
              </a:spcAft>
              <a:buSzPct val="100000"/>
              <a:buFont typeface="Wingdings" panose="05000000000000000000" pitchFamily="2" charset="2"/>
              <a:buChar char="§"/>
              <a:defRPr/>
            </a:pPr>
            <a:r>
              <a:rPr lang="de-DE" sz="1400" kern="0">
                <a:latin typeface="+mj-lt"/>
                <a:sym typeface="Lucida Grande" charset="0"/>
              </a:rPr>
              <a:t>Mean </a:t>
            </a:r>
            <a:r>
              <a:rPr lang="de-DE" sz="1400" kern="0" err="1">
                <a:latin typeface="+mj-lt"/>
                <a:ea typeface="+mn-ea"/>
                <a:cs typeface="+mn-cs"/>
                <a:sym typeface="Lucida Grande" charset="0"/>
              </a:rPr>
              <a:t>position</a:t>
            </a:r>
            <a:r>
              <a:rPr lang="de-DE" sz="1400" kern="0">
                <a:latin typeface="+mj-lt"/>
                <a:ea typeface="+mn-ea"/>
                <a:cs typeface="+mn-cs"/>
                <a:sym typeface="Lucida Grande" charset="0"/>
              </a:rPr>
              <a:t> (relative </a:t>
            </a:r>
            <a:r>
              <a:rPr lang="de-DE" sz="1400" kern="0" err="1">
                <a:latin typeface="+mj-lt"/>
                <a:ea typeface="+mn-ea"/>
                <a:cs typeface="+mn-cs"/>
                <a:sym typeface="Lucida Grande" charset="0"/>
              </a:rPr>
              <a:t>to</a:t>
            </a:r>
            <a:r>
              <a:rPr lang="de-DE" sz="1400" kern="0">
                <a:latin typeface="+mj-lt"/>
                <a:ea typeface="+mn-ea"/>
                <a:cs typeface="+mn-cs"/>
                <a:sym typeface="Lucida Grande" charset="0"/>
              </a:rPr>
              <a:t> </a:t>
            </a:r>
            <a:r>
              <a:rPr lang="de-DE" sz="1400" kern="0" err="1">
                <a:latin typeface="+mj-lt"/>
                <a:ea typeface="+mn-ea"/>
                <a:cs typeface="+mn-cs"/>
                <a:sym typeface="Lucida Grande" charset="0"/>
              </a:rPr>
              <a:t>view</a:t>
            </a:r>
            <a:r>
              <a:rPr lang="de-DE" sz="1400" kern="0">
                <a:latin typeface="+mj-lt"/>
                <a:ea typeface="+mn-ea"/>
                <a:cs typeface="+mn-cs"/>
                <a:sym typeface="Lucida Grande" charset="0"/>
              </a:rPr>
              <a:t>) in x, y</a:t>
            </a:r>
          </a:p>
          <a:p>
            <a:pPr marL="349250" marR="0" lvl="0" defTabSz="838200" rtl="0" eaLnBrk="1" fontAlgn="base" latinLnBrk="0" hangingPunct="1">
              <a:lnSpc>
                <a:spcPct val="100000"/>
              </a:lnSpc>
              <a:spcBef>
                <a:spcPct val="0"/>
              </a:spcBef>
              <a:spcAft>
                <a:spcPct val="0"/>
              </a:spcAft>
              <a:buClrTx/>
              <a:buSzPct val="100000"/>
              <a:tabLst/>
              <a:defRPr/>
            </a:pPr>
            <a:endParaRPr lang="de-DE" sz="1400" kern="0">
              <a:latin typeface="+mj-lt"/>
              <a:ea typeface="+mn-ea"/>
              <a:cs typeface="+mn-cs"/>
              <a:sym typeface="Lucida Grande" charset="0"/>
            </a:endParaRPr>
          </a:p>
        </p:txBody>
      </p:sp>
      <p:grpSp>
        <p:nvGrpSpPr>
          <p:cNvPr id="88" name="Gruppieren 48">
            <a:extLst>
              <a:ext uri="{FF2B5EF4-FFF2-40B4-BE49-F238E27FC236}">
                <a16:creationId xmlns:a16="http://schemas.microsoft.com/office/drawing/2014/main" id="{AE0FAA39-15B8-498C-A667-4BFE0E37C3E8}"/>
              </a:ext>
            </a:extLst>
          </p:cNvPr>
          <p:cNvGrpSpPr/>
          <p:nvPr/>
        </p:nvGrpSpPr>
        <p:grpSpPr>
          <a:xfrm>
            <a:off x="7069102" y="4444544"/>
            <a:ext cx="3503034" cy="1488900"/>
            <a:chOff x="464071" y="4656922"/>
            <a:chExt cx="4759474" cy="2201078"/>
          </a:xfrm>
        </p:grpSpPr>
        <p:pic>
          <p:nvPicPr>
            <p:cNvPr id="89" name="Picture 5">
              <a:extLst>
                <a:ext uri="{FF2B5EF4-FFF2-40B4-BE49-F238E27FC236}">
                  <a16:creationId xmlns:a16="http://schemas.microsoft.com/office/drawing/2014/main" id="{9F462592-AD99-49FF-896C-650A56414526}"/>
                </a:ext>
              </a:extLst>
            </p:cNvPr>
            <p:cNvPicPr>
              <a:picLocks noChangeAspect="1" noChangeArrowheads="1"/>
            </p:cNvPicPr>
            <p:nvPr/>
          </p:nvPicPr>
          <p:blipFill>
            <a:blip r:embed="rId6"/>
            <a:srcRect/>
            <a:stretch>
              <a:fillRect/>
            </a:stretch>
          </p:blipFill>
          <p:spPr bwMode="auto">
            <a:xfrm>
              <a:off x="464071" y="4656922"/>
              <a:ext cx="4759474" cy="2201078"/>
            </a:xfrm>
            <a:prstGeom prst="rect">
              <a:avLst/>
            </a:prstGeom>
            <a:noFill/>
            <a:ln w="9525">
              <a:noFill/>
              <a:miter lim="800000"/>
              <a:headEnd/>
              <a:tailEnd/>
            </a:ln>
          </p:spPr>
        </p:pic>
        <p:cxnSp>
          <p:nvCxnSpPr>
            <p:cNvPr id="90" name="Gerade Verbindung mit Pfeil 89">
              <a:extLst>
                <a:ext uri="{FF2B5EF4-FFF2-40B4-BE49-F238E27FC236}">
                  <a16:creationId xmlns:a16="http://schemas.microsoft.com/office/drawing/2014/main" id="{EFC0731A-D987-4DD1-9067-750FBDE16AE1}"/>
                </a:ext>
              </a:extLst>
            </p:cNvPr>
            <p:cNvCxnSpPr/>
            <p:nvPr/>
          </p:nvCxnSpPr>
          <p:spPr bwMode="auto">
            <a:xfrm>
              <a:off x="2843808" y="5013176"/>
              <a:ext cx="0" cy="1512168"/>
            </a:xfrm>
            <a:prstGeom prst="straightConnector1">
              <a:avLst/>
            </a:prstGeom>
            <a:solidFill>
              <a:srgbClr val="A33316"/>
            </a:solidFill>
            <a:ln w="19050" cap="flat" cmpd="sng" algn="ctr">
              <a:solidFill>
                <a:srgbClr val="C00000"/>
              </a:solidFill>
              <a:prstDash val="solid"/>
              <a:round/>
              <a:headEnd type="arrow"/>
              <a:tailEnd type="arrow"/>
            </a:ln>
            <a:effectLst/>
          </p:spPr>
        </p:cxnSp>
        <p:cxnSp>
          <p:nvCxnSpPr>
            <p:cNvPr id="91" name="Gerade Verbindung mit Pfeil 90">
              <a:extLst>
                <a:ext uri="{FF2B5EF4-FFF2-40B4-BE49-F238E27FC236}">
                  <a16:creationId xmlns:a16="http://schemas.microsoft.com/office/drawing/2014/main" id="{245E9265-19FC-48F7-8354-D052DD564019}"/>
                </a:ext>
              </a:extLst>
            </p:cNvPr>
            <p:cNvCxnSpPr/>
            <p:nvPr/>
          </p:nvCxnSpPr>
          <p:spPr bwMode="auto">
            <a:xfrm flipH="1">
              <a:off x="827584" y="6525344"/>
              <a:ext cx="3744416" cy="0"/>
            </a:xfrm>
            <a:prstGeom prst="straightConnector1">
              <a:avLst/>
            </a:prstGeom>
            <a:solidFill>
              <a:srgbClr val="A33316"/>
            </a:solidFill>
            <a:ln w="19050" cap="flat" cmpd="sng" algn="ctr">
              <a:solidFill>
                <a:srgbClr val="C00000"/>
              </a:solidFill>
              <a:prstDash val="dash"/>
              <a:round/>
              <a:headEnd type="arrow"/>
              <a:tailEnd type="arrow"/>
            </a:ln>
            <a:effectLst/>
          </p:spPr>
        </p:cxnSp>
        <p:cxnSp>
          <p:nvCxnSpPr>
            <p:cNvPr id="92" name="Gerade Verbindung mit Pfeil 91">
              <a:extLst>
                <a:ext uri="{FF2B5EF4-FFF2-40B4-BE49-F238E27FC236}">
                  <a16:creationId xmlns:a16="http://schemas.microsoft.com/office/drawing/2014/main" id="{5FB9F82F-CF50-4B56-8E9E-1FA4C686E013}"/>
                </a:ext>
              </a:extLst>
            </p:cNvPr>
            <p:cNvCxnSpPr/>
            <p:nvPr/>
          </p:nvCxnSpPr>
          <p:spPr bwMode="auto">
            <a:xfrm flipH="1">
              <a:off x="1979712" y="5733256"/>
              <a:ext cx="1728000" cy="0"/>
            </a:xfrm>
            <a:prstGeom prst="straightConnector1">
              <a:avLst/>
            </a:prstGeom>
            <a:solidFill>
              <a:srgbClr val="A33316"/>
            </a:solidFill>
            <a:ln w="19050" cap="flat" cmpd="sng" algn="ctr">
              <a:solidFill>
                <a:srgbClr val="C00000"/>
              </a:solidFill>
              <a:prstDash val="solid"/>
              <a:round/>
              <a:headEnd type="arrow"/>
              <a:tailEnd type="arrow"/>
            </a:ln>
            <a:effectLst/>
          </p:spPr>
        </p:cxnSp>
      </p:grpSp>
      <p:cxnSp>
        <p:nvCxnSpPr>
          <p:cNvPr id="93" name="Gerade Verbindung mit Pfeil 92">
            <a:extLst>
              <a:ext uri="{FF2B5EF4-FFF2-40B4-BE49-F238E27FC236}">
                <a16:creationId xmlns:a16="http://schemas.microsoft.com/office/drawing/2014/main" id="{AF0C8BC8-C389-438E-8226-F648074F9392}"/>
              </a:ext>
            </a:extLst>
          </p:cNvPr>
          <p:cNvCxnSpPr>
            <a:cxnSpLocks/>
          </p:cNvCxnSpPr>
          <p:nvPr/>
        </p:nvCxnSpPr>
        <p:spPr bwMode="auto">
          <a:xfrm>
            <a:off x="6318658" y="5213348"/>
            <a:ext cx="508572" cy="0"/>
          </a:xfrm>
          <a:prstGeom prst="straightConnector1">
            <a:avLst/>
          </a:prstGeom>
          <a:solidFill>
            <a:srgbClr val="A33316"/>
          </a:solidFill>
          <a:ln w="28575"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141301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5EFDC-75E6-4376-A9B3-A35DB2558164}"/>
              </a:ext>
            </a:extLst>
          </p:cNvPr>
          <p:cNvSpPr>
            <a:spLocks noGrp="1"/>
          </p:cNvSpPr>
          <p:nvPr>
            <p:ph type="title"/>
          </p:nvPr>
        </p:nvSpPr>
        <p:spPr/>
        <p:txBody>
          <a:bodyPr/>
          <a:lstStyle/>
          <a:p>
            <a:r>
              <a:rPr lang="de-DE" dirty="0"/>
              <a:t>Description </a:t>
            </a:r>
            <a:r>
              <a:rPr lang="de-DE" dirty="0" err="1"/>
              <a:t>of</a:t>
            </a:r>
            <a:r>
              <a:rPr lang="de-DE" dirty="0"/>
              <a:t> Digital Signals</a:t>
            </a:r>
          </a:p>
        </p:txBody>
      </p:sp>
      <p:sp>
        <p:nvSpPr>
          <p:cNvPr id="3" name="Fußzeilenplatzhalter 2">
            <a:extLst>
              <a:ext uri="{FF2B5EF4-FFF2-40B4-BE49-F238E27FC236}">
                <a16:creationId xmlns:a16="http://schemas.microsoft.com/office/drawing/2014/main" id="{6425A902-C890-45EF-9857-5135E591A19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rPr>
              <a:t>© Heinz Nixdorf Institut / Fraunhofer IEM</a:t>
            </a:r>
          </a:p>
        </p:txBody>
      </p:sp>
      <p:sp>
        <p:nvSpPr>
          <p:cNvPr id="4" name="Foliennummernplatzhalter 3">
            <a:extLst>
              <a:ext uri="{FF2B5EF4-FFF2-40B4-BE49-F238E27FC236}">
                <a16:creationId xmlns:a16="http://schemas.microsoft.com/office/drawing/2014/main" id="{DEA8ABD6-C10F-4D16-A35B-61F687EFE4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85BD5-7F70-499C-8F04-1460C72EE5D6}" type="slidenum">
              <a:rPr kumimoji="0" lang="de-DE" sz="1600" b="0" i="0" u="none" strike="noStrike" kern="1200" cap="none" spc="0" normalizeH="0" baseline="0" noProof="0" smtClean="0">
                <a:ln>
                  <a:noFill/>
                </a:ln>
                <a:solidFill>
                  <a:srgbClr val="000000">
                    <a:lumMod val="75000"/>
                    <a:lumOff val="2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6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DF33FCC2-0988-4D47-9DCA-760A07FEA5FA}"/>
              </a:ext>
            </a:extLst>
          </p:cNvPr>
          <p:cNvSpPr>
            <a:spLocks noGrp="1"/>
          </p:cNvSpPr>
          <p:nvPr>
            <p:ph type="body" sz="quarter" idx="13"/>
          </p:nvPr>
        </p:nvSpPr>
        <p:spPr/>
        <p:txBody>
          <a:bodyPr/>
          <a:lstStyle/>
          <a:p>
            <a:r>
              <a:rPr lang="de-DE" dirty="0"/>
              <a:t>Time-</a:t>
            </a:r>
            <a:r>
              <a:rPr lang="de-DE" dirty="0" err="1"/>
              <a:t>discrete</a:t>
            </a:r>
            <a:r>
              <a:rPr lang="de-DE" dirty="0"/>
              <a:t> and Amplitude-</a:t>
            </a:r>
            <a:r>
              <a:rPr lang="de-DE" dirty="0" err="1"/>
              <a:t>Discrete</a:t>
            </a:r>
            <a:r>
              <a:rPr lang="de-DE" dirty="0"/>
              <a:t> Signals</a:t>
            </a:r>
          </a:p>
        </p:txBody>
      </p:sp>
      <p:sp>
        <p:nvSpPr>
          <p:cNvPr id="9" name="Rechteck 8">
            <a:extLst>
              <a:ext uri="{FF2B5EF4-FFF2-40B4-BE49-F238E27FC236}">
                <a16:creationId xmlns:a16="http://schemas.microsoft.com/office/drawing/2014/main" id="{CF7AF839-7BDD-4312-94A2-D7790BE365C2}"/>
              </a:ext>
            </a:extLst>
          </p:cNvPr>
          <p:cNvSpPr/>
          <p:nvPr/>
        </p:nvSpPr>
        <p:spPr>
          <a:xfrm>
            <a:off x="544070" y="1516786"/>
            <a:ext cx="1193387" cy="1082367"/>
          </a:xfrm>
          <a:prstGeom prst="rect">
            <a:avLst/>
          </a:prstGeom>
          <a:solidFill>
            <a:schemeClr val="bg1">
              <a:lumMod val="95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dirty="0" err="1">
                <a:solidFill>
                  <a:schemeClr val="tx1">
                    <a:lumMod val="75000"/>
                    <a:lumOff val="25000"/>
                  </a:schemeClr>
                </a:solidFill>
              </a:rPr>
              <a:t>Process</a:t>
            </a:r>
            <a:r>
              <a:rPr lang="de-DE" sz="1400" b="1" dirty="0">
                <a:solidFill>
                  <a:schemeClr val="tx1">
                    <a:lumMod val="75000"/>
                    <a:lumOff val="25000"/>
                  </a:schemeClr>
                </a:solidFill>
              </a:rPr>
              <a:t> </a:t>
            </a:r>
            <a:r>
              <a:rPr lang="de-DE" sz="1400" b="1" dirty="0" err="1">
                <a:solidFill>
                  <a:schemeClr val="tx1">
                    <a:lumMod val="75000"/>
                    <a:lumOff val="25000"/>
                  </a:schemeClr>
                </a:solidFill>
              </a:rPr>
              <a:t>or</a:t>
            </a:r>
            <a:r>
              <a:rPr lang="de-DE" sz="1400" b="1" dirty="0">
                <a:solidFill>
                  <a:schemeClr val="tx1">
                    <a:lumMod val="75000"/>
                    <a:lumOff val="25000"/>
                  </a:schemeClr>
                </a:solidFill>
              </a:rPr>
              <a:t> Device</a:t>
            </a:r>
            <a:br>
              <a:rPr lang="de-DE" sz="1400" b="1" dirty="0">
                <a:solidFill>
                  <a:schemeClr val="tx1">
                    <a:lumMod val="75000"/>
                    <a:lumOff val="25000"/>
                  </a:schemeClr>
                </a:solidFill>
              </a:rPr>
            </a:br>
            <a:r>
              <a:rPr lang="de-DE" sz="1400" b="1" dirty="0" err="1">
                <a:solidFill>
                  <a:schemeClr val="tx1">
                    <a:lumMod val="75000"/>
                    <a:lumOff val="25000"/>
                  </a:schemeClr>
                </a:solidFill>
              </a:rPr>
              <a:t>under</a:t>
            </a:r>
            <a:r>
              <a:rPr lang="de-DE" sz="1400" b="1" dirty="0">
                <a:solidFill>
                  <a:schemeClr val="tx1">
                    <a:lumMod val="75000"/>
                    <a:lumOff val="25000"/>
                  </a:schemeClr>
                </a:solidFill>
              </a:rPr>
              <a:t> </a:t>
            </a:r>
            <a:r>
              <a:rPr lang="de-DE" sz="1400" b="1" dirty="0" err="1">
                <a:solidFill>
                  <a:schemeClr val="tx1">
                    <a:lumMod val="75000"/>
                    <a:lumOff val="25000"/>
                  </a:schemeClr>
                </a:solidFill>
              </a:rPr>
              <a:t>test</a:t>
            </a:r>
            <a:endParaRPr lang="de-DE" sz="1400" b="1" dirty="0">
              <a:solidFill>
                <a:schemeClr val="tx1">
                  <a:lumMod val="75000"/>
                  <a:lumOff val="25000"/>
                </a:schemeClr>
              </a:solidFill>
            </a:endParaRPr>
          </a:p>
        </p:txBody>
      </p:sp>
      <p:grpSp>
        <p:nvGrpSpPr>
          <p:cNvPr id="6" name="Gruppieren 5">
            <a:extLst>
              <a:ext uri="{FF2B5EF4-FFF2-40B4-BE49-F238E27FC236}">
                <a16:creationId xmlns:a16="http://schemas.microsoft.com/office/drawing/2014/main" id="{28B5B3F5-B6CB-49E9-B69D-51F3BDC7D601}"/>
              </a:ext>
            </a:extLst>
          </p:cNvPr>
          <p:cNvGrpSpPr/>
          <p:nvPr/>
        </p:nvGrpSpPr>
        <p:grpSpPr>
          <a:xfrm>
            <a:off x="1909998" y="1516786"/>
            <a:ext cx="4021276" cy="1085980"/>
            <a:chOff x="3295550" y="2343001"/>
            <a:chExt cx="5653378" cy="1085980"/>
          </a:xfrm>
        </p:grpSpPr>
        <p:sp>
          <p:nvSpPr>
            <p:cNvPr id="45" name="Rechteck 44">
              <a:extLst>
                <a:ext uri="{FF2B5EF4-FFF2-40B4-BE49-F238E27FC236}">
                  <a16:creationId xmlns:a16="http://schemas.microsoft.com/office/drawing/2014/main" id="{15125600-8A40-4509-96D9-03302F03CC0D}"/>
                </a:ext>
              </a:extLst>
            </p:cNvPr>
            <p:cNvSpPr/>
            <p:nvPr/>
          </p:nvSpPr>
          <p:spPr>
            <a:xfrm>
              <a:off x="3295550" y="2343001"/>
              <a:ext cx="5653378" cy="1085980"/>
            </a:xfrm>
            <a:prstGeom prst="rect">
              <a:avLst/>
            </a:prstGeom>
            <a:solidFill>
              <a:schemeClr val="bg1">
                <a:lumMod val="95000"/>
              </a:schemeClr>
            </a:solidFill>
            <a:ln w="12700">
              <a:solidFill>
                <a:schemeClr val="tx1"/>
              </a:solidFill>
              <a:miter lim="800000"/>
            </a:ln>
          </p:spPr>
          <p:txBody>
            <a:bodyPr vert="horz" lIns="72000" tIns="72000" rIns="72000" bIns="72000" rtlCol="0" anchor="t">
              <a:noAutofit/>
            </a:bodyPr>
            <a:lstStyle/>
            <a:p>
              <a:pPr>
                <a:lnSpc>
                  <a:spcPct val="90000"/>
                </a:lnSpc>
                <a:spcAft>
                  <a:spcPts val="1000"/>
                </a:spcAft>
                <a:buClr>
                  <a:schemeClr val="tx1">
                    <a:lumMod val="75000"/>
                    <a:lumOff val="25000"/>
                  </a:schemeClr>
                </a:buClr>
              </a:pPr>
              <a:r>
                <a:rPr lang="de-DE" sz="1400" b="1" dirty="0">
                  <a:solidFill>
                    <a:schemeClr val="tx1">
                      <a:lumMod val="75000"/>
                      <a:lumOff val="25000"/>
                    </a:schemeClr>
                  </a:solidFill>
                </a:rPr>
                <a:t>Instrumentation</a:t>
              </a:r>
            </a:p>
          </p:txBody>
        </p:sp>
        <p:grpSp>
          <p:nvGrpSpPr>
            <p:cNvPr id="11" name="Gruppieren 10">
              <a:extLst>
                <a:ext uri="{FF2B5EF4-FFF2-40B4-BE49-F238E27FC236}">
                  <a16:creationId xmlns:a16="http://schemas.microsoft.com/office/drawing/2014/main" id="{FDCA0962-7E6C-4B25-84A9-65CC4824B17B}"/>
                </a:ext>
              </a:extLst>
            </p:cNvPr>
            <p:cNvGrpSpPr/>
            <p:nvPr/>
          </p:nvGrpSpPr>
          <p:grpSpPr>
            <a:xfrm>
              <a:off x="3504834" y="2660995"/>
              <a:ext cx="5294935" cy="664291"/>
              <a:chOff x="3442331" y="1466516"/>
              <a:chExt cx="5294935" cy="664291"/>
            </a:xfrm>
          </p:grpSpPr>
          <p:sp>
            <p:nvSpPr>
              <p:cNvPr id="17" name="Rechteck 16">
                <a:extLst>
                  <a:ext uri="{FF2B5EF4-FFF2-40B4-BE49-F238E27FC236}">
                    <a16:creationId xmlns:a16="http://schemas.microsoft.com/office/drawing/2014/main" id="{66BAF267-5376-414B-84B1-EBF45057EA29}"/>
                  </a:ext>
                </a:extLst>
              </p:cNvPr>
              <p:cNvSpPr/>
              <p:nvPr/>
            </p:nvSpPr>
            <p:spPr>
              <a:xfrm>
                <a:off x="3442331" y="1466516"/>
                <a:ext cx="152537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dirty="0">
                    <a:solidFill>
                      <a:schemeClr val="tx1">
                        <a:lumMod val="75000"/>
                        <a:lumOff val="25000"/>
                      </a:schemeClr>
                    </a:solidFill>
                  </a:rPr>
                  <a:t>Sensor</a:t>
                </a:r>
              </a:p>
            </p:txBody>
          </p:sp>
          <p:sp>
            <p:nvSpPr>
              <p:cNvPr id="18" name="Rechteck 17">
                <a:extLst>
                  <a:ext uri="{FF2B5EF4-FFF2-40B4-BE49-F238E27FC236}">
                    <a16:creationId xmlns:a16="http://schemas.microsoft.com/office/drawing/2014/main" id="{6F1E4A0F-3413-47DE-9732-0F84F7F0C657}"/>
                  </a:ext>
                </a:extLst>
              </p:cNvPr>
              <p:cNvSpPr/>
              <p:nvPr/>
            </p:nvSpPr>
            <p:spPr>
              <a:xfrm>
                <a:off x="5332178" y="1466516"/>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dirty="0" err="1">
                    <a:solidFill>
                      <a:schemeClr val="tx1">
                        <a:lumMod val="75000"/>
                        <a:lumOff val="25000"/>
                      </a:schemeClr>
                    </a:solidFill>
                  </a:rPr>
                  <a:t>Transducer</a:t>
                </a:r>
                <a:endParaRPr lang="de-DE" sz="1400" b="1" dirty="0">
                  <a:solidFill>
                    <a:schemeClr val="tx1">
                      <a:lumMod val="75000"/>
                      <a:lumOff val="25000"/>
                    </a:schemeClr>
                  </a:solidFill>
                </a:endParaRPr>
              </a:p>
            </p:txBody>
          </p:sp>
          <p:sp>
            <p:nvSpPr>
              <p:cNvPr id="19" name="Rechteck 18">
                <a:extLst>
                  <a:ext uri="{FF2B5EF4-FFF2-40B4-BE49-F238E27FC236}">
                    <a16:creationId xmlns:a16="http://schemas.microsoft.com/office/drawing/2014/main" id="{E6CA9C0A-D336-4463-9EAF-7745D506BC58}"/>
                  </a:ext>
                </a:extLst>
              </p:cNvPr>
              <p:cNvSpPr/>
              <p:nvPr/>
            </p:nvSpPr>
            <p:spPr>
              <a:xfrm>
                <a:off x="7222024" y="1466516"/>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a:solidFill>
                      <a:schemeClr val="tx1">
                        <a:lumMod val="75000"/>
                        <a:lumOff val="25000"/>
                      </a:schemeClr>
                    </a:solidFill>
                  </a:rPr>
                  <a:t>Amplifier</a:t>
                </a:r>
              </a:p>
            </p:txBody>
          </p:sp>
        </p:grpSp>
        <p:cxnSp>
          <p:nvCxnSpPr>
            <p:cNvPr id="14" name="Gerade Verbindung mit Pfeil 13">
              <a:extLst>
                <a:ext uri="{FF2B5EF4-FFF2-40B4-BE49-F238E27FC236}">
                  <a16:creationId xmlns:a16="http://schemas.microsoft.com/office/drawing/2014/main" id="{D9B101C9-2FF6-4A93-AE8E-4936DC97CD6C}"/>
                </a:ext>
              </a:extLst>
            </p:cNvPr>
            <p:cNvCxnSpPr>
              <a:cxnSpLocks/>
              <a:stCxn id="17" idx="3"/>
              <a:endCxn id="18" idx="1"/>
            </p:cNvCxnSpPr>
            <p:nvPr/>
          </p:nvCxnSpPr>
          <p:spPr>
            <a:xfrm>
              <a:off x="5030206" y="2993141"/>
              <a:ext cx="364474"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5F5CD6FF-4B2B-4C3B-BB2B-7D0E8E902D18}"/>
                </a:ext>
              </a:extLst>
            </p:cNvPr>
            <p:cNvCxnSpPr>
              <a:cxnSpLocks/>
              <a:stCxn id="18" idx="3"/>
              <a:endCxn id="19" idx="1"/>
            </p:cNvCxnSpPr>
            <p:nvPr/>
          </p:nvCxnSpPr>
          <p:spPr>
            <a:xfrm>
              <a:off x="6909923" y="2993141"/>
              <a:ext cx="374604"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sp>
        <p:nvSpPr>
          <p:cNvPr id="30" name="Rechteck 29">
            <a:extLst>
              <a:ext uri="{FF2B5EF4-FFF2-40B4-BE49-F238E27FC236}">
                <a16:creationId xmlns:a16="http://schemas.microsoft.com/office/drawing/2014/main" id="{671CF0EC-F01C-444D-A257-144E8A9810EC}"/>
              </a:ext>
            </a:extLst>
          </p:cNvPr>
          <p:cNvSpPr/>
          <p:nvPr/>
        </p:nvSpPr>
        <p:spPr>
          <a:xfrm>
            <a:off x="10765536" y="1522837"/>
            <a:ext cx="882394" cy="1085980"/>
          </a:xfrm>
          <a:prstGeom prst="rect">
            <a:avLst/>
          </a:prstGeom>
          <a:solidFill>
            <a:schemeClr val="bg1">
              <a:lumMod val="95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dirty="0">
                <a:solidFill>
                  <a:schemeClr val="tx1">
                    <a:lumMod val="75000"/>
                    <a:lumOff val="25000"/>
                  </a:schemeClr>
                </a:solidFill>
              </a:rPr>
              <a:t>Digital Signal</a:t>
            </a:r>
          </a:p>
        </p:txBody>
      </p:sp>
      <p:cxnSp>
        <p:nvCxnSpPr>
          <p:cNvPr id="13" name="Gerade Verbindung mit Pfeil 12">
            <a:extLst>
              <a:ext uri="{FF2B5EF4-FFF2-40B4-BE49-F238E27FC236}">
                <a16:creationId xmlns:a16="http://schemas.microsoft.com/office/drawing/2014/main" id="{E4354737-BD38-4491-8187-B299AD6A7839}"/>
              </a:ext>
            </a:extLst>
          </p:cNvPr>
          <p:cNvCxnSpPr>
            <a:cxnSpLocks/>
          </p:cNvCxnSpPr>
          <p:nvPr/>
        </p:nvCxnSpPr>
        <p:spPr>
          <a:xfrm>
            <a:off x="1737457" y="2166926"/>
            <a:ext cx="321406"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62" name="Rechteck 61">
            <a:extLst>
              <a:ext uri="{FF2B5EF4-FFF2-40B4-BE49-F238E27FC236}">
                <a16:creationId xmlns:a16="http://schemas.microsoft.com/office/drawing/2014/main" id="{8D5B06CF-3834-4774-9EA8-E2A95DE88BBE}"/>
              </a:ext>
            </a:extLst>
          </p:cNvPr>
          <p:cNvSpPr/>
          <p:nvPr/>
        </p:nvSpPr>
        <p:spPr>
          <a:xfrm>
            <a:off x="6027927" y="1522837"/>
            <a:ext cx="4643513" cy="1085980"/>
          </a:xfrm>
          <a:prstGeom prst="rect">
            <a:avLst/>
          </a:prstGeom>
          <a:solidFill>
            <a:schemeClr val="bg1">
              <a:lumMod val="95000"/>
            </a:schemeClr>
          </a:solidFill>
          <a:ln w="12700">
            <a:solidFill>
              <a:schemeClr val="tx1"/>
            </a:solidFill>
            <a:miter lim="800000"/>
          </a:ln>
        </p:spPr>
        <p:txBody>
          <a:bodyPr vert="horz" lIns="72000" tIns="72000" rIns="72000" bIns="72000" rtlCol="0" anchor="t">
            <a:noAutofit/>
          </a:bodyPr>
          <a:lstStyle/>
          <a:p>
            <a:pPr>
              <a:lnSpc>
                <a:spcPct val="90000"/>
              </a:lnSpc>
              <a:spcAft>
                <a:spcPts val="1000"/>
              </a:spcAft>
              <a:buClr>
                <a:schemeClr val="tx1">
                  <a:lumMod val="75000"/>
                  <a:lumOff val="25000"/>
                </a:schemeClr>
              </a:buClr>
            </a:pPr>
            <a:r>
              <a:rPr lang="de-DE" sz="1400" b="1" dirty="0">
                <a:solidFill>
                  <a:schemeClr val="tx1">
                    <a:lumMod val="75000"/>
                    <a:lumOff val="25000"/>
                  </a:schemeClr>
                </a:solidFill>
              </a:rPr>
              <a:t>AD-</a:t>
            </a:r>
            <a:r>
              <a:rPr lang="de-DE" sz="1400" b="1" dirty="0" err="1">
                <a:solidFill>
                  <a:schemeClr val="tx1">
                    <a:lumMod val="75000"/>
                    <a:lumOff val="25000"/>
                  </a:schemeClr>
                </a:solidFill>
              </a:rPr>
              <a:t>Conversion</a:t>
            </a:r>
            <a:endParaRPr lang="de-DE" sz="1400" b="1" dirty="0">
              <a:solidFill>
                <a:schemeClr val="tx1">
                  <a:lumMod val="75000"/>
                  <a:lumOff val="25000"/>
                </a:schemeClr>
              </a:solidFill>
            </a:endParaRPr>
          </a:p>
        </p:txBody>
      </p:sp>
      <p:grpSp>
        <p:nvGrpSpPr>
          <p:cNvPr id="63" name="Gruppieren 62">
            <a:extLst>
              <a:ext uri="{FF2B5EF4-FFF2-40B4-BE49-F238E27FC236}">
                <a16:creationId xmlns:a16="http://schemas.microsoft.com/office/drawing/2014/main" id="{DEA842A3-055B-41DF-A22B-1841F4D1FF82}"/>
              </a:ext>
            </a:extLst>
          </p:cNvPr>
          <p:cNvGrpSpPr/>
          <p:nvPr/>
        </p:nvGrpSpPr>
        <p:grpSpPr>
          <a:xfrm>
            <a:off x="6125410" y="1837636"/>
            <a:ext cx="4432862" cy="664291"/>
            <a:chOff x="3099721" y="4034355"/>
            <a:chExt cx="6937538" cy="664291"/>
          </a:xfrm>
        </p:grpSpPr>
        <p:sp>
          <p:nvSpPr>
            <p:cNvPr id="22" name="Rechteck 21">
              <a:extLst>
                <a:ext uri="{FF2B5EF4-FFF2-40B4-BE49-F238E27FC236}">
                  <a16:creationId xmlns:a16="http://schemas.microsoft.com/office/drawing/2014/main" id="{B15BBBFF-E85E-4D5F-9142-0886A56DE93F}"/>
                </a:ext>
              </a:extLst>
            </p:cNvPr>
            <p:cNvSpPr/>
            <p:nvPr/>
          </p:nvSpPr>
          <p:spPr>
            <a:xfrm>
              <a:off x="3099721" y="403435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dirty="0">
                  <a:solidFill>
                    <a:schemeClr val="tx1">
                      <a:lumMod val="75000"/>
                      <a:lumOff val="25000"/>
                    </a:schemeClr>
                  </a:solidFill>
                </a:rPr>
                <a:t>Band</a:t>
              </a:r>
              <a:br>
                <a:rPr lang="de-DE" sz="1400" b="1" dirty="0">
                  <a:solidFill>
                    <a:schemeClr val="tx1">
                      <a:lumMod val="75000"/>
                      <a:lumOff val="25000"/>
                    </a:schemeClr>
                  </a:solidFill>
                </a:rPr>
              </a:br>
              <a:r>
                <a:rPr lang="de-DE" sz="1400" b="1" dirty="0" err="1">
                  <a:solidFill>
                    <a:schemeClr val="tx1">
                      <a:lumMod val="75000"/>
                      <a:lumOff val="25000"/>
                    </a:schemeClr>
                  </a:solidFill>
                </a:rPr>
                <a:t>limiting</a:t>
              </a:r>
              <a:endParaRPr lang="de-DE" sz="1400" b="1" dirty="0">
                <a:solidFill>
                  <a:schemeClr val="tx1">
                    <a:lumMod val="75000"/>
                    <a:lumOff val="25000"/>
                  </a:schemeClr>
                </a:solidFill>
              </a:endParaRPr>
            </a:p>
          </p:txBody>
        </p:sp>
        <p:sp>
          <p:nvSpPr>
            <p:cNvPr id="23" name="Rechteck 22">
              <a:extLst>
                <a:ext uri="{FF2B5EF4-FFF2-40B4-BE49-F238E27FC236}">
                  <a16:creationId xmlns:a16="http://schemas.microsoft.com/office/drawing/2014/main" id="{00018795-BEB8-4B18-8A11-9B50ABC6E8CE}"/>
                </a:ext>
              </a:extLst>
            </p:cNvPr>
            <p:cNvSpPr/>
            <p:nvPr/>
          </p:nvSpPr>
          <p:spPr>
            <a:xfrm>
              <a:off x="4907153" y="403435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a:solidFill>
                    <a:schemeClr val="tx1">
                      <a:lumMod val="75000"/>
                      <a:lumOff val="25000"/>
                    </a:schemeClr>
                  </a:solidFill>
                </a:rPr>
                <a:t>Sample</a:t>
              </a:r>
              <a:br>
                <a:rPr lang="de-DE" sz="1400" b="1">
                  <a:solidFill>
                    <a:schemeClr val="tx1">
                      <a:lumMod val="75000"/>
                      <a:lumOff val="25000"/>
                    </a:schemeClr>
                  </a:solidFill>
                </a:rPr>
              </a:br>
              <a:r>
                <a:rPr lang="de-DE" sz="1400" b="1">
                  <a:solidFill>
                    <a:schemeClr val="tx1">
                      <a:lumMod val="75000"/>
                      <a:lumOff val="25000"/>
                    </a:schemeClr>
                  </a:solidFill>
                </a:rPr>
                <a:t>&amp; Hold</a:t>
              </a:r>
            </a:p>
          </p:txBody>
        </p:sp>
        <p:sp>
          <p:nvSpPr>
            <p:cNvPr id="24" name="Rechteck 23">
              <a:extLst>
                <a:ext uri="{FF2B5EF4-FFF2-40B4-BE49-F238E27FC236}">
                  <a16:creationId xmlns:a16="http://schemas.microsoft.com/office/drawing/2014/main" id="{6FAA372E-CD4D-47CB-93BA-491694955975}"/>
                </a:ext>
              </a:extLst>
            </p:cNvPr>
            <p:cNvSpPr/>
            <p:nvPr/>
          </p:nvSpPr>
          <p:spPr>
            <a:xfrm>
              <a:off x="6714585" y="403435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dirty="0">
                  <a:solidFill>
                    <a:schemeClr val="tx1">
                      <a:lumMod val="75000"/>
                      <a:lumOff val="25000"/>
                    </a:schemeClr>
                  </a:solidFill>
                </a:rPr>
                <a:t>Quanti-</a:t>
              </a:r>
              <a:r>
                <a:rPr lang="de-DE" sz="1400" b="1" dirty="0" err="1">
                  <a:solidFill>
                    <a:schemeClr val="tx1">
                      <a:lumMod val="75000"/>
                      <a:lumOff val="25000"/>
                    </a:schemeClr>
                  </a:solidFill>
                </a:rPr>
                <a:t>zation</a:t>
              </a:r>
              <a:endParaRPr lang="de-DE" sz="1400" b="1" dirty="0">
                <a:solidFill>
                  <a:schemeClr val="tx1">
                    <a:lumMod val="75000"/>
                    <a:lumOff val="25000"/>
                  </a:schemeClr>
                </a:solidFill>
              </a:endParaRPr>
            </a:p>
          </p:txBody>
        </p:sp>
        <p:sp>
          <p:nvSpPr>
            <p:cNvPr id="25" name="Rechteck 24">
              <a:extLst>
                <a:ext uri="{FF2B5EF4-FFF2-40B4-BE49-F238E27FC236}">
                  <a16:creationId xmlns:a16="http://schemas.microsoft.com/office/drawing/2014/main" id="{DB89356B-AE50-4CD3-9E17-3E9F5B2A412F}"/>
                </a:ext>
              </a:extLst>
            </p:cNvPr>
            <p:cNvSpPr/>
            <p:nvPr/>
          </p:nvSpPr>
          <p:spPr>
            <a:xfrm>
              <a:off x="8522017" y="403435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a:solidFill>
                    <a:schemeClr val="tx1">
                      <a:lumMod val="75000"/>
                      <a:lumOff val="25000"/>
                    </a:schemeClr>
                  </a:solidFill>
                </a:rPr>
                <a:t>Coding</a:t>
              </a:r>
            </a:p>
          </p:txBody>
        </p:sp>
        <p:cxnSp>
          <p:nvCxnSpPr>
            <p:cNvPr id="27" name="Gerade Verbindung mit Pfeil 26">
              <a:extLst>
                <a:ext uri="{FF2B5EF4-FFF2-40B4-BE49-F238E27FC236}">
                  <a16:creationId xmlns:a16="http://schemas.microsoft.com/office/drawing/2014/main" id="{FB1FAF0F-9F07-48B0-83CF-B8E450C5D7E5}"/>
                </a:ext>
              </a:extLst>
            </p:cNvPr>
            <p:cNvCxnSpPr>
              <a:cxnSpLocks/>
              <a:stCxn id="22" idx="3"/>
              <a:endCxn id="23" idx="1"/>
            </p:cNvCxnSpPr>
            <p:nvPr/>
          </p:nvCxnSpPr>
          <p:spPr>
            <a:xfrm>
              <a:off x="4614963" y="436650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BCBF6818-B596-4C3D-9CB0-9CDF06AC83BB}"/>
                </a:ext>
              </a:extLst>
            </p:cNvPr>
            <p:cNvCxnSpPr>
              <a:cxnSpLocks/>
              <a:stCxn id="23" idx="3"/>
              <a:endCxn id="24" idx="1"/>
            </p:cNvCxnSpPr>
            <p:nvPr/>
          </p:nvCxnSpPr>
          <p:spPr>
            <a:xfrm>
              <a:off x="6422395" y="436650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509AB854-6813-49D4-A278-A61F6BA24D12}"/>
                </a:ext>
              </a:extLst>
            </p:cNvPr>
            <p:cNvCxnSpPr>
              <a:cxnSpLocks/>
              <a:stCxn id="24" idx="3"/>
              <a:endCxn id="25" idx="1"/>
            </p:cNvCxnSpPr>
            <p:nvPr/>
          </p:nvCxnSpPr>
          <p:spPr>
            <a:xfrm>
              <a:off x="8229827" y="436650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cxnSp>
        <p:nvCxnSpPr>
          <p:cNvPr id="31" name="Gerade Verbindung mit Pfeil 30">
            <a:extLst>
              <a:ext uri="{FF2B5EF4-FFF2-40B4-BE49-F238E27FC236}">
                <a16:creationId xmlns:a16="http://schemas.microsoft.com/office/drawing/2014/main" id="{C2D36667-2A40-4BA1-BD82-D9C168392C90}"/>
              </a:ext>
            </a:extLst>
          </p:cNvPr>
          <p:cNvCxnSpPr>
            <a:cxnSpLocks/>
            <a:stCxn id="19" idx="3"/>
            <a:endCxn id="22" idx="1"/>
          </p:cNvCxnSpPr>
          <p:nvPr/>
        </p:nvCxnSpPr>
        <p:spPr>
          <a:xfrm>
            <a:off x="5825177" y="2166926"/>
            <a:ext cx="300233" cy="2856"/>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735123B3-28F7-43B4-8A7D-7EA66E29E83A}"/>
              </a:ext>
            </a:extLst>
          </p:cNvPr>
          <p:cNvCxnSpPr>
            <a:cxnSpLocks/>
            <a:stCxn id="25" idx="3"/>
          </p:cNvCxnSpPr>
          <p:nvPr/>
        </p:nvCxnSpPr>
        <p:spPr>
          <a:xfrm>
            <a:off x="10558272" y="2169782"/>
            <a:ext cx="206248" cy="4458"/>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79" name="Gruppieren 78">
            <a:extLst>
              <a:ext uri="{FF2B5EF4-FFF2-40B4-BE49-F238E27FC236}">
                <a16:creationId xmlns:a16="http://schemas.microsoft.com/office/drawing/2014/main" id="{1A6C2197-D76A-490A-B703-49BD1F46A2F3}"/>
              </a:ext>
            </a:extLst>
          </p:cNvPr>
          <p:cNvGrpSpPr/>
          <p:nvPr/>
        </p:nvGrpSpPr>
        <p:grpSpPr>
          <a:xfrm>
            <a:off x="1100132" y="3966113"/>
            <a:ext cx="9990922" cy="2234712"/>
            <a:chOff x="1449549" y="2934912"/>
            <a:chExt cx="8963450" cy="2004893"/>
          </a:xfrm>
        </p:grpSpPr>
        <p:grpSp>
          <p:nvGrpSpPr>
            <p:cNvPr id="72" name="Gruppieren 71">
              <a:extLst>
                <a:ext uri="{FF2B5EF4-FFF2-40B4-BE49-F238E27FC236}">
                  <a16:creationId xmlns:a16="http://schemas.microsoft.com/office/drawing/2014/main" id="{87DC8C9E-3DB4-431D-A947-75FFAD35B48F}"/>
                </a:ext>
              </a:extLst>
            </p:cNvPr>
            <p:cNvGrpSpPr/>
            <p:nvPr/>
          </p:nvGrpSpPr>
          <p:grpSpPr>
            <a:xfrm>
              <a:off x="1449549" y="2934912"/>
              <a:ext cx="8748464" cy="1543239"/>
              <a:chOff x="395536" y="4077072"/>
              <a:chExt cx="10151293" cy="1790700"/>
            </a:xfrm>
          </p:grpSpPr>
          <p:pic>
            <p:nvPicPr>
              <p:cNvPr id="77" name="Grafik 76">
                <a:extLst>
                  <a:ext uri="{FF2B5EF4-FFF2-40B4-BE49-F238E27FC236}">
                    <a16:creationId xmlns:a16="http://schemas.microsoft.com/office/drawing/2014/main" id="{97BA7584-D5DA-48B4-B0D5-A4EF8703238A}"/>
                  </a:ext>
                </a:extLst>
              </p:cNvPr>
              <p:cNvPicPr>
                <a:picLocks noChangeAspect="1"/>
              </p:cNvPicPr>
              <p:nvPr/>
            </p:nvPicPr>
            <p:blipFill>
              <a:blip r:embed="rId3"/>
              <a:stretch>
                <a:fillRect/>
              </a:stretch>
            </p:blipFill>
            <p:spPr>
              <a:xfrm>
                <a:off x="395536" y="4077072"/>
                <a:ext cx="5238750" cy="1790700"/>
              </a:xfrm>
              <a:prstGeom prst="rect">
                <a:avLst/>
              </a:prstGeom>
            </p:spPr>
          </p:pic>
          <p:pic>
            <p:nvPicPr>
              <p:cNvPr id="78" name="Grafik 77">
                <a:extLst>
                  <a:ext uri="{FF2B5EF4-FFF2-40B4-BE49-F238E27FC236}">
                    <a16:creationId xmlns:a16="http://schemas.microsoft.com/office/drawing/2014/main" id="{A05CB400-2986-4D33-9403-00601E9EDBA6}"/>
                  </a:ext>
                </a:extLst>
              </p:cNvPr>
              <p:cNvPicPr>
                <a:picLocks noChangeAspect="1"/>
              </p:cNvPicPr>
              <p:nvPr/>
            </p:nvPicPr>
            <p:blipFill>
              <a:blip r:embed="rId4"/>
              <a:stretch>
                <a:fillRect/>
              </a:stretch>
            </p:blipFill>
            <p:spPr>
              <a:xfrm>
                <a:off x="5508104" y="4148509"/>
                <a:ext cx="5038725" cy="1647825"/>
              </a:xfrm>
              <a:prstGeom prst="rect">
                <a:avLst/>
              </a:prstGeom>
            </p:spPr>
          </p:pic>
        </p:grpSp>
        <p:sp>
          <p:nvSpPr>
            <p:cNvPr id="73" name="Text Box 134">
              <a:extLst>
                <a:ext uri="{FF2B5EF4-FFF2-40B4-BE49-F238E27FC236}">
                  <a16:creationId xmlns:a16="http://schemas.microsoft.com/office/drawing/2014/main" id="{1791002E-81B1-4440-A0F2-0BA504E43635}"/>
                </a:ext>
              </a:extLst>
            </p:cNvPr>
            <p:cNvSpPr txBox="1">
              <a:spLocks noChangeArrowheads="1"/>
            </p:cNvSpPr>
            <p:nvPr/>
          </p:nvSpPr>
          <p:spPr bwMode="auto">
            <a:xfrm>
              <a:off x="1734273" y="4406438"/>
              <a:ext cx="1995389" cy="523220"/>
            </a:xfrm>
            <a:prstGeom prst="rect">
              <a:avLst/>
            </a:prstGeom>
            <a:noFill/>
            <a:ln w="9525">
              <a:noFill/>
              <a:miter lim="800000"/>
              <a:headEnd/>
              <a:tailEnd/>
            </a:ln>
            <a:effectLst/>
          </p:spPr>
          <p:txBody>
            <a:bodyPr wrap="square">
              <a:spAutoFit/>
            </a:bodyPr>
            <a:lstStyle/>
            <a:p>
              <a:pPr algn="ctr">
                <a:spcBef>
                  <a:spcPts val="0"/>
                </a:spcBef>
                <a:spcAft>
                  <a:spcPts val="600"/>
                </a:spcAft>
              </a:pPr>
              <a:r>
                <a:rPr lang="de-DE" sz="1400" dirty="0">
                  <a:latin typeface="+mj-lt"/>
                </a:rPr>
                <a:t>analog,</a:t>
              </a:r>
              <a:br>
                <a:rPr lang="de-DE" sz="1400" dirty="0">
                  <a:latin typeface="+mj-lt"/>
                </a:rPr>
              </a:br>
              <a:r>
                <a:rPr lang="de-DE" sz="1400" dirty="0" err="1">
                  <a:latin typeface="+mj-lt"/>
                </a:rPr>
                <a:t>continuous</a:t>
              </a:r>
              <a:r>
                <a:rPr lang="de-DE" sz="1400" dirty="0">
                  <a:latin typeface="+mj-lt"/>
                </a:rPr>
                <a:t> </a:t>
              </a:r>
              <a:r>
                <a:rPr lang="de-DE" sz="1400" dirty="0" err="1">
                  <a:latin typeface="+mj-lt"/>
                </a:rPr>
                <a:t>signal</a:t>
              </a:r>
              <a:endParaRPr lang="de-DE" sz="1400" dirty="0">
                <a:latin typeface="+mj-lt"/>
              </a:endParaRPr>
            </a:p>
          </p:txBody>
        </p:sp>
        <p:sp>
          <p:nvSpPr>
            <p:cNvPr id="74" name="Text Box 134">
              <a:extLst>
                <a:ext uri="{FF2B5EF4-FFF2-40B4-BE49-F238E27FC236}">
                  <a16:creationId xmlns:a16="http://schemas.microsoft.com/office/drawing/2014/main" id="{29238154-0B20-4160-82C4-DF25CB1D0816}"/>
                </a:ext>
              </a:extLst>
            </p:cNvPr>
            <p:cNvSpPr txBox="1">
              <a:spLocks noChangeArrowheads="1"/>
            </p:cNvSpPr>
            <p:nvPr/>
          </p:nvSpPr>
          <p:spPr bwMode="auto">
            <a:xfrm>
              <a:off x="4105905" y="4406438"/>
              <a:ext cx="1594041" cy="523220"/>
            </a:xfrm>
            <a:prstGeom prst="rect">
              <a:avLst/>
            </a:prstGeom>
            <a:noFill/>
            <a:ln w="9525">
              <a:noFill/>
              <a:miter lim="800000"/>
              <a:headEnd/>
              <a:tailEnd/>
            </a:ln>
            <a:effectLst/>
          </p:spPr>
          <p:txBody>
            <a:bodyPr wrap="square">
              <a:spAutoFit/>
            </a:bodyPr>
            <a:lstStyle/>
            <a:p>
              <a:pPr algn="ctr">
                <a:spcBef>
                  <a:spcPts val="0"/>
                </a:spcBef>
                <a:spcAft>
                  <a:spcPts val="600"/>
                </a:spcAft>
              </a:pPr>
              <a:r>
                <a:rPr lang="de-DE" sz="1400" dirty="0" err="1">
                  <a:latin typeface="+mj-lt"/>
                </a:rPr>
                <a:t>quantization</a:t>
              </a:r>
              <a:br>
                <a:rPr lang="de-DE" sz="1400" dirty="0">
                  <a:latin typeface="+mj-lt"/>
                </a:rPr>
              </a:br>
              <a:r>
                <a:rPr lang="de-DE" sz="1400" dirty="0" err="1">
                  <a:latin typeface="+mj-lt"/>
                </a:rPr>
                <a:t>of</a:t>
              </a:r>
              <a:r>
                <a:rPr lang="de-DE" sz="1400" dirty="0">
                  <a:latin typeface="+mj-lt"/>
                </a:rPr>
                <a:t> time</a:t>
              </a:r>
            </a:p>
          </p:txBody>
        </p:sp>
        <p:sp>
          <p:nvSpPr>
            <p:cNvPr id="75" name="Text Box 134">
              <a:extLst>
                <a:ext uri="{FF2B5EF4-FFF2-40B4-BE49-F238E27FC236}">
                  <a16:creationId xmlns:a16="http://schemas.microsoft.com/office/drawing/2014/main" id="{E6616C2B-FBE2-4826-A578-5284337E83B7}"/>
                </a:ext>
              </a:extLst>
            </p:cNvPr>
            <p:cNvSpPr txBox="1">
              <a:spLocks noChangeArrowheads="1"/>
            </p:cNvSpPr>
            <p:nvPr/>
          </p:nvSpPr>
          <p:spPr bwMode="auto">
            <a:xfrm>
              <a:off x="6076190" y="4416585"/>
              <a:ext cx="2222113" cy="523220"/>
            </a:xfrm>
            <a:prstGeom prst="rect">
              <a:avLst/>
            </a:prstGeom>
            <a:noFill/>
            <a:ln w="9525">
              <a:noFill/>
              <a:miter lim="800000"/>
              <a:headEnd/>
              <a:tailEnd/>
            </a:ln>
            <a:effectLst/>
          </p:spPr>
          <p:txBody>
            <a:bodyPr wrap="square">
              <a:spAutoFit/>
            </a:bodyPr>
            <a:lstStyle/>
            <a:p>
              <a:pPr algn="ctr">
                <a:spcBef>
                  <a:spcPts val="0"/>
                </a:spcBef>
                <a:spcAft>
                  <a:spcPts val="600"/>
                </a:spcAft>
              </a:pPr>
              <a:r>
                <a:rPr lang="de-DE" sz="1400" dirty="0" err="1">
                  <a:latin typeface="+mj-lt"/>
                </a:rPr>
                <a:t>quantization</a:t>
              </a:r>
              <a:br>
                <a:rPr lang="de-DE" sz="1400" dirty="0">
                  <a:latin typeface="+mj-lt"/>
                </a:rPr>
              </a:br>
              <a:r>
                <a:rPr lang="de-DE" sz="1400" dirty="0" err="1">
                  <a:latin typeface="+mj-lt"/>
                </a:rPr>
                <a:t>of</a:t>
              </a:r>
              <a:r>
                <a:rPr lang="de-DE" sz="1400" dirty="0">
                  <a:latin typeface="+mj-lt"/>
                </a:rPr>
                <a:t> </a:t>
              </a:r>
              <a:r>
                <a:rPr lang="de-DE" sz="1400" dirty="0" err="1">
                  <a:latin typeface="+mj-lt"/>
                </a:rPr>
                <a:t>amplitude</a:t>
              </a:r>
              <a:endParaRPr lang="de-DE" sz="1400" dirty="0">
                <a:latin typeface="+mj-lt"/>
              </a:endParaRPr>
            </a:p>
          </p:txBody>
        </p:sp>
        <p:sp>
          <p:nvSpPr>
            <p:cNvPr id="76" name="Text Box 134">
              <a:extLst>
                <a:ext uri="{FF2B5EF4-FFF2-40B4-BE49-F238E27FC236}">
                  <a16:creationId xmlns:a16="http://schemas.microsoft.com/office/drawing/2014/main" id="{34961C2E-D182-494C-9D01-FA8D4BB25494}"/>
                </a:ext>
              </a:extLst>
            </p:cNvPr>
            <p:cNvSpPr txBox="1">
              <a:spLocks noChangeArrowheads="1"/>
            </p:cNvSpPr>
            <p:nvPr/>
          </p:nvSpPr>
          <p:spPr bwMode="auto">
            <a:xfrm>
              <a:off x="8190886" y="4416585"/>
              <a:ext cx="2222113" cy="523220"/>
            </a:xfrm>
            <a:prstGeom prst="rect">
              <a:avLst/>
            </a:prstGeom>
            <a:noFill/>
            <a:ln w="9525">
              <a:noFill/>
              <a:miter lim="800000"/>
              <a:headEnd/>
              <a:tailEnd/>
            </a:ln>
            <a:effectLst/>
          </p:spPr>
          <p:txBody>
            <a:bodyPr wrap="square">
              <a:spAutoFit/>
            </a:bodyPr>
            <a:lstStyle/>
            <a:p>
              <a:pPr algn="ctr">
                <a:spcBef>
                  <a:spcPts val="0"/>
                </a:spcBef>
                <a:spcAft>
                  <a:spcPts val="600"/>
                </a:spcAft>
              </a:pPr>
              <a:r>
                <a:rPr lang="de-DE" sz="1400" dirty="0">
                  <a:latin typeface="+mj-lt"/>
                </a:rPr>
                <a:t>time- and </a:t>
              </a:r>
              <a:r>
                <a:rPr lang="de-DE" sz="1400" dirty="0" err="1">
                  <a:latin typeface="+mj-lt"/>
                </a:rPr>
                <a:t>amplitude</a:t>
              </a:r>
              <a:br>
                <a:rPr lang="de-DE" sz="1400" dirty="0">
                  <a:latin typeface="+mj-lt"/>
                </a:rPr>
              </a:br>
              <a:r>
                <a:rPr lang="de-DE" sz="1400" dirty="0" err="1">
                  <a:latin typeface="+mj-lt"/>
                </a:rPr>
                <a:t>quantization</a:t>
              </a:r>
              <a:endParaRPr lang="de-DE" sz="1400" dirty="0">
                <a:latin typeface="+mj-lt"/>
              </a:endParaRPr>
            </a:p>
          </p:txBody>
        </p:sp>
      </p:grpSp>
      <p:sp>
        <p:nvSpPr>
          <p:cNvPr id="80" name="Text Box 134">
            <a:extLst>
              <a:ext uri="{FF2B5EF4-FFF2-40B4-BE49-F238E27FC236}">
                <a16:creationId xmlns:a16="http://schemas.microsoft.com/office/drawing/2014/main" id="{603EE663-9412-4090-85BC-18DB58D3AA55}"/>
              </a:ext>
            </a:extLst>
          </p:cNvPr>
          <p:cNvSpPr txBox="1">
            <a:spLocks noChangeArrowheads="1"/>
          </p:cNvSpPr>
          <p:nvPr/>
        </p:nvSpPr>
        <p:spPr bwMode="auto">
          <a:xfrm>
            <a:off x="9537167" y="2600600"/>
            <a:ext cx="2224119" cy="307777"/>
          </a:xfrm>
          <a:prstGeom prst="rect">
            <a:avLst/>
          </a:prstGeom>
          <a:noFill/>
          <a:ln w="9525">
            <a:noFill/>
            <a:miter lim="800000"/>
            <a:headEnd/>
            <a:tailEnd/>
          </a:ln>
          <a:effectLst/>
        </p:spPr>
        <p:txBody>
          <a:bodyPr wrap="square">
            <a:spAutoFit/>
          </a:bodyPr>
          <a:lstStyle/>
          <a:p>
            <a:pPr algn="ctr">
              <a:spcBef>
                <a:spcPts val="0"/>
              </a:spcBef>
              <a:spcAft>
                <a:spcPts val="600"/>
              </a:spcAft>
            </a:pPr>
            <a:r>
              <a:rPr lang="de-DE" sz="1400" i="1" dirty="0">
                <a:latin typeface="+mj-lt"/>
              </a:rPr>
              <a:t>(review </a:t>
            </a:r>
            <a:r>
              <a:rPr lang="de-DE" sz="1400" i="1" dirty="0" err="1">
                <a:latin typeface="+mj-lt"/>
              </a:rPr>
              <a:t>from</a:t>
            </a:r>
            <a:r>
              <a:rPr lang="de-DE" sz="1400" i="1" dirty="0">
                <a:latin typeface="+mj-lt"/>
              </a:rPr>
              <a:t> </a:t>
            </a:r>
            <a:r>
              <a:rPr lang="de-DE" sz="1400" i="1" dirty="0" err="1">
                <a:latin typeface="+mj-lt"/>
              </a:rPr>
              <a:t>Lecture</a:t>
            </a:r>
            <a:r>
              <a:rPr lang="de-DE" sz="1400" i="1" dirty="0">
                <a:latin typeface="+mj-lt"/>
              </a:rPr>
              <a:t> 06)</a:t>
            </a:r>
          </a:p>
        </p:txBody>
      </p:sp>
      <p:grpSp>
        <p:nvGrpSpPr>
          <p:cNvPr id="81" name="Gruppieren 80">
            <a:extLst>
              <a:ext uri="{FF2B5EF4-FFF2-40B4-BE49-F238E27FC236}">
                <a16:creationId xmlns:a16="http://schemas.microsoft.com/office/drawing/2014/main" id="{BD1F58B4-A781-4DFF-B121-2C3A384280AB}"/>
              </a:ext>
            </a:extLst>
          </p:cNvPr>
          <p:cNvGrpSpPr/>
          <p:nvPr/>
        </p:nvGrpSpPr>
        <p:grpSpPr>
          <a:xfrm>
            <a:off x="3254833" y="2887078"/>
            <a:ext cx="5741154" cy="831183"/>
            <a:chOff x="6753376" y="4833257"/>
            <a:chExt cx="5741154" cy="831183"/>
          </a:xfrm>
          <a:effectLst>
            <a:outerShdw blurRad="50800" dist="38100" dir="2700000" algn="tl" rotWithShape="0">
              <a:prstClr val="black">
                <a:alpha val="40000"/>
              </a:prstClr>
            </a:outerShdw>
          </a:effectLst>
        </p:grpSpPr>
        <p:sp>
          <p:nvSpPr>
            <p:cNvPr id="82" name="Rechteck 81">
              <a:extLst>
                <a:ext uri="{FF2B5EF4-FFF2-40B4-BE49-F238E27FC236}">
                  <a16:creationId xmlns:a16="http://schemas.microsoft.com/office/drawing/2014/main" id="{EA32C535-9754-4FE2-8057-B2E7556AF5D7}"/>
                </a:ext>
              </a:extLst>
            </p:cNvPr>
            <p:cNvSpPr/>
            <p:nvPr/>
          </p:nvSpPr>
          <p:spPr>
            <a:xfrm>
              <a:off x="7125121" y="4833257"/>
              <a:ext cx="5369409" cy="831183"/>
            </a:xfrm>
            <a:prstGeom prst="rect">
              <a:avLst/>
            </a:prstGeom>
            <a:solidFill>
              <a:srgbClr val="FEEFD6"/>
            </a:solidFill>
            <a:ln w="12700">
              <a:solidFill>
                <a:schemeClr val="tx1"/>
              </a:solidFill>
            </a:ln>
          </p:spPr>
          <p:txBody>
            <a:bodyPr wrap="square" lIns="252000" rIns="72000">
              <a:noAutofit/>
            </a:bodyPr>
            <a:lstStyle/>
            <a:p>
              <a:pPr marL="0" indent="0" algn="l">
                <a:buFontTx/>
                <a:buNone/>
              </a:pPr>
              <a:r>
                <a:rPr lang="en-US" sz="1600" dirty="0">
                  <a:solidFill>
                    <a:schemeClr val="tx1">
                      <a:lumMod val="75000"/>
                      <a:lumOff val="25000"/>
                    </a:schemeClr>
                  </a:solidFill>
                </a:rPr>
                <a:t>A </a:t>
              </a:r>
              <a:r>
                <a:rPr lang="en-US" sz="1600" b="1" dirty="0">
                  <a:solidFill>
                    <a:schemeClr val="tx1">
                      <a:lumMod val="75000"/>
                      <a:lumOff val="25000"/>
                    </a:schemeClr>
                  </a:solidFill>
                </a:rPr>
                <a:t>signal</a:t>
              </a:r>
              <a:r>
                <a:rPr lang="en-US" sz="1600" dirty="0">
                  <a:solidFill>
                    <a:schemeClr val="tx1">
                      <a:lumMod val="75000"/>
                      <a:lumOff val="25000"/>
                    </a:schemeClr>
                  </a:solidFill>
                </a:rPr>
                <a:t> is a physical quantity (amplitude) that varies over time (or other variables, e.g. location). It </a:t>
              </a:r>
              <a:r>
                <a:rPr lang="en-US" sz="1600" b="1" dirty="0">
                  <a:solidFill>
                    <a:schemeClr val="tx1">
                      <a:lumMod val="75000"/>
                      <a:lumOff val="25000"/>
                    </a:schemeClr>
                  </a:solidFill>
                </a:rPr>
                <a:t>carries information </a:t>
              </a:r>
              <a:r>
                <a:rPr lang="en-US" sz="1600" dirty="0">
                  <a:solidFill>
                    <a:schemeClr val="tx1">
                      <a:lumMod val="75000"/>
                      <a:lumOff val="25000"/>
                    </a:schemeClr>
                  </a:solidFill>
                </a:rPr>
                <a:t>which is descriptive of a system.</a:t>
              </a:r>
              <a:endParaRPr lang="de-DE" sz="1600" dirty="0">
                <a:solidFill>
                  <a:schemeClr val="tx1">
                    <a:lumMod val="75000"/>
                    <a:lumOff val="25000"/>
                  </a:schemeClr>
                </a:solidFill>
              </a:endParaRPr>
            </a:p>
          </p:txBody>
        </p:sp>
        <p:sp>
          <p:nvSpPr>
            <p:cNvPr id="83" name="Rechteck 42">
              <a:extLst>
                <a:ext uri="{FF2B5EF4-FFF2-40B4-BE49-F238E27FC236}">
                  <a16:creationId xmlns:a16="http://schemas.microsoft.com/office/drawing/2014/main" id="{FDF0E499-FA45-41FC-8C72-68DDE01C298F}"/>
                </a:ext>
              </a:extLst>
            </p:cNvPr>
            <p:cNvSpPr/>
            <p:nvPr/>
          </p:nvSpPr>
          <p:spPr>
            <a:xfrm>
              <a:off x="6753376" y="4842261"/>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i</a:t>
              </a:r>
            </a:p>
          </p:txBody>
        </p:sp>
      </p:grpSp>
    </p:spTree>
    <p:extLst>
      <p:ext uri="{BB962C8B-B14F-4D97-AF65-F5344CB8AC3E}">
        <p14:creationId xmlns:p14="http://schemas.microsoft.com/office/powerpoint/2010/main" val="422022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Physical</a:t>
            </a:r>
            <a:r>
              <a:rPr lang="de-DE"/>
              <a:t> </a:t>
            </a:r>
            <a:r>
              <a:rPr lang="de-DE" err="1"/>
              <a:t>Measurements</a:t>
            </a:r>
            <a:r>
              <a:rPr lang="de-DE"/>
              <a:t> and </a:t>
            </a:r>
            <a:r>
              <a:rPr lang="de-DE" err="1"/>
              <a:t>Metrology</a:t>
            </a:r>
            <a:endParaRPr lang="de-DE"/>
          </a:p>
        </p:txBody>
      </p:sp>
      <p:sp>
        <p:nvSpPr>
          <p:cNvPr id="3" name="Fußzeilenplatzhalter 2"/>
          <p:cNvSpPr>
            <a:spLocks noGrp="1"/>
          </p:cNvSpPr>
          <p:nvPr>
            <p:ph type="ftr" sz="quarter" idx="10"/>
          </p:nvPr>
        </p:nvSpPr>
        <p:spPr/>
        <p:txBody>
          <a:bodyPr/>
          <a:lstStyle/>
          <a:p>
            <a:r>
              <a:rPr lang="de-DE" noProof="0"/>
              <a:t>© Heinz Nixdorf Institut / Fraunhofer IEM</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pPr/>
              <a:t>67</a:t>
            </a:fld>
            <a:endParaRPr lang="de-DE" noProof="0"/>
          </a:p>
        </p:txBody>
      </p:sp>
      <p:sp>
        <p:nvSpPr>
          <p:cNvPr id="5" name="Textplatzhalter 4"/>
          <p:cNvSpPr>
            <a:spLocks noGrp="1"/>
          </p:cNvSpPr>
          <p:nvPr>
            <p:ph type="body" sz="quarter" idx="13"/>
          </p:nvPr>
        </p:nvSpPr>
        <p:spPr/>
        <p:txBody>
          <a:bodyPr/>
          <a:lstStyle/>
          <a:p>
            <a:r>
              <a:rPr lang="de-DE" err="1"/>
              <a:t>Principle</a:t>
            </a:r>
            <a:r>
              <a:rPr lang="de-DE"/>
              <a:t> </a:t>
            </a:r>
            <a:r>
              <a:rPr lang="de-DE" err="1"/>
              <a:t>of</a:t>
            </a:r>
            <a:r>
              <a:rPr lang="de-DE"/>
              <a:t> Analog-Digital </a:t>
            </a:r>
            <a:r>
              <a:rPr lang="de-DE" err="1"/>
              <a:t>Conversion</a:t>
            </a:r>
            <a:endParaRPr lang="de-DE"/>
          </a:p>
        </p:txBody>
      </p:sp>
      <p:pic>
        <p:nvPicPr>
          <p:cNvPr id="78" name="Grafik 77">
            <a:extLst>
              <a:ext uri="{FF2B5EF4-FFF2-40B4-BE49-F238E27FC236}">
                <a16:creationId xmlns:a16="http://schemas.microsoft.com/office/drawing/2014/main" id="{35EEDA97-EAD8-49C6-AB64-04BAB62C7A90}"/>
              </a:ext>
            </a:extLst>
          </p:cNvPr>
          <p:cNvPicPr>
            <a:picLocks noChangeAspect="1"/>
          </p:cNvPicPr>
          <p:nvPr/>
        </p:nvPicPr>
        <p:blipFill>
          <a:blip r:embed="rId3"/>
          <a:stretch>
            <a:fillRect/>
          </a:stretch>
        </p:blipFill>
        <p:spPr>
          <a:xfrm>
            <a:off x="5475032" y="-1990854"/>
            <a:ext cx="8377086" cy="1722874"/>
          </a:xfrm>
          <a:prstGeom prst="rect">
            <a:avLst/>
          </a:prstGeom>
        </p:spPr>
      </p:pic>
      <p:grpSp>
        <p:nvGrpSpPr>
          <p:cNvPr id="83" name="Gruppieren 82">
            <a:extLst>
              <a:ext uri="{FF2B5EF4-FFF2-40B4-BE49-F238E27FC236}">
                <a16:creationId xmlns:a16="http://schemas.microsoft.com/office/drawing/2014/main" id="{3167D626-357B-47F6-86E1-E7F9832F130F}"/>
              </a:ext>
            </a:extLst>
          </p:cNvPr>
          <p:cNvGrpSpPr/>
          <p:nvPr/>
        </p:nvGrpSpPr>
        <p:grpSpPr>
          <a:xfrm>
            <a:off x="653487" y="2660995"/>
            <a:ext cx="10997629" cy="664291"/>
            <a:chOff x="653487" y="2660995"/>
            <a:chExt cx="10997629" cy="664291"/>
          </a:xfrm>
        </p:grpSpPr>
        <p:sp>
          <p:nvSpPr>
            <p:cNvPr id="9" name="Rechteck 8">
              <a:extLst>
                <a:ext uri="{FF2B5EF4-FFF2-40B4-BE49-F238E27FC236}">
                  <a16:creationId xmlns:a16="http://schemas.microsoft.com/office/drawing/2014/main" id="{04F18D6C-F95C-4B26-A8CC-D197D5E529DD}"/>
                </a:ext>
              </a:extLst>
            </p:cNvPr>
            <p:cNvSpPr/>
            <p:nvPr/>
          </p:nvSpPr>
          <p:spPr>
            <a:xfrm>
              <a:off x="653487" y="2660995"/>
              <a:ext cx="1966364" cy="664291"/>
            </a:xfrm>
            <a:prstGeom prst="rect">
              <a:avLst/>
            </a:prstGeom>
            <a:solidFill>
              <a:schemeClr val="bg1">
                <a:lumMod val="95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600" b="1" dirty="0">
                  <a:solidFill>
                    <a:schemeClr val="tx1">
                      <a:lumMod val="75000"/>
                      <a:lumOff val="25000"/>
                    </a:schemeClr>
                  </a:solidFill>
                </a:rPr>
                <a:t>Electric </a:t>
              </a:r>
              <a:r>
                <a:rPr lang="de-DE" sz="1600" b="1" dirty="0" err="1">
                  <a:solidFill>
                    <a:schemeClr val="tx1">
                      <a:lumMod val="75000"/>
                      <a:lumOff val="25000"/>
                    </a:schemeClr>
                  </a:solidFill>
                </a:rPr>
                <a:t>quantity</a:t>
              </a:r>
              <a:r>
                <a:rPr lang="de-DE" sz="1600" b="1" dirty="0">
                  <a:solidFill>
                    <a:schemeClr val="tx1">
                      <a:lumMod val="75000"/>
                      <a:lumOff val="25000"/>
                    </a:schemeClr>
                  </a:solidFill>
                </a:rPr>
                <a:t> (</a:t>
              </a:r>
              <a:r>
                <a:rPr lang="de-DE" sz="1600" b="1" dirty="0" err="1">
                  <a:solidFill>
                    <a:schemeClr val="tx1">
                      <a:lumMod val="75000"/>
                      <a:lumOff val="25000"/>
                    </a:schemeClr>
                  </a:solidFill>
                </a:rPr>
                <a:t>measurand</a:t>
              </a:r>
              <a:r>
                <a:rPr lang="de-DE" sz="1600" b="1" dirty="0">
                  <a:solidFill>
                    <a:schemeClr val="tx1">
                      <a:lumMod val="75000"/>
                      <a:lumOff val="25000"/>
                    </a:schemeClr>
                  </a:solidFill>
                </a:rPr>
                <a:t>)</a:t>
              </a:r>
            </a:p>
          </p:txBody>
        </p:sp>
        <p:sp>
          <p:nvSpPr>
            <p:cNvPr id="12" name="Rechteck 11">
              <a:extLst>
                <a:ext uri="{FF2B5EF4-FFF2-40B4-BE49-F238E27FC236}">
                  <a16:creationId xmlns:a16="http://schemas.microsoft.com/office/drawing/2014/main" id="{8DD5163E-211E-4E4E-847D-832F3D1BC953}"/>
                </a:ext>
              </a:extLst>
            </p:cNvPr>
            <p:cNvSpPr/>
            <p:nvPr/>
          </p:nvSpPr>
          <p:spPr>
            <a:xfrm>
              <a:off x="3099721" y="266099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600" b="1">
                  <a:solidFill>
                    <a:schemeClr val="tx1">
                      <a:lumMod val="75000"/>
                      <a:lumOff val="25000"/>
                    </a:schemeClr>
                  </a:solidFill>
                </a:rPr>
                <a:t>Band</a:t>
              </a:r>
              <a:br>
                <a:rPr lang="de-DE" sz="1600" b="1">
                  <a:solidFill>
                    <a:schemeClr val="tx1">
                      <a:lumMod val="75000"/>
                      <a:lumOff val="25000"/>
                    </a:schemeClr>
                  </a:solidFill>
                </a:rPr>
              </a:br>
              <a:r>
                <a:rPr lang="de-DE" sz="1600" b="1" err="1">
                  <a:solidFill>
                    <a:schemeClr val="tx1">
                      <a:lumMod val="75000"/>
                      <a:lumOff val="25000"/>
                    </a:schemeClr>
                  </a:solidFill>
                </a:rPr>
                <a:t>limiting</a:t>
              </a:r>
              <a:endParaRPr lang="de-DE" sz="1600" b="1">
                <a:solidFill>
                  <a:schemeClr val="tx1">
                    <a:lumMod val="75000"/>
                    <a:lumOff val="25000"/>
                  </a:schemeClr>
                </a:solidFill>
              </a:endParaRPr>
            </a:p>
          </p:txBody>
        </p:sp>
        <p:sp>
          <p:nvSpPr>
            <p:cNvPr id="13" name="Rechteck 12">
              <a:extLst>
                <a:ext uri="{FF2B5EF4-FFF2-40B4-BE49-F238E27FC236}">
                  <a16:creationId xmlns:a16="http://schemas.microsoft.com/office/drawing/2014/main" id="{D79CE1EE-2A4A-4D43-9A14-31B5CA5B9E6E}"/>
                </a:ext>
              </a:extLst>
            </p:cNvPr>
            <p:cNvSpPr/>
            <p:nvPr/>
          </p:nvSpPr>
          <p:spPr>
            <a:xfrm>
              <a:off x="4907153" y="266099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600" b="1">
                  <a:solidFill>
                    <a:schemeClr val="tx1">
                      <a:lumMod val="75000"/>
                      <a:lumOff val="25000"/>
                    </a:schemeClr>
                  </a:solidFill>
                </a:rPr>
                <a:t>Sample</a:t>
              </a:r>
              <a:br>
                <a:rPr lang="de-DE" sz="1600" b="1">
                  <a:solidFill>
                    <a:schemeClr val="tx1">
                      <a:lumMod val="75000"/>
                      <a:lumOff val="25000"/>
                    </a:schemeClr>
                  </a:solidFill>
                </a:rPr>
              </a:br>
              <a:r>
                <a:rPr lang="de-DE" sz="1600" b="1">
                  <a:solidFill>
                    <a:schemeClr val="tx1">
                      <a:lumMod val="75000"/>
                      <a:lumOff val="25000"/>
                    </a:schemeClr>
                  </a:solidFill>
                </a:rPr>
                <a:t>&amp; Hold</a:t>
              </a:r>
            </a:p>
          </p:txBody>
        </p:sp>
        <p:sp>
          <p:nvSpPr>
            <p:cNvPr id="14" name="Rechteck 13">
              <a:extLst>
                <a:ext uri="{FF2B5EF4-FFF2-40B4-BE49-F238E27FC236}">
                  <a16:creationId xmlns:a16="http://schemas.microsoft.com/office/drawing/2014/main" id="{5EB5B2E6-D8F5-4FFD-932E-1A6C5AC0769A}"/>
                </a:ext>
              </a:extLst>
            </p:cNvPr>
            <p:cNvSpPr/>
            <p:nvPr/>
          </p:nvSpPr>
          <p:spPr>
            <a:xfrm>
              <a:off x="6714585" y="266099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600" b="1" err="1">
                  <a:solidFill>
                    <a:schemeClr val="tx1">
                      <a:lumMod val="75000"/>
                      <a:lumOff val="25000"/>
                    </a:schemeClr>
                  </a:solidFill>
                </a:rPr>
                <a:t>Quantization</a:t>
              </a:r>
              <a:endParaRPr lang="de-DE" sz="1600" b="1">
                <a:solidFill>
                  <a:schemeClr val="tx1">
                    <a:lumMod val="75000"/>
                    <a:lumOff val="25000"/>
                  </a:schemeClr>
                </a:solidFill>
              </a:endParaRPr>
            </a:p>
          </p:txBody>
        </p:sp>
        <p:sp>
          <p:nvSpPr>
            <p:cNvPr id="79" name="Rechteck 78">
              <a:extLst>
                <a:ext uri="{FF2B5EF4-FFF2-40B4-BE49-F238E27FC236}">
                  <a16:creationId xmlns:a16="http://schemas.microsoft.com/office/drawing/2014/main" id="{9C482581-6729-432C-9279-A4D52DFCDA9F}"/>
                </a:ext>
              </a:extLst>
            </p:cNvPr>
            <p:cNvSpPr/>
            <p:nvPr/>
          </p:nvSpPr>
          <p:spPr>
            <a:xfrm>
              <a:off x="8522017" y="266099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600" b="1">
                  <a:solidFill>
                    <a:schemeClr val="tx1">
                      <a:lumMod val="75000"/>
                      <a:lumOff val="25000"/>
                    </a:schemeClr>
                  </a:solidFill>
                </a:rPr>
                <a:t>Coding</a:t>
              </a:r>
            </a:p>
          </p:txBody>
        </p:sp>
        <p:cxnSp>
          <p:nvCxnSpPr>
            <p:cNvPr id="19" name="Gerade Verbindung mit Pfeil 18">
              <a:extLst>
                <a:ext uri="{FF2B5EF4-FFF2-40B4-BE49-F238E27FC236}">
                  <a16:creationId xmlns:a16="http://schemas.microsoft.com/office/drawing/2014/main" id="{40A0A654-B614-49C1-AC62-D89AAD7FC1E3}"/>
                </a:ext>
              </a:extLst>
            </p:cNvPr>
            <p:cNvCxnSpPr>
              <a:cxnSpLocks/>
              <a:stCxn id="9" idx="3"/>
              <a:endCxn id="12" idx="1"/>
            </p:cNvCxnSpPr>
            <p:nvPr/>
          </p:nvCxnSpPr>
          <p:spPr>
            <a:xfrm>
              <a:off x="2619851" y="2993141"/>
              <a:ext cx="47987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111DFEF9-3088-45EF-AD7A-4DE840A43ADE}"/>
                </a:ext>
              </a:extLst>
            </p:cNvPr>
            <p:cNvCxnSpPr>
              <a:cxnSpLocks/>
              <a:stCxn id="12" idx="3"/>
              <a:endCxn id="13" idx="1"/>
            </p:cNvCxnSpPr>
            <p:nvPr/>
          </p:nvCxnSpPr>
          <p:spPr>
            <a:xfrm>
              <a:off x="4614963" y="299314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EB93755A-68E0-4B0C-BFE2-283691C490CD}"/>
                </a:ext>
              </a:extLst>
            </p:cNvPr>
            <p:cNvCxnSpPr>
              <a:cxnSpLocks/>
              <a:stCxn id="13" idx="3"/>
              <a:endCxn id="14" idx="1"/>
            </p:cNvCxnSpPr>
            <p:nvPr/>
          </p:nvCxnSpPr>
          <p:spPr>
            <a:xfrm>
              <a:off x="6422395" y="299314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1E8B5CBD-6365-4E1E-8708-BB8B7C99E3CE}"/>
                </a:ext>
              </a:extLst>
            </p:cNvPr>
            <p:cNvCxnSpPr>
              <a:cxnSpLocks/>
              <a:stCxn id="14" idx="3"/>
              <a:endCxn id="79" idx="1"/>
            </p:cNvCxnSpPr>
            <p:nvPr/>
          </p:nvCxnSpPr>
          <p:spPr>
            <a:xfrm>
              <a:off x="8229827" y="299314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2AB575E6-2D15-45F1-BE26-903738AE38C5}"/>
                </a:ext>
              </a:extLst>
            </p:cNvPr>
            <p:cNvSpPr/>
            <p:nvPr/>
          </p:nvSpPr>
          <p:spPr>
            <a:xfrm>
              <a:off x="10498238" y="2660995"/>
              <a:ext cx="1152878" cy="664291"/>
            </a:xfrm>
            <a:prstGeom prst="rect">
              <a:avLst/>
            </a:prstGeom>
            <a:solidFill>
              <a:schemeClr val="bg1">
                <a:lumMod val="95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600" b="1">
                  <a:solidFill>
                    <a:schemeClr val="tx1">
                      <a:lumMod val="75000"/>
                      <a:lumOff val="25000"/>
                    </a:schemeClr>
                  </a:solidFill>
                </a:rPr>
                <a:t>Digital System</a:t>
              </a:r>
            </a:p>
          </p:txBody>
        </p:sp>
        <p:cxnSp>
          <p:nvCxnSpPr>
            <p:cNvPr id="86" name="Gerade Verbindung mit Pfeil 85">
              <a:extLst>
                <a:ext uri="{FF2B5EF4-FFF2-40B4-BE49-F238E27FC236}">
                  <a16:creationId xmlns:a16="http://schemas.microsoft.com/office/drawing/2014/main" id="{43DC8B18-7641-455A-9CBD-928AA61B9D11}"/>
                </a:ext>
              </a:extLst>
            </p:cNvPr>
            <p:cNvCxnSpPr>
              <a:cxnSpLocks/>
            </p:cNvCxnSpPr>
            <p:nvPr/>
          </p:nvCxnSpPr>
          <p:spPr>
            <a:xfrm>
              <a:off x="10018368" y="2993141"/>
              <a:ext cx="47987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87" name="Gruppieren 86">
            <a:extLst>
              <a:ext uri="{FF2B5EF4-FFF2-40B4-BE49-F238E27FC236}">
                <a16:creationId xmlns:a16="http://schemas.microsoft.com/office/drawing/2014/main" id="{1CF052AE-15CB-4813-A877-0895F2395863}"/>
              </a:ext>
            </a:extLst>
          </p:cNvPr>
          <p:cNvGrpSpPr/>
          <p:nvPr/>
        </p:nvGrpSpPr>
        <p:grpSpPr>
          <a:xfrm>
            <a:off x="1782501" y="1740921"/>
            <a:ext cx="1077967" cy="1252220"/>
            <a:chOff x="1782501" y="1740921"/>
            <a:chExt cx="1077967" cy="1252220"/>
          </a:xfrm>
        </p:grpSpPr>
        <p:sp>
          <p:nvSpPr>
            <p:cNvPr id="88" name="Rechteck 87">
              <a:extLst>
                <a:ext uri="{FF2B5EF4-FFF2-40B4-BE49-F238E27FC236}">
                  <a16:creationId xmlns:a16="http://schemas.microsoft.com/office/drawing/2014/main" id="{13957095-5BA6-426E-86D1-8128B38C3229}"/>
                </a:ext>
              </a:extLst>
            </p:cNvPr>
            <p:cNvSpPr/>
            <p:nvPr/>
          </p:nvSpPr>
          <p:spPr>
            <a:xfrm>
              <a:off x="1782501" y="1740921"/>
              <a:ext cx="986516" cy="530374"/>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i="1">
                  <a:solidFill>
                    <a:schemeClr val="accent1"/>
                  </a:solidFill>
                </a:rPr>
                <a:t>Analog </a:t>
              </a:r>
              <a:r>
                <a:rPr lang="de-DE" sz="1400" i="1" err="1">
                  <a:solidFill>
                    <a:schemeClr val="accent1"/>
                  </a:solidFill>
                </a:rPr>
                <a:t>signal</a:t>
              </a:r>
              <a:endParaRPr lang="de-DE" sz="1400" i="1">
                <a:solidFill>
                  <a:schemeClr val="accent1"/>
                </a:solidFill>
              </a:endParaRPr>
            </a:p>
          </p:txBody>
        </p:sp>
        <p:cxnSp>
          <p:nvCxnSpPr>
            <p:cNvPr id="89" name="Gerade Verbindung mit Pfeil 88">
              <a:extLst>
                <a:ext uri="{FF2B5EF4-FFF2-40B4-BE49-F238E27FC236}">
                  <a16:creationId xmlns:a16="http://schemas.microsoft.com/office/drawing/2014/main" id="{DB8D31F4-9021-4167-B98E-759CAE7F2FA9}"/>
                </a:ext>
              </a:extLst>
            </p:cNvPr>
            <p:cNvCxnSpPr>
              <a:cxnSpLocks/>
            </p:cNvCxnSpPr>
            <p:nvPr/>
          </p:nvCxnSpPr>
          <p:spPr>
            <a:xfrm flipH="1" flipV="1">
              <a:off x="2619851" y="2328850"/>
              <a:ext cx="240617" cy="664291"/>
            </a:xfrm>
            <a:prstGeom prst="straightConnector1">
              <a:avLst/>
            </a:prstGeom>
            <a:ln w="12700" cap="flat">
              <a:solidFill>
                <a:schemeClr val="accent1"/>
              </a:solidFill>
              <a:miter lim="800000"/>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91" name="Gruppieren 90">
            <a:extLst>
              <a:ext uri="{FF2B5EF4-FFF2-40B4-BE49-F238E27FC236}">
                <a16:creationId xmlns:a16="http://schemas.microsoft.com/office/drawing/2014/main" id="{A55DEC0D-D782-47C8-AF71-3FA07BC55B8A}"/>
              </a:ext>
            </a:extLst>
          </p:cNvPr>
          <p:cNvGrpSpPr/>
          <p:nvPr/>
        </p:nvGrpSpPr>
        <p:grpSpPr>
          <a:xfrm>
            <a:off x="3102499" y="1601810"/>
            <a:ext cx="1804654" cy="1192191"/>
            <a:chOff x="3102499" y="2480429"/>
            <a:chExt cx="1804654" cy="1192191"/>
          </a:xfrm>
        </p:grpSpPr>
        <p:cxnSp>
          <p:nvCxnSpPr>
            <p:cNvPr id="92" name="Gerade Verbindung mit Pfeil 91">
              <a:extLst>
                <a:ext uri="{FF2B5EF4-FFF2-40B4-BE49-F238E27FC236}">
                  <a16:creationId xmlns:a16="http://schemas.microsoft.com/office/drawing/2014/main" id="{07A00D5B-4C2B-4F51-B243-3CA777C8896E}"/>
                </a:ext>
              </a:extLst>
            </p:cNvPr>
            <p:cNvCxnSpPr>
              <a:cxnSpLocks/>
            </p:cNvCxnSpPr>
            <p:nvPr/>
          </p:nvCxnSpPr>
          <p:spPr>
            <a:xfrm flipV="1">
              <a:off x="3287318" y="3246478"/>
              <a:ext cx="0" cy="426142"/>
            </a:xfrm>
            <a:prstGeom prst="straightConnector1">
              <a:avLst/>
            </a:prstGeom>
            <a:ln w="12700" cap="flat">
              <a:solidFill>
                <a:schemeClr val="accent5"/>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93" name="Rechteck 92">
              <a:extLst>
                <a:ext uri="{FF2B5EF4-FFF2-40B4-BE49-F238E27FC236}">
                  <a16:creationId xmlns:a16="http://schemas.microsoft.com/office/drawing/2014/main" id="{39CAD1ED-D838-4C2B-A66D-B6C0B9C30A85}"/>
                </a:ext>
              </a:extLst>
            </p:cNvPr>
            <p:cNvSpPr/>
            <p:nvPr/>
          </p:nvSpPr>
          <p:spPr>
            <a:xfrm>
              <a:off x="3102499" y="2480429"/>
              <a:ext cx="1804654" cy="740097"/>
            </a:xfrm>
            <a:prstGeom prst="rect">
              <a:avLst/>
            </a:prstGeom>
            <a:ln w="12700">
              <a:noFill/>
              <a:miter lim="800000"/>
            </a:ln>
          </p:spPr>
          <p:txBody>
            <a:bodyPr vert="horz" lIns="36000" tIns="36000" rIns="36000" bIns="36000" rtlCol="0" anchor="ctr">
              <a:noAutofit/>
            </a:bodyPr>
            <a:lstStyle/>
            <a:p>
              <a:pPr>
                <a:lnSpc>
                  <a:spcPct val="90000"/>
                </a:lnSpc>
                <a:spcAft>
                  <a:spcPts val="1000"/>
                </a:spcAft>
                <a:buClr>
                  <a:schemeClr val="tx1">
                    <a:lumMod val="75000"/>
                    <a:lumOff val="25000"/>
                  </a:schemeClr>
                </a:buClr>
              </a:pPr>
              <a:r>
                <a:rPr lang="de-DE" sz="1400" i="1">
                  <a:solidFill>
                    <a:schemeClr val="accent5"/>
                  </a:solidFill>
                </a:rPr>
                <a:t>Limit analog </a:t>
              </a:r>
              <a:r>
                <a:rPr lang="de-DE" sz="1400" i="1" err="1">
                  <a:solidFill>
                    <a:schemeClr val="accent5"/>
                  </a:solidFill>
                </a:rPr>
                <a:t>signal</a:t>
              </a:r>
              <a:r>
                <a:rPr lang="de-DE" sz="1400" i="1">
                  <a:solidFill>
                    <a:schemeClr val="accent5"/>
                  </a:solidFill>
                </a:rPr>
                <a:t> </a:t>
              </a:r>
              <a:r>
                <a:rPr lang="de-DE" sz="1400" i="1" err="1">
                  <a:solidFill>
                    <a:schemeClr val="accent5"/>
                  </a:solidFill>
                </a:rPr>
                <a:t>frequency</a:t>
              </a:r>
              <a:r>
                <a:rPr lang="de-DE" sz="1400" i="1">
                  <a:solidFill>
                    <a:schemeClr val="accent5"/>
                  </a:solidFill>
                </a:rPr>
                <a:t> </a:t>
              </a:r>
              <a:r>
                <a:rPr lang="de-DE" sz="1400" i="1" err="1">
                  <a:solidFill>
                    <a:schemeClr val="accent5"/>
                  </a:solidFill>
                </a:rPr>
                <a:t>according</a:t>
              </a:r>
              <a:r>
                <a:rPr lang="de-DE" sz="1400" i="1">
                  <a:solidFill>
                    <a:schemeClr val="accent5"/>
                  </a:solidFill>
                </a:rPr>
                <a:t> </a:t>
              </a:r>
              <a:r>
                <a:rPr lang="de-DE" sz="1400" i="1" err="1">
                  <a:solidFill>
                    <a:schemeClr val="accent5"/>
                  </a:solidFill>
                </a:rPr>
                <a:t>to</a:t>
              </a:r>
              <a:r>
                <a:rPr lang="de-DE" sz="1400" i="1">
                  <a:solidFill>
                    <a:schemeClr val="accent5"/>
                  </a:solidFill>
                </a:rPr>
                <a:t> </a:t>
              </a:r>
              <a:r>
                <a:rPr lang="de-DE" sz="1400" i="1" err="1">
                  <a:solidFill>
                    <a:schemeClr val="accent5"/>
                  </a:solidFill>
                </a:rPr>
                <a:t>sampling</a:t>
              </a:r>
              <a:r>
                <a:rPr lang="de-DE" sz="1400" i="1">
                  <a:solidFill>
                    <a:schemeClr val="accent5"/>
                  </a:solidFill>
                </a:rPr>
                <a:t> </a:t>
              </a:r>
              <a:r>
                <a:rPr lang="de-DE" sz="1400" i="1" err="1">
                  <a:solidFill>
                    <a:schemeClr val="accent5"/>
                  </a:solidFill>
                </a:rPr>
                <a:t>theorem</a:t>
              </a:r>
              <a:endParaRPr lang="de-DE" sz="1400" i="1">
                <a:solidFill>
                  <a:schemeClr val="accent5"/>
                </a:solidFill>
              </a:endParaRPr>
            </a:p>
          </p:txBody>
        </p:sp>
      </p:grpSp>
      <p:grpSp>
        <p:nvGrpSpPr>
          <p:cNvPr id="97" name="Gruppieren 96">
            <a:extLst>
              <a:ext uri="{FF2B5EF4-FFF2-40B4-BE49-F238E27FC236}">
                <a16:creationId xmlns:a16="http://schemas.microsoft.com/office/drawing/2014/main" id="{CD60FCFE-095A-477A-993C-C6B70AFE82E0}"/>
              </a:ext>
            </a:extLst>
          </p:cNvPr>
          <p:cNvGrpSpPr/>
          <p:nvPr/>
        </p:nvGrpSpPr>
        <p:grpSpPr>
          <a:xfrm>
            <a:off x="4948445" y="1605003"/>
            <a:ext cx="1804654" cy="1166239"/>
            <a:chOff x="3102499" y="2480429"/>
            <a:chExt cx="1804654" cy="1166239"/>
          </a:xfrm>
        </p:grpSpPr>
        <p:cxnSp>
          <p:nvCxnSpPr>
            <p:cNvPr id="98" name="Gerade Verbindung mit Pfeil 97">
              <a:extLst>
                <a:ext uri="{FF2B5EF4-FFF2-40B4-BE49-F238E27FC236}">
                  <a16:creationId xmlns:a16="http://schemas.microsoft.com/office/drawing/2014/main" id="{0EBB1E83-2E7D-4AA4-A8DE-3F19F7B4B911}"/>
                </a:ext>
              </a:extLst>
            </p:cNvPr>
            <p:cNvCxnSpPr>
              <a:cxnSpLocks/>
            </p:cNvCxnSpPr>
            <p:nvPr/>
          </p:nvCxnSpPr>
          <p:spPr>
            <a:xfrm flipV="1">
              <a:off x="3229443" y="3220526"/>
              <a:ext cx="0" cy="426142"/>
            </a:xfrm>
            <a:prstGeom prst="straightConnector1">
              <a:avLst/>
            </a:prstGeom>
            <a:ln w="12700" cap="flat">
              <a:solidFill>
                <a:schemeClr val="accent5"/>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99" name="Rechteck 98">
              <a:extLst>
                <a:ext uri="{FF2B5EF4-FFF2-40B4-BE49-F238E27FC236}">
                  <a16:creationId xmlns:a16="http://schemas.microsoft.com/office/drawing/2014/main" id="{90679835-83AE-4592-9444-DC9B45752973}"/>
                </a:ext>
              </a:extLst>
            </p:cNvPr>
            <p:cNvSpPr/>
            <p:nvPr/>
          </p:nvSpPr>
          <p:spPr>
            <a:xfrm>
              <a:off x="3102499" y="2480429"/>
              <a:ext cx="1804654" cy="740097"/>
            </a:xfrm>
            <a:prstGeom prst="rect">
              <a:avLst/>
            </a:prstGeom>
            <a:ln w="12700">
              <a:noFill/>
              <a:miter lim="800000"/>
            </a:ln>
          </p:spPr>
          <p:txBody>
            <a:bodyPr vert="horz" lIns="36000" tIns="36000" rIns="36000" bIns="36000" rtlCol="0" anchor="ctr">
              <a:noAutofit/>
            </a:bodyPr>
            <a:lstStyle/>
            <a:p>
              <a:pPr>
                <a:lnSpc>
                  <a:spcPct val="90000"/>
                </a:lnSpc>
                <a:spcAft>
                  <a:spcPts val="1000"/>
                </a:spcAft>
                <a:buClr>
                  <a:schemeClr val="tx1">
                    <a:lumMod val="75000"/>
                    <a:lumOff val="25000"/>
                  </a:schemeClr>
                </a:buClr>
              </a:pPr>
              <a:r>
                <a:rPr lang="de-DE" sz="1400" i="1" err="1">
                  <a:solidFill>
                    <a:schemeClr val="accent5"/>
                  </a:solidFill>
                </a:rPr>
                <a:t>Digitalization</a:t>
              </a:r>
              <a:r>
                <a:rPr lang="de-DE" sz="1400" i="1">
                  <a:solidFill>
                    <a:schemeClr val="accent5"/>
                  </a:solidFill>
                </a:rPr>
                <a:t> </a:t>
              </a:r>
              <a:r>
                <a:rPr lang="de-DE" sz="1400" i="1" err="1">
                  <a:solidFill>
                    <a:schemeClr val="accent5"/>
                  </a:solidFill>
                </a:rPr>
                <a:t>of</a:t>
              </a:r>
              <a:r>
                <a:rPr lang="de-DE" sz="1400" i="1">
                  <a:solidFill>
                    <a:schemeClr val="accent5"/>
                  </a:solidFill>
                </a:rPr>
                <a:t> </a:t>
              </a:r>
              <a:r>
                <a:rPr lang="de-DE" sz="1400" i="1" err="1">
                  <a:solidFill>
                    <a:schemeClr val="accent5"/>
                  </a:solidFill>
                </a:rPr>
                <a:t>the</a:t>
              </a:r>
              <a:r>
                <a:rPr lang="de-DE" sz="1400" i="1">
                  <a:solidFill>
                    <a:schemeClr val="accent5"/>
                  </a:solidFill>
                </a:rPr>
                <a:t> </a:t>
              </a:r>
              <a:r>
                <a:rPr lang="de-DE" sz="1400" i="1" err="1">
                  <a:solidFill>
                    <a:schemeClr val="accent5"/>
                  </a:solidFill>
                </a:rPr>
                <a:t>signal</a:t>
              </a:r>
              <a:r>
                <a:rPr lang="de-DE" sz="1400" i="1">
                  <a:solidFill>
                    <a:schemeClr val="accent5"/>
                  </a:solidFill>
                </a:rPr>
                <a:t> in time </a:t>
              </a:r>
              <a:r>
                <a:rPr lang="de-DE" sz="1400" i="1" err="1">
                  <a:solidFill>
                    <a:schemeClr val="accent5"/>
                  </a:solidFill>
                </a:rPr>
                <a:t>domain</a:t>
              </a:r>
              <a:endParaRPr lang="de-DE" sz="1400" i="1">
                <a:solidFill>
                  <a:schemeClr val="accent5"/>
                </a:solidFill>
              </a:endParaRPr>
            </a:p>
          </p:txBody>
        </p:sp>
      </p:grpSp>
      <p:grpSp>
        <p:nvGrpSpPr>
          <p:cNvPr id="100" name="Gruppieren 99">
            <a:extLst>
              <a:ext uri="{FF2B5EF4-FFF2-40B4-BE49-F238E27FC236}">
                <a16:creationId xmlns:a16="http://schemas.microsoft.com/office/drawing/2014/main" id="{8CCC8CE4-E2CA-400E-BC89-999CFCDA8B00}"/>
              </a:ext>
            </a:extLst>
          </p:cNvPr>
          <p:cNvGrpSpPr/>
          <p:nvPr/>
        </p:nvGrpSpPr>
        <p:grpSpPr>
          <a:xfrm>
            <a:off x="6832759" y="1605003"/>
            <a:ext cx="1804654" cy="1166239"/>
            <a:chOff x="3177716" y="2480429"/>
            <a:chExt cx="1804654" cy="1166239"/>
          </a:xfrm>
        </p:grpSpPr>
        <p:cxnSp>
          <p:nvCxnSpPr>
            <p:cNvPr id="101" name="Gerade Verbindung mit Pfeil 100">
              <a:extLst>
                <a:ext uri="{FF2B5EF4-FFF2-40B4-BE49-F238E27FC236}">
                  <a16:creationId xmlns:a16="http://schemas.microsoft.com/office/drawing/2014/main" id="{63F4940C-8642-401C-ABBF-0A71D7D25F0C}"/>
                </a:ext>
              </a:extLst>
            </p:cNvPr>
            <p:cNvCxnSpPr>
              <a:cxnSpLocks/>
            </p:cNvCxnSpPr>
            <p:nvPr/>
          </p:nvCxnSpPr>
          <p:spPr>
            <a:xfrm flipV="1">
              <a:off x="3229443" y="3220526"/>
              <a:ext cx="0" cy="426142"/>
            </a:xfrm>
            <a:prstGeom prst="straightConnector1">
              <a:avLst/>
            </a:prstGeom>
            <a:ln w="12700" cap="flat">
              <a:solidFill>
                <a:schemeClr val="accent5"/>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02" name="Rechteck 101">
              <a:extLst>
                <a:ext uri="{FF2B5EF4-FFF2-40B4-BE49-F238E27FC236}">
                  <a16:creationId xmlns:a16="http://schemas.microsoft.com/office/drawing/2014/main" id="{8B4FD2F3-D39D-4021-89E8-10A47C46667B}"/>
                </a:ext>
              </a:extLst>
            </p:cNvPr>
            <p:cNvSpPr/>
            <p:nvPr/>
          </p:nvSpPr>
          <p:spPr>
            <a:xfrm>
              <a:off x="3177716" y="2480429"/>
              <a:ext cx="1804654" cy="740097"/>
            </a:xfrm>
            <a:prstGeom prst="rect">
              <a:avLst/>
            </a:prstGeom>
            <a:ln w="12700">
              <a:noFill/>
              <a:miter lim="800000"/>
            </a:ln>
          </p:spPr>
          <p:txBody>
            <a:bodyPr vert="horz" lIns="36000" tIns="36000" rIns="36000" bIns="36000" rtlCol="0" anchor="ctr">
              <a:noAutofit/>
            </a:bodyPr>
            <a:lstStyle/>
            <a:p>
              <a:pPr>
                <a:lnSpc>
                  <a:spcPct val="90000"/>
                </a:lnSpc>
                <a:spcAft>
                  <a:spcPts val="1000"/>
                </a:spcAft>
                <a:buClr>
                  <a:schemeClr val="tx1">
                    <a:lumMod val="75000"/>
                    <a:lumOff val="25000"/>
                  </a:schemeClr>
                </a:buClr>
              </a:pPr>
              <a:r>
                <a:rPr lang="de-DE" sz="1400" i="1" err="1">
                  <a:solidFill>
                    <a:schemeClr val="accent5"/>
                  </a:solidFill>
                </a:rPr>
                <a:t>Digitalization</a:t>
              </a:r>
              <a:r>
                <a:rPr lang="de-DE" sz="1400" i="1">
                  <a:solidFill>
                    <a:schemeClr val="accent5"/>
                  </a:solidFill>
                </a:rPr>
                <a:t> </a:t>
              </a:r>
              <a:r>
                <a:rPr lang="de-DE" sz="1400" i="1" err="1">
                  <a:solidFill>
                    <a:schemeClr val="accent5"/>
                  </a:solidFill>
                </a:rPr>
                <a:t>of</a:t>
              </a:r>
              <a:r>
                <a:rPr lang="de-DE" sz="1400" i="1">
                  <a:solidFill>
                    <a:schemeClr val="accent5"/>
                  </a:solidFill>
                </a:rPr>
                <a:t> </a:t>
              </a:r>
              <a:r>
                <a:rPr lang="de-DE" sz="1400" i="1" err="1">
                  <a:solidFill>
                    <a:schemeClr val="accent5"/>
                  </a:solidFill>
                </a:rPr>
                <a:t>the</a:t>
              </a:r>
              <a:r>
                <a:rPr lang="de-DE" sz="1400" i="1">
                  <a:solidFill>
                    <a:schemeClr val="accent5"/>
                  </a:solidFill>
                </a:rPr>
                <a:t> </a:t>
              </a:r>
              <a:r>
                <a:rPr lang="de-DE" sz="1400" i="1" err="1">
                  <a:solidFill>
                    <a:schemeClr val="accent5"/>
                  </a:solidFill>
                </a:rPr>
                <a:t>dynamic</a:t>
              </a:r>
              <a:r>
                <a:rPr lang="de-DE" sz="1400" i="1">
                  <a:solidFill>
                    <a:schemeClr val="accent5"/>
                  </a:solidFill>
                </a:rPr>
                <a:t> </a:t>
              </a:r>
              <a:r>
                <a:rPr lang="de-DE" sz="1400" i="1" err="1">
                  <a:solidFill>
                    <a:schemeClr val="accent5"/>
                  </a:solidFill>
                </a:rPr>
                <a:t>range</a:t>
              </a:r>
              <a:endParaRPr lang="de-DE" sz="1400" i="1">
                <a:solidFill>
                  <a:schemeClr val="accent5"/>
                </a:solidFill>
              </a:endParaRPr>
            </a:p>
          </p:txBody>
        </p:sp>
      </p:grpSp>
      <p:grpSp>
        <p:nvGrpSpPr>
          <p:cNvPr id="103" name="Gruppieren 102">
            <a:extLst>
              <a:ext uri="{FF2B5EF4-FFF2-40B4-BE49-F238E27FC236}">
                <a16:creationId xmlns:a16="http://schemas.microsoft.com/office/drawing/2014/main" id="{1979D94B-C7EE-4EFD-A619-5B55DADA931F}"/>
              </a:ext>
            </a:extLst>
          </p:cNvPr>
          <p:cNvGrpSpPr/>
          <p:nvPr/>
        </p:nvGrpSpPr>
        <p:grpSpPr>
          <a:xfrm>
            <a:off x="8637316" y="1596395"/>
            <a:ext cx="1804654" cy="1166239"/>
            <a:chOff x="3177716" y="2480429"/>
            <a:chExt cx="1804654" cy="1166239"/>
          </a:xfrm>
        </p:grpSpPr>
        <p:cxnSp>
          <p:nvCxnSpPr>
            <p:cNvPr id="104" name="Gerade Verbindung mit Pfeil 103">
              <a:extLst>
                <a:ext uri="{FF2B5EF4-FFF2-40B4-BE49-F238E27FC236}">
                  <a16:creationId xmlns:a16="http://schemas.microsoft.com/office/drawing/2014/main" id="{C22D9B47-D90D-4A17-B3CA-95C9BE67BA6F}"/>
                </a:ext>
              </a:extLst>
            </p:cNvPr>
            <p:cNvCxnSpPr>
              <a:cxnSpLocks/>
            </p:cNvCxnSpPr>
            <p:nvPr/>
          </p:nvCxnSpPr>
          <p:spPr>
            <a:xfrm flipV="1">
              <a:off x="3229443" y="3220526"/>
              <a:ext cx="0" cy="426142"/>
            </a:xfrm>
            <a:prstGeom prst="straightConnector1">
              <a:avLst/>
            </a:prstGeom>
            <a:ln w="12700" cap="flat">
              <a:solidFill>
                <a:schemeClr val="accent5"/>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05" name="Rechteck 104">
              <a:extLst>
                <a:ext uri="{FF2B5EF4-FFF2-40B4-BE49-F238E27FC236}">
                  <a16:creationId xmlns:a16="http://schemas.microsoft.com/office/drawing/2014/main" id="{9B40FE24-E3EF-49FF-B68C-4818B9D4B6F0}"/>
                </a:ext>
              </a:extLst>
            </p:cNvPr>
            <p:cNvSpPr/>
            <p:nvPr/>
          </p:nvSpPr>
          <p:spPr>
            <a:xfrm>
              <a:off x="3177716" y="2480429"/>
              <a:ext cx="1804654" cy="740097"/>
            </a:xfrm>
            <a:prstGeom prst="rect">
              <a:avLst/>
            </a:prstGeom>
            <a:ln w="12700">
              <a:noFill/>
              <a:miter lim="800000"/>
            </a:ln>
          </p:spPr>
          <p:txBody>
            <a:bodyPr vert="horz" lIns="36000" tIns="36000" rIns="36000" bIns="36000" rtlCol="0" anchor="ctr">
              <a:noAutofit/>
            </a:bodyPr>
            <a:lstStyle/>
            <a:p>
              <a:pPr>
                <a:lnSpc>
                  <a:spcPct val="90000"/>
                </a:lnSpc>
                <a:spcAft>
                  <a:spcPts val="1000"/>
                </a:spcAft>
                <a:buClr>
                  <a:schemeClr val="tx1">
                    <a:lumMod val="75000"/>
                    <a:lumOff val="25000"/>
                  </a:schemeClr>
                </a:buClr>
              </a:pPr>
              <a:r>
                <a:rPr lang="de-DE" sz="1400" i="1" err="1">
                  <a:solidFill>
                    <a:schemeClr val="accent5"/>
                  </a:solidFill>
                </a:rPr>
                <a:t>Conversion</a:t>
              </a:r>
              <a:r>
                <a:rPr lang="de-DE" sz="1400" i="1">
                  <a:solidFill>
                    <a:schemeClr val="accent5"/>
                  </a:solidFill>
                </a:rPr>
                <a:t> </a:t>
              </a:r>
              <a:r>
                <a:rPr lang="de-DE" sz="1400" i="1" err="1">
                  <a:solidFill>
                    <a:schemeClr val="accent5"/>
                  </a:solidFill>
                </a:rPr>
                <a:t>to</a:t>
              </a:r>
              <a:r>
                <a:rPr lang="de-DE" sz="1400" i="1">
                  <a:solidFill>
                    <a:schemeClr val="accent5"/>
                  </a:solidFill>
                </a:rPr>
                <a:t> e.g. </a:t>
              </a:r>
              <a:r>
                <a:rPr lang="de-DE" sz="1400" i="1" err="1">
                  <a:solidFill>
                    <a:schemeClr val="accent5"/>
                  </a:solidFill>
                </a:rPr>
                <a:t>binary</a:t>
              </a:r>
              <a:r>
                <a:rPr lang="de-DE" sz="1400" i="1">
                  <a:solidFill>
                    <a:schemeClr val="accent5"/>
                  </a:solidFill>
                </a:rPr>
                <a:t> </a:t>
              </a:r>
              <a:r>
                <a:rPr lang="de-DE" sz="1400" i="1" err="1">
                  <a:solidFill>
                    <a:schemeClr val="accent5"/>
                  </a:solidFill>
                </a:rPr>
                <a:t>coding</a:t>
              </a:r>
              <a:r>
                <a:rPr lang="de-DE" sz="1400" i="1">
                  <a:solidFill>
                    <a:schemeClr val="accent5"/>
                  </a:solidFill>
                </a:rPr>
                <a:t> </a:t>
              </a:r>
              <a:r>
                <a:rPr lang="de-DE" sz="1400" i="1" err="1">
                  <a:solidFill>
                    <a:schemeClr val="accent5"/>
                  </a:solidFill>
                </a:rPr>
                <a:t>for</a:t>
              </a:r>
              <a:r>
                <a:rPr lang="de-DE" sz="1400" i="1">
                  <a:solidFill>
                    <a:schemeClr val="accent5"/>
                  </a:solidFill>
                </a:rPr>
                <a:t> </a:t>
              </a:r>
              <a:r>
                <a:rPr lang="de-DE" sz="1400" i="1" err="1">
                  <a:solidFill>
                    <a:schemeClr val="accent5"/>
                  </a:solidFill>
                </a:rPr>
                <a:t>further</a:t>
              </a:r>
              <a:r>
                <a:rPr lang="de-DE" sz="1400" i="1">
                  <a:solidFill>
                    <a:schemeClr val="accent5"/>
                  </a:solidFill>
                </a:rPr>
                <a:t> </a:t>
              </a:r>
              <a:r>
                <a:rPr lang="de-DE" sz="1400" i="1" err="1">
                  <a:solidFill>
                    <a:schemeClr val="accent5"/>
                  </a:solidFill>
                </a:rPr>
                <a:t>processing</a:t>
              </a:r>
              <a:endParaRPr lang="de-DE" sz="1400" i="1">
                <a:solidFill>
                  <a:schemeClr val="accent5"/>
                </a:solidFill>
              </a:endParaRPr>
            </a:p>
          </p:txBody>
        </p:sp>
      </p:grpSp>
      <p:pic>
        <p:nvPicPr>
          <p:cNvPr id="106" name="Grafik 105">
            <a:extLst>
              <a:ext uri="{FF2B5EF4-FFF2-40B4-BE49-F238E27FC236}">
                <a16:creationId xmlns:a16="http://schemas.microsoft.com/office/drawing/2014/main" id="{CAF09C6F-419D-446D-8829-CB2782D5A787}"/>
              </a:ext>
            </a:extLst>
          </p:cNvPr>
          <p:cNvPicPr>
            <a:picLocks noChangeAspect="1"/>
          </p:cNvPicPr>
          <p:nvPr/>
        </p:nvPicPr>
        <p:blipFill rotWithShape="1">
          <a:blip r:embed="rId3"/>
          <a:srcRect l="7480" t="9309" r="82728" b="62319"/>
          <a:stretch/>
        </p:blipFill>
        <p:spPr>
          <a:xfrm>
            <a:off x="916575" y="3448400"/>
            <a:ext cx="1217845" cy="725727"/>
          </a:xfrm>
          <a:prstGeom prst="rect">
            <a:avLst/>
          </a:prstGeom>
        </p:spPr>
      </p:pic>
      <p:grpSp>
        <p:nvGrpSpPr>
          <p:cNvPr id="90" name="Gruppieren 89">
            <a:extLst>
              <a:ext uri="{FF2B5EF4-FFF2-40B4-BE49-F238E27FC236}">
                <a16:creationId xmlns:a16="http://schemas.microsoft.com/office/drawing/2014/main" id="{B9E5D308-2FB7-4B26-A329-CEEEBD97DC6A}"/>
              </a:ext>
            </a:extLst>
          </p:cNvPr>
          <p:cNvGrpSpPr/>
          <p:nvPr/>
        </p:nvGrpSpPr>
        <p:grpSpPr>
          <a:xfrm>
            <a:off x="2744100" y="3438933"/>
            <a:ext cx="1515245" cy="725727"/>
            <a:chOff x="2678256" y="3705519"/>
            <a:chExt cx="2001770" cy="958748"/>
          </a:xfrm>
        </p:grpSpPr>
        <p:pic>
          <p:nvPicPr>
            <p:cNvPr id="107" name="Grafik 106">
              <a:extLst>
                <a:ext uri="{FF2B5EF4-FFF2-40B4-BE49-F238E27FC236}">
                  <a16:creationId xmlns:a16="http://schemas.microsoft.com/office/drawing/2014/main" id="{F579340D-38B5-4A58-BBF9-0C08F3746A10}"/>
                </a:ext>
              </a:extLst>
            </p:cNvPr>
            <p:cNvPicPr>
              <a:picLocks noChangeAspect="1"/>
            </p:cNvPicPr>
            <p:nvPr/>
          </p:nvPicPr>
          <p:blipFill rotWithShape="1">
            <a:blip r:embed="rId3"/>
            <a:srcRect l="27429" t="12110" r="62779" b="59518"/>
            <a:stretch/>
          </p:blipFill>
          <p:spPr>
            <a:xfrm>
              <a:off x="3071146" y="3705519"/>
              <a:ext cx="1608880" cy="958748"/>
            </a:xfrm>
            <a:prstGeom prst="rect">
              <a:avLst/>
            </a:prstGeom>
          </p:spPr>
        </p:pic>
        <p:sp>
          <p:nvSpPr>
            <p:cNvPr id="85" name="Gleichschenkliges Dreieck 84">
              <a:extLst>
                <a:ext uri="{FF2B5EF4-FFF2-40B4-BE49-F238E27FC236}">
                  <a16:creationId xmlns:a16="http://schemas.microsoft.com/office/drawing/2014/main" id="{5D605277-4E15-4117-B025-4FDA7838C93A}"/>
                </a:ext>
              </a:extLst>
            </p:cNvPr>
            <p:cNvSpPr/>
            <p:nvPr/>
          </p:nvSpPr>
          <p:spPr>
            <a:xfrm rot="5400000">
              <a:off x="2492131" y="4107238"/>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111" name="Gruppieren 110">
            <a:extLst>
              <a:ext uri="{FF2B5EF4-FFF2-40B4-BE49-F238E27FC236}">
                <a16:creationId xmlns:a16="http://schemas.microsoft.com/office/drawing/2014/main" id="{394BBF7A-0423-4CEA-84F4-7BCBFC8621AE}"/>
              </a:ext>
            </a:extLst>
          </p:cNvPr>
          <p:cNvGrpSpPr/>
          <p:nvPr/>
        </p:nvGrpSpPr>
        <p:grpSpPr>
          <a:xfrm>
            <a:off x="4964515" y="3438933"/>
            <a:ext cx="1515245" cy="725727"/>
            <a:chOff x="4898671" y="3705519"/>
            <a:chExt cx="2001770" cy="958748"/>
          </a:xfrm>
        </p:grpSpPr>
        <p:pic>
          <p:nvPicPr>
            <p:cNvPr id="108" name="Grafik 107">
              <a:extLst>
                <a:ext uri="{FF2B5EF4-FFF2-40B4-BE49-F238E27FC236}">
                  <a16:creationId xmlns:a16="http://schemas.microsoft.com/office/drawing/2014/main" id="{C7E4A016-0FB0-4D94-BC2C-EE630FB4CF18}"/>
                </a:ext>
              </a:extLst>
            </p:cNvPr>
            <p:cNvPicPr>
              <a:picLocks noChangeAspect="1"/>
            </p:cNvPicPr>
            <p:nvPr/>
          </p:nvPicPr>
          <p:blipFill rotWithShape="1">
            <a:blip r:embed="rId3"/>
            <a:srcRect l="46424" t="10930" r="43784" b="60698"/>
            <a:stretch/>
          </p:blipFill>
          <p:spPr>
            <a:xfrm>
              <a:off x="5291561" y="3705519"/>
              <a:ext cx="1608880" cy="958748"/>
            </a:xfrm>
            <a:prstGeom prst="rect">
              <a:avLst/>
            </a:prstGeom>
          </p:spPr>
        </p:pic>
        <p:sp>
          <p:nvSpPr>
            <p:cNvPr id="112" name="Gleichschenkliges Dreieck 111">
              <a:extLst>
                <a:ext uri="{FF2B5EF4-FFF2-40B4-BE49-F238E27FC236}">
                  <a16:creationId xmlns:a16="http://schemas.microsoft.com/office/drawing/2014/main" id="{6C94B2CC-96F0-46F2-AF9B-E57FC70801FA}"/>
                </a:ext>
              </a:extLst>
            </p:cNvPr>
            <p:cNvSpPr/>
            <p:nvPr/>
          </p:nvSpPr>
          <p:spPr>
            <a:xfrm rot="5400000">
              <a:off x="4712546" y="4107239"/>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116" name="Gruppieren 115">
            <a:extLst>
              <a:ext uri="{FF2B5EF4-FFF2-40B4-BE49-F238E27FC236}">
                <a16:creationId xmlns:a16="http://schemas.microsoft.com/office/drawing/2014/main" id="{3A10BB71-3D8C-48CC-9804-7052EE03C69A}"/>
              </a:ext>
            </a:extLst>
          </p:cNvPr>
          <p:cNvGrpSpPr/>
          <p:nvPr/>
        </p:nvGrpSpPr>
        <p:grpSpPr>
          <a:xfrm>
            <a:off x="7184930" y="3438933"/>
            <a:ext cx="1515245" cy="725727"/>
            <a:chOff x="7119086" y="3705519"/>
            <a:chExt cx="2001770" cy="958748"/>
          </a:xfrm>
        </p:grpSpPr>
        <p:pic>
          <p:nvPicPr>
            <p:cNvPr id="109" name="Grafik 108">
              <a:extLst>
                <a:ext uri="{FF2B5EF4-FFF2-40B4-BE49-F238E27FC236}">
                  <a16:creationId xmlns:a16="http://schemas.microsoft.com/office/drawing/2014/main" id="{B9FD78D2-48EC-4296-96BC-E00D2F19672C}"/>
                </a:ext>
              </a:extLst>
            </p:cNvPr>
            <p:cNvPicPr>
              <a:picLocks noChangeAspect="1"/>
            </p:cNvPicPr>
            <p:nvPr/>
          </p:nvPicPr>
          <p:blipFill rotWithShape="1">
            <a:blip r:embed="rId3"/>
            <a:srcRect l="65717" t="11705" r="24491" b="59923"/>
            <a:stretch/>
          </p:blipFill>
          <p:spPr>
            <a:xfrm>
              <a:off x="7511976" y="3705519"/>
              <a:ext cx="1608880" cy="958748"/>
            </a:xfrm>
            <a:prstGeom prst="rect">
              <a:avLst/>
            </a:prstGeom>
          </p:spPr>
        </p:pic>
        <p:sp>
          <p:nvSpPr>
            <p:cNvPr id="113" name="Gleichschenkliges Dreieck 112">
              <a:extLst>
                <a:ext uri="{FF2B5EF4-FFF2-40B4-BE49-F238E27FC236}">
                  <a16:creationId xmlns:a16="http://schemas.microsoft.com/office/drawing/2014/main" id="{1794FBDA-89DC-4293-BBD9-E82AF31EF41B}"/>
                </a:ext>
              </a:extLst>
            </p:cNvPr>
            <p:cNvSpPr/>
            <p:nvPr/>
          </p:nvSpPr>
          <p:spPr>
            <a:xfrm rot="5400000">
              <a:off x="6932961" y="4107240"/>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117" name="Gruppieren 116">
            <a:extLst>
              <a:ext uri="{FF2B5EF4-FFF2-40B4-BE49-F238E27FC236}">
                <a16:creationId xmlns:a16="http://schemas.microsoft.com/office/drawing/2014/main" id="{0F7B809E-EB86-4B43-9D0A-0CB59650BCD7}"/>
              </a:ext>
            </a:extLst>
          </p:cNvPr>
          <p:cNvGrpSpPr/>
          <p:nvPr/>
        </p:nvGrpSpPr>
        <p:grpSpPr>
          <a:xfrm>
            <a:off x="9405345" y="3438933"/>
            <a:ext cx="1515243" cy="725727"/>
            <a:chOff x="9339501" y="3705519"/>
            <a:chExt cx="2001768" cy="958748"/>
          </a:xfrm>
        </p:grpSpPr>
        <p:pic>
          <p:nvPicPr>
            <p:cNvPr id="110" name="Grafik 109">
              <a:extLst>
                <a:ext uri="{FF2B5EF4-FFF2-40B4-BE49-F238E27FC236}">
                  <a16:creationId xmlns:a16="http://schemas.microsoft.com/office/drawing/2014/main" id="{3CEA1D91-3FB6-494D-9505-1A230F271241}"/>
                </a:ext>
              </a:extLst>
            </p:cNvPr>
            <p:cNvPicPr>
              <a:picLocks noChangeAspect="1"/>
            </p:cNvPicPr>
            <p:nvPr/>
          </p:nvPicPr>
          <p:blipFill rotWithShape="1">
            <a:blip r:embed="rId3"/>
            <a:srcRect l="85652" t="12511" r="4556" b="59117"/>
            <a:stretch/>
          </p:blipFill>
          <p:spPr>
            <a:xfrm>
              <a:off x="9732389" y="3705519"/>
              <a:ext cx="1608880" cy="958748"/>
            </a:xfrm>
            <a:prstGeom prst="rect">
              <a:avLst/>
            </a:prstGeom>
          </p:spPr>
        </p:pic>
        <p:sp>
          <p:nvSpPr>
            <p:cNvPr id="114" name="Gleichschenkliges Dreieck 113">
              <a:extLst>
                <a:ext uri="{FF2B5EF4-FFF2-40B4-BE49-F238E27FC236}">
                  <a16:creationId xmlns:a16="http://schemas.microsoft.com/office/drawing/2014/main" id="{5B2921FA-316B-4130-AEB2-6A95472A2E33}"/>
                </a:ext>
              </a:extLst>
            </p:cNvPr>
            <p:cNvSpPr/>
            <p:nvPr/>
          </p:nvSpPr>
          <p:spPr>
            <a:xfrm rot="5400000">
              <a:off x="9153376" y="4107241"/>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sp>
        <p:nvSpPr>
          <p:cNvPr id="115" name="Fußzeilenplatzhalter 2">
            <a:extLst>
              <a:ext uri="{FF2B5EF4-FFF2-40B4-BE49-F238E27FC236}">
                <a16:creationId xmlns:a16="http://schemas.microsoft.com/office/drawing/2014/main" id="{6800BC6A-56A3-4B8F-A505-AB297C410CDE}"/>
              </a:ext>
            </a:extLst>
          </p:cNvPr>
          <p:cNvSpPr txBox="1">
            <a:spLocks/>
          </p:cNvSpPr>
          <p:nvPr/>
        </p:nvSpPr>
        <p:spPr bwMode="gray">
          <a:xfrm>
            <a:off x="1126416" y="6120588"/>
            <a:ext cx="4969177" cy="288000"/>
          </a:xfrm>
          <a:prstGeom prst="rect">
            <a:avLst/>
          </a:prstGeom>
        </p:spPr>
        <p:txBody>
          <a:bodyPr vert="horz" lIns="0" tIns="0" rIns="0" bIns="0" rtlCol="0" anchor="ctr"/>
          <a:lstStyle>
            <a:defPPr>
              <a:defRPr lang="de-DE"/>
            </a:defPPr>
            <a:lvl1pPr marL="0" algn="l"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Source: </a:t>
            </a:r>
            <a:r>
              <a:rPr lang="de-DE" err="1"/>
              <a:t>Wendemuth</a:t>
            </a:r>
            <a:r>
              <a:rPr lang="de-DE"/>
              <a:t> „Grundlagen der digitalen Signalverarbeitung“</a:t>
            </a:r>
          </a:p>
        </p:txBody>
      </p:sp>
      <p:grpSp>
        <p:nvGrpSpPr>
          <p:cNvPr id="119" name="Gruppieren 118">
            <a:extLst>
              <a:ext uri="{FF2B5EF4-FFF2-40B4-BE49-F238E27FC236}">
                <a16:creationId xmlns:a16="http://schemas.microsoft.com/office/drawing/2014/main" id="{9593291F-1064-46A1-BC28-AAD2942C3BED}"/>
              </a:ext>
            </a:extLst>
          </p:cNvPr>
          <p:cNvGrpSpPr/>
          <p:nvPr/>
        </p:nvGrpSpPr>
        <p:grpSpPr>
          <a:xfrm>
            <a:off x="6695694" y="4174127"/>
            <a:ext cx="3341565" cy="2111282"/>
            <a:chOff x="6695694" y="4174127"/>
            <a:chExt cx="3341565" cy="2111282"/>
          </a:xfrm>
        </p:grpSpPr>
        <p:sp>
          <p:nvSpPr>
            <p:cNvPr id="118" name="Rechteck 117">
              <a:extLst>
                <a:ext uri="{FF2B5EF4-FFF2-40B4-BE49-F238E27FC236}">
                  <a16:creationId xmlns:a16="http://schemas.microsoft.com/office/drawing/2014/main" id="{A92B4A8E-A4E9-400F-9E2B-67E3D49D33F1}"/>
                </a:ext>
              </a:extLst>
            </p:cNvPr>
            <p:cNvSpPr/>
            <p:nvPr/>
          </p:nvSpPr>
          <p:spPr>
            <a:xfrm>
              <a:off x="6714585" y="4174127"/>
              <a:ext cx="3322674" cy="2111271"/>
            </a:xfrm>
            <a:prstGeom prst="rect">
              <a:avLst/>
            </a:prstGeom>
            <a:solidFill>
              <a:srgbClr val="E9F4FB"/>
            </a:solidFill>
            <a:ln w="12700">
              <a:solidFill>
                <a:schemeClr val="tx2"/>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pic>
          <p:nvPicPr>
            <p:cNvPr id="121" name="Grafik 120">
              <a:extLst>
                <a:ext uri="{FF2B5EF4-FFF2-40B4-BE49-F238E27FC236}">
                  <a16:creationId xmlns:a16="http://schemas.microsoft.com/office/drawing/2014/main" id="{CE615856-1E7D-4B5A-B222-EBBA631B7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695694" y="4174127"/>
              <a:ext cx="3322674" cy="2111282"/>
            </a:xfrm>
            <a:prstGeom prst="rect">
              <a:avLst/>
            </a:prstGeom>
            <a:ln>
              <a:noFill/>
            </a:ln>
          </p:spPr>
        </p:pic>
      </p:grpSp>
    </p:spTree>
    <p:extLst>
      <p:ext uri="{BB962C8B-B14F-4D97-AF65-F5344CB8AC3E}">
        <p14:creationId xmlns:p14="http://schemas.microsoft.com/office/powerpoint/2010/main" val="133258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par>
                                <p:cTn id="13" presetID="10" presetClass="entr" presetSubtype="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par>
                                <p:cTn id="21" presetID="10" presetClass="entr" presetSubtype="0" fill="hold"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fade">
                                      <p:cBhvr>
                                        <p:cTn id="23" dur="500"/>
                                        <p:tgtEl>
                                          <p:spTgt spid="9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500"/>
                                        <p:tgtEl>
                                          <p:spTgt spid="97"/>
                                        </p:tgtEl>
                                      </p:cBhvr>
                                    </p:animEffect>
                                  </p:childTnLst>
                                </p:cTn>
                              </p:par>
                              <p:par>
                                <p:cTn id="29" presetID="10" presetClass="entr" presetSubtype="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fade">
                                      <p:cBhvr>
                                        <p:cTn id="36" dur="500"/>
                                        <p:tgtEl>
                                          <p:spTgt spid="100"/>
                                        </p:tgtEl>
                                      </p:cBhvr>
                                    </p:animEffect>
                                  </p:childTnLst>
                                </p:cTn>
                              </p:par>
                              <p:par>
                                <p:cTn id="37" presetID="10" presetClass="entr" presetSubtype="0" fill="hold" nodeType="withEffect">
                                  <p:stCondLst>
                                    <p:cond delay="0"/>
                                  </p:stCondLst>
                                  <p:childTnLst>
                                    <p:set>
                                      <p:cBhvr>
                                        <p:cTn id="38" dur="1" fill="hold">
                                          <p:stCondLst>
                                            <p:cond delay="0"/>
                                          </p:stCondLst>
                                        </p:cTn>
                                        <p:tgtEl>
                                          <p:spTgt spid="116"/>
                                        </p:tgtEl>
                                        <p:attrNameLst>
                                          <p:attrName>style.visibility</p:attrName>
                                        </p:attrNameLst>
                                      </p:cBhvr>
                                      <p:to>
                                        <p:strVal val="visible"/>
                                      </p:to>
                                    </p:set>
                                    <p:animEffect transition="in" filter="fade">
                                      <p:cBhvr>
                                        <p:cTn id="39" dur="500"/>
                                        <p:tgtEl>
                                          <p:spTgt spid="1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500"/>
                                        <p:tgtEl>
                                          <p:spTgt spid="103"/>
                                        </p:tgtEl>
                                      </p:cBhvr>
                                    </p:animEffect>
                                  </p:childTnLst>
                                </p:cTn>
                              </p:par>
                              <p:par>
                                <p:cTn id="45" presetID="10" presetClass="entr" presetSubtype="0" fill="hold" nodeType="with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500"/>
                                        <p:tgtEl>
                                          <p:spTgt spid="1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9"/>
                                        </p:tgtEl>
                                        <p:attrNameLst>
                                          <p:attrName>style.visibility</p:attrName>
                                        </p:attrNameLst>
                                      </p:cBhvr>
                                      <p:to>
                                        <p:strVal val="visible"/>
                                      </p:to>
                                    </p:set>
                                    <p:animEffect transition="in" filter="fade">
                                      <p:cBhvr>
                                        <p:cTn id="5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Physical</a:t>
            </a:r>
            <a:r>
              <a:rPr lang="de-DE"/>
              <a:t> </a:t>
            </a:r>
            <a:r>
              <a:rPr lang="de-DE" err="1"/>
              <a:t>Measurements</a:t>
            </a:r>
            <a:r>
              <a:rPr lang="de-DE"/>
              <a:t> and </a:t>
            </a:r>
            <a:r>
              <a:rPr lang="de-DE" err="1"/>
              <a:t>Metrology</a:t>
            </a:r>
            <a:endParaRPr lang="de-DE"/>
          </a:p>
        </p:txBody>
      </p:sp>
      <p:sp>
        <p:nvSpPr>
          <p:cNvPr id="3" name="Fußzeilenplatzhalter 2"/>
          <p:cNvSpPr>
            <a:spLocks noGrp="1"/>
          </p:cNvSpPr>
          <p:nvPr>
            <p:ph type="ftr" sz="quarter" idx="10"/>
          </p:nvPr>
        </p:nvSpPr>
        <p:spPr/>
        <p:txBody>
          <a:bodyPr/>
          <a:lstStyle/>
          <a:p>
            <a:r>
              <a:rPr lang="de-DE" noProof="0"/>
              <a:t>© Heinz Nixdorf Institut / Fraunhofer IEM</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pPr/>
              <a:t>68</a:t>
            </a:fld>
            <a:endParaRPr lang="de-DE" noProof="0"/>
          </a:p>
        </p:txBody>
      </p:sp>
      <p:sp>
        <p:nvSpPr>
          <p:cNvPr id="5" name="Textplatzhalter 4"/>
          <p:cNvSpPr>
            <a:spLocks noGrp="1"/>
          </p:cNvSpPr>
          <p:nvPr>
            <p:ph type="body" sz="quarter" idx="13"/>
          </p:nvPr>
        </p:nvSpPr>
        <p:spPr/>
        <p:txBody>
          <a:bodyPr/>
          <a:lstStyle/>
          <a:p>
            <a:r>
              <a:rPr lang="de-DE" err="1"/>
              <a:t>Nyquist</a:t>
            </a:r>
            <a:r>
              <a:rPr lang="de-DE"/>
              <a:t>-Shannon Sampling Theorem</a:t>
            </a:r>
          </a:p>
        </p:txBody>
      </p:sp>
      <p:pic>
        <p:nvPicPr>
          <p:cNvPr id="78" name="Grafik 77">
            <a:extLst>
              <a:ext uri="{FF2B5EF4-FFF2-40B4-BE49-F238E27FC236}">
                <a16:creationId xmlns:a16="http://schemas.microsoft.com/office/drawing/2014/main" id="{35EEDA97-EAD8-49C6-AB64-04BAB62C7A90}"/>
              </a:ext>
            </a:extLst>
          </p:cNvPr>
          <p:cNvPicPr>
            <a:picLocks noChangeAspect="1"/>
          </p:cNvPicPr>
          <p:nvPr/>
        </p:nvPicPr>
        <p:blipFill>
          <a:blip r:embed="rId3"/>
          <a:stretch>
            <a:fillRect/>
          </a:stretch>
        </p:blipFill>
        <p:spPr>
          <a:xfrm>
            <a:off x="5475032" y="-1990854"/>
            <a:ext cx="8377086" cy="1722874"/>
          </a:xfrm>
          <a:prstGeom prst="rect">
            <a:avLst/>
          </a:prstGeom>
        </p:spPr>
      </p:pic>
      <p:pic>
        <p:nvPicPr>
          <p:cNvPr id="51" name="Grafik 50">
            <a:extLst>
              <a:ext uri="{FF2B5EF4-FFF2-40B4-BE49-F238E27FC236}">
                <a16:creationId xmlns:a16="http://schemas.microsoft.com/office/drawing/2014/main" id="{6E74C3EF-069D-4318-A265-E0D0FAD2460A}"/>
              </a:ext>
            </a:extLst>
          </p:cNvPr>
          <p:cNvPicPr>
            <a:picLocks noChangeAspect="1"/>
          </p:cNvPicPr>
          <p:nvPr/>
        </p:nvPicPr>
        <p:blipFill rotWithShape="1">
          <a:blip r:embed="rId4"/>
          <a:srcRect r="50556" b="53584"/>
          <a:stretch/>
        </p:blipFill>
        <p:spPr>
          <a:xfrm>
            <a:off x="412883" y="1366818"/>
            <a:ext cx="2709458" cy="2582369"/>
          </a:xfrm>
          <a:prstGeom prst="rect">
            <a:avLst/>
          </a:prstGeom>
        </p:spPr>
      </p:pic>
      <p:grpSp>
        <p:nvGrpSpPr>
          <p:cNvPr id="15" name="Gruppieren 14">
            <a:extLst>
              <a:ext uri="{FF2B5EF4-FFF2-40B4-BE49-F238E27FC236}">
                <a16:creationId xmlns:a16="http://schemas.microsoft.com/office/drawing/2014/main" id="{71F468CA-8BF8-41FF-95B2-8506653803EC}"/>
              </a:ext>
            </a:extLst>
          </p:cNvPr>
          <p:cNvGrpSpPr/>
          <p:nvPr/>
        </p:nvGrpSpPr>
        <p:grpSpPr>
          <a:xfrm>
            <a:off x="3332992" y="1366818"/>
            <a:ext cx="8446125" cy="2642873"/>
            <a:chOff x="3332992" y="1366818"/>
            <a:chExt cx="8446125" cy="2642873"/>
          </a:xfrm>
        </p:grpSpPr>
        <p:grpSp>
          <p:nvGrpSpPr>
            <p:cNvPr id="7" name="Gruppieren 6">
              <a:extLst>
                <a:ext uri="{FF2B5EF4-FFF2-40B4-BE49-F238E27FC236}">
                  <a16:creationId xmlns:a16="http://schemas.microsoft.com/office/drawing/2014/main" id="{0D607A5D-D44F-44A1-806B-C247284D0D67}"/>
                </a:ext>
              </a:extLst>
            </p:cNvPr>
            <p:cNvGrpSpPr/>
            <p:nvPr/>
          </p:nvGrpSpPr>
          <p:grpSpPr>
            <a:xfrm>
              <a:off x="3717888" y="1366818"/>
              <a:ext cx="8061229" cy="2642873"/>
              <a:chOff x="3423424" y="1366818"/>
              <a:chExt cx="8061229" cy="2642873"/>
            </a:xfrm>
          </p:grpSpPr>
          <p:pic>
            <p:nvPicPr>
              <p:cNvPr id="48" name="Grafik 47">
                <a:extLst>
                  <a:ext uri="{FF2B5EF4-FFF2-40B4-BE49-F238E27FC236}">
                    <a16:creationId xmlns:a16="http://schemas.microsoft.com/office/drawing/2014/main" id="{0C0223F6-FE46-4D45-B289-0D19076ADA3F}"/>
                  </a:ext>
                </a:extLst>
              </p:cNvPr>
              <p:cNvPicPr>
                <a:picLocks noChangeAspect="1"/>
              </p:cNvPicPr>
              <p:nvPr/>
            </p:nvPicPr>
            <p:blipFill rotWithShape="1">
              <a:blip r:embed="rId4"/>
              <a:srcRect l="49579" b="53584"/>
              <a:stretch/>
            </p:blipFill>
            <p:spPr>
              <a:xfrm>
                <a:off x="3423424" y="1366818"/>
                <a:ext cx="2763016" cy="2582369"/>
              </a:xfrm>
              <a:prstGeom prst="rect">
                <a:avLst/>
              </a:prstGeom>
            </p:spPr>
          </p:pic>
          <p:pic>
            <p:nvPicPr>
              <p:cNvPr id="49" name="Grafik 48">
                <a:extLst>
                  <a:ext uri="{FF2B5EF4-FFF2-40B4-BE49-F238E27FC236}">
                    <a16:creationId xmlns:a16="http://schemas.microsoft.com/office/drawing/2014/main" id="{4F244D87-8A4A-4F26-898A-24BE64965C73}"/>
                  </a:ext>
                </a:extLst>
              </p:cNvPr>
              <p:cNvPicPr>
                <a:picLocks noChangeAspect="1"/>
              </p:cNvPicPr>
              <p:nvPr/>
            </p:nvPicPr>
            <p:blipFill rotWithShape="1">
              <a:blip r:embed="rId4"/>
              <a:srcRect l="1770" t="46001" b="7583"/>
              <a:stretch/>
            </p:blipFill>
            <p:spPr>
              <a:xfrm>
                <a:off x="6101734" y="1427322"/>
                <a:ext cx="5382919" cy="2582369"/>
              </a:xfrm>
              <a:prstGeom prst="rect">
                <a:avLst/>
              </a:prstGeom>
            </p:spPr>
          </p:pic>
        </p:grpSp>
        <p:sp>
          <p:nvSpPr>
            <p:cNvPr id="53" name="Gleichschenkliges Dreieck 52">
              <a:extLst>
                <a:ext uri="{FF2B5EF4-FFF2-40B4-BE49-F238E27FC236}">
                  <a16:creationId xmlns:a16="http://schemas.microsoft.com/office/drawing/2014/main" id="{BB4A07EA-A64F-42F6-9852-DDD0D08648F7}"/>
                </a:ext>
              </a:extLst>
            </p:cNvPr>
            <p:cNvSpPr/>
            <p:nvPr/>
          </p:nvSpPr>
          <p:spPr>
            <a:xfrm rot="5400000">
              <a:off x="3146867" y="2478469"/>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17" name="Gruppieren 16">
            <a:extLst>
              <a:ext uri="{FF2B5EF4-FFF2-40B4-BE49-F238E27FC236}">
                <a16:creationId xmlns:a16="http://schemas.microsoft.com/office/drawing/2014/main" id="{6F5C314F-FA8A-4A18-A772-B11574326EAF}"/>
              </a:ext>
            </a:extLst>
          </p:cNvPr>
          <p:cNvGrpSpPr/>
          <p:nvPr/>
        </p:nvGrpSpPr>
        <p:grpSpPr>
          <a:xfrm>
            <a:off x="3328283" y="4708200"/>
            <a:ext cx="8233302" cy="1124780"/>
            <a:chOff x="3328283" y="4505748"/>
            <a:chExt cx="8233302" cy="1124780"/>
          </a:xfrm>
        </p:grpSpPr>
        <p:grpSp>
          <p:nvGrpSpPr>
            <p:cNvPr id="54" name="Gruppieren 53">
              <a:extLst>
                <a:ext uri="{FF2B5EF4-FFF2-40B4-BE49-F238E27FC236}">
                  <a16:creationId xmlns:a16="http://schemas.microsoft.com/office/drawing/2014/main" id="{4895DAED-72E0-4696-AC13-30538C8B44F8}"/>
                </a:ext>
              </a:extLst>
            </p:cNvPr>
            <p:cNvGrpSpPr/>
            <p:nvPr/>
          </p:nvGrpSpPr>
          <p:grpSpPr>
            <a:xfrm>
              <a:off x="3764743" y="4511128"/>
              <a:ext cx="2458344" cy="1119400"/>
              <a:chOff x="1058973" y="3174524"/>
              <a:chExt cx="2840755" cy="1293530"/>
            </a:xfrm>
          </p:grpSpPr>
          <p:grpSp>
            <p:nvGrpSpPr>
              <p:cNvPr id="55" name="Gruppieren 54">
                <a:extLst>
                  <a:ext uri="{FF2B5EF4-FFF2-40B4-BE49-F238E27FC236}">
                    <a16:creationId xmlns:a16="http://schemas.microsoft.com/office/drawing/2014/main" id="{814BF805-A04E-43F1-8898-8FD3D585A800}"/>
                  </a:ext>
                </a:extLst>
              </p:cNvPr>
              <p:cNvGrpSpPr/>
              <p:nvPr/>
            </p:nvGrpSpPr>
            <p:grpSpPr>
              <a:xfrm>
                <a:off x="1129385" y="3300514"/>
                <a:ext cx="2634357" cy="1029094"/>
                <a:chOff x="839292" y="4396062"/>
                <a:chExt cx="3456384" cy="1350214"/>
              </a:xfrm>
            </p:grpSpPr>
            <p:sp>
              <p:nvSpPr>
                <p:cNvPr id="57" name="Freihandform 29">
                  <a:extLst>
                    <a:ext uri="{FF2B5EF4-FFF2-40B4-BE49-F238E27FC236}">
                      <a16:creationId xmlns:a16="http://schemas.microsoft.com/office/drawing/2014/main" id="{07ECA4FB-BCFC-411C-B013-29E5CE4CD8B8}"/>
                    </a:ext>
                  </a:extLst>
                </p:cNvPr>
                <p:cNvSpPr/>
                <p:nvPr/>
              </p:nvSpPr>
              <p:spPr>
                <a:xfrm>
                  <a:off x="2555776" y="4396062"/>
                  <a:ext cx="1578320" cy="1342663"/>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8" name="Gerader Verbinder 57">
                  <a:extLst>
                    <a:ext uri="{FF2B5EF4-FFF2-40B4-BE49-F238E27FC236}">
                      <a16:creationId xmlns:a16="http://schemas.microsoft.com/office/drawing/2014/main" id="{122F314C-A98B-4205-89CA-273723C7CDB6}"/>
                    </a:ext>
                  </a:extLst>
                </p:cNvPr>
                <p:cNvCxnSpPr/>
                <p:nvPr/>
              </p:nvCxnSpPr>
              <p:spPr>
                <a:xfrm>
                  <a:off x="839292" y="5077085"/>
                  <a:ext cx="34563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reihandform 31">
                  <a:extLst>
                    <a:ext uri="{FF2B5EF4-FFF2-40B4-BE49-F238E27FC236}">
                      <a16:creationId xmlns:a16="http://schemas.microsoft.com/office/drawing/2014/main" id="{AD56BE6F-7234-4032-B25E-522B99106042}"/>
                    </a:ext>
                  </a:extLst>
                </p:cNvPr>
                <p:cNvSpPr/>
                <p:nvPr/>
              </p:nvSpPr>
              <p:spPr>
                <a:xfrm>
                  <a:off x="977454" y="4403613"/>
                  <a:ext cx="1578321" cy="1342663"/>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0" name="Gerade Verbindung mit Pfeil 59">
                  <a:extLst>
                    <a:ext uri="{FF2B5EF4-FFF2-40B4-BE49-F238E27FC236}">
                      <a16:creationId xmlns:a16="http://schemas.microsoft.com/office/drawing/2014/main" id="{EF7186CB-9B4A-4225-BDC6-A101AD24E1E1}"/>
                    </a:ext>
                  </a:extLst>
                </p:cNvPr>
                <p:cNvCxnSpPr/>
                <p:nvPr/>
              </p:nvCxnSpPr>
              <p:spPr>
                <a:xfrm flipV="1">
                  <a:off x="1043608" y="5005077"/>
                  <a:ext cx="0" cy="72008"/>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F491E27A-F76F-4CAE-A4F4-AEE92756D65F}"/>
                    </a:ext>
                  </a:extLst>
                </p:cNvPr>
                <p:cNvCxnSpPr/>
                <p:nvPr/>
              </p:nvCxnSpPr>
              <p:spPr>
                <a:xfrm flipV="1">
                  <a:off x="1259632" y="4490720"/>
                  <a:ext cx="0" cy="58636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115F455E-6A2A-4B3B-B7B3-2BA9007E0757}"/>
                    </a:ext>
                  </a:extLst>
                </p:cNvPr>
                <p:cNvCxnSpPr/>
                <p:nvPr/>
              </p:nvCxnSpPr>
              <p:spPr>
                <a:xfrm flipV="1">
                  <a:off x="1475656" y="4480560"/>
                  <a:ext cx="0" cy="59652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60E87453-08C7-408A-9328-7AC96ED00292}"/>
                    </a:ext>
                  </a:extLst>
                </p:cNvPr>
                <p:cNvCxnSpPr/>
                <p:nvPr/>
              </p:nvCxnSpPr>
              <p:spPr>
                <a:xfrm flipV="1">
                  <a:off x="1691680" y="4917440"/>
                  <a:ext cx="0" cy="15964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BBC4BFB4-9C80-4D44-985F-5119B1348002}"/>
                    </a:ext>
                  </a:extLst>
                </p:cNvPr>
                <p:cNvCxnSpPr/>
                <p:nvPr/>
              </p:nvCxnSpPr>
              <p:spPr>
                <a:xfrm>
                  <a:off x="1907704" y="5077085"/>
                  <a:ext cx="0" cy="34835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EBDEA37D-7EA4-48F9-978F-8E8DFB19D719}"/>
                    </a:ext>
                  </a:extLst>
                </p:cNvPr>
                <p:cNvCxnSpPr/>
                <p:nvPr/>
              </p:nvCxnSpPr>
              <p:spPr>
                <a:xfrm>
                  <a:off x="2123728" y="5077085"/>
                  <a:ext cx="0" cy="65823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68F0C9CC-9DF7-4D7D-80D6-9EDD15F54B71}"/>
                    </a:ext>
                  </a:extLst>
                </p:cNvPr>
                <p:cNvCxnSpPr/>
                <p:nvPr/>
              </p:nvCxnSpPr>
              <p:spPr>
                <a:xfrm>
                  <a:off x="2339752" y="5077085"/>
                  <a:ext cx="0" cy="47027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A1CA5BE4-BA8B-4BC0-97B6-929B14757607}"/>
                    </a:ext>
                  </a:extLst>
                </p:cNvPr>
                <p:cNvCxnSpPr/>
                <p:nvPr/>
              </p:nvCxnSpPr>
              <p:spPr>
                <a:xfrm>
                  <a:off x="2555776" y="5077085"/>
                  <a:ext cx="0" cy="3339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B7362BDF-1694-4119-92CB-B842CCB1813B}"/>
                    </a:ext>
                  </a:extLst>
                </p:cNvPr>
                <p:cNvCxnSpPr/>
                <p:nvPr/>
              </p:nvCxnSpPr>
              <p:spPr>
                <a:xfrm flipV="1">
                  <a:off x="2771800" y="4577080"/>
                  <a:ext cx="0" cy="50000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8CEEBCDC-2AF7-47B4-9172-2E075521C90B}"/>
                    </a:ext>
                  </a:extLst>
                </p:cNvPr>
                <p:cNvCxnSpPr/>
                <p:nvPr/>
              </p:nvCxnSpPr>
              <p:spPr>
                <a:xfrm flipV="1">
                  <a:off x="2987824" y="4414520"/>
                  <a:ext cx="0" cy="66256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A5EC4A2E-BD88-483F-82A7-145A6C696EF2}"/>
                    </a:ext>
                  </a:extLst>
                </p:cNvPr>
                <p:cNvCxnSpPr/>
                <p:nvPr/>
              </p:nvCxnSpPr>
              <p:spPr>
                <a:xfrm flipV="1">
                  <a:off x="3203848" y="4714240"/>
                  <a:ext cx="0" cy="36284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32AF5E15-0958-4A8F-BE8F-28978B9F6293}"/>
                    </a:ext>
                  </a:extLst>
                </p:cNvPr>
                <p:cNvCxnSpPr/>
                <p:nvPr/>
              </p:nvCxnSpPr>
              <p:spPr>
                <a:xfrm>
                  <a:off x="3419872" y="5077085"/>
                  <a:ext cx="0" cy="19087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5D3E0BA9-35A5-4321-A1B4-1EB9546EEAC3}"/>
                    </a:ext>
                  </a:extLst>
                </p:cNvPr>
                <p:cNvCxnSpPr/>
                <p:nvPr/>
              </p:nvCxnSpPr>
              <p:spPr>
                <a:xfrm>
                  <a:off x="3635896" y="5077085"/>
                  <a:ext cx="0" cy="59727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3" name="Gerade Verbindung mit Pfeil 72">
                  <a:extLst>
                    <a:ext uri="{FF2B5EF4-FFF2-40B4-BE49-F238E27FC236}">
                      <a16:creationId xmlns:a16="http://schemas.microsoft.com/office/drawing/2014/main" id="{CBB43D71-EEE8-40E7-8242-2BC24F154117}"/>
                    </a:ext>
                  </a:extLst>
                </p:cNvPr>
                <p:cNvCxnSpPr/>
                <p:nvPr/>
              </p:nvCxnSpPr>
              <p:spPr>
                <a:xfrm>
                  <a:off x="3851920" y="5077085"/>
                  <a:ext cx="0" cy="57187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9D1C9694-81D3-408B-B789-8EE7DAE37E48}"/>
                    </a:ext>
                  </a:extLst>
                </p:cNvPr>
                <p:cNvCxnSpPr/>
                <p:nvPr/>
              </p:nvCxnSpPr>
              <p:spPr>
                <a:xfrm>
                  <a:off x="4067944" y="5077085"/>
                  <a:ext cx="0" cy="16547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grpSp>
          <p:sp>
            <p:nvSpPr>
              <p:cNvPr id="56" name="Rechteck 55">
                <a:extLst>
                  <a:ext uri="{FF2B5EF4-FFF2-40B4-BE49-F238E27FC236}">
                    <a16:creationId xmlns:a16="http://schemas.microsoft.com/office/drawing/2014/main" id="{1E8F8E2A-34C4-40D3-9C10-5034205244D7}"/>
                  </a:ext>
                </a:extLst>
              </p:cNvPr>
              <p:cNvSpPr/>
              <p:nvPr/>
            </p:nvSpPr>
            <p:spPr>
              <a:xfrm>
                <a:off x="1058973" y="3174524"/>
                <a:ext cx="2840755" cy="129353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75" name="Gruppieren 74">
              <a:extLst>
                <a:ext uri="{FF2B5EF4-FFF2-40B4-BE49-F238E27FC236}">
                  <a16:creationId xmlns:a16="http://schemas.microsoft.com/office/drawing/2014/main" id="{07EFC297-2EDD-498E-A2C2-9B98FF5B0EBC}"/>
                </a:ext>
              </a:extLst>
            </p:cNvPr>
            <p:cNvGrpSpPr/>
            <p:nvPr/>
          </p:nvGrpSpPr>
          <p:grpSpPr>
            <a:xfrm>
              <a:off x="6440751" y="4511128"/>
              <a:ext cx="2458344" cy="1119400"/>
              <a:chOff x="1058973" y="3175518"/>
              <a:chExt cx="2840755" cy="1293530"/>
            </a:xfrm>
          </p:grpSpPr>
          <p:grpSp>
            <p:nvGrpSpPr>
              <p:cNvPr id="76" name="Gruppieren 75">
                <a:extLst>
                  <a:ext uri="{FF2B5EF4-FFF2-40B4-BE49-F238E27FC236}">
                    <a16:creationId xmlns:a16="http://schemas.microsoft.com/office/drawing/2014/main" id="{D8D7DC01-3220-4ECA-8ACC-4B82C6F325A3}"/>
                  </a:ext>
                </a:extLst>
              </p:cNvPr>
              <p:cNvGrpSpPr/>
              <p:nvPr/>
            </p:nvGrpSpPr>
            <p:grpSpPr>
              <a:xfrm>
                <a:off x="1129385" y="3300514"/>
                <a:ext cx="2634357" cy="1029094"/>
                <a:chOff x="839292" y="4396062"/>
                <a:chExt cx="3456384" cy="1350214"/>
              </a:xfrm>
            </p:grpSpPr>
            <p:sp>
              <p:nvSpPr>
                <p:cNvPr id="80" name="Freihandform 29">
                  <a:extLst>
                    <a:ext uri="{FF2B5EF4-FFF2-40B4-BE49-F238E27FC236}">
                      <a16:creationId xmlns:a16="http://schemas.microsoft.com/office/drawing/2014/main" id="{6D80FDF3-3D28-41C5-9735-DB0F4A133728}"/>
                    </a:ext>
                  </a:extLst>
                </p:cNvPr>
                <p:cNvSpPr/>
                <p:nvPr/>
              </p:nvSpPr>
              <p:spPr>
                <a:xfrm>
                  <a:off x="2555776" y="4396062"/>
                  <a:ext cx="1578320" cy="1342663"/>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1" name="Gerader Verbinder 80">
                  <a:extLst>
                    <a:ext uri="{FF2B5EF4-FFF2-40B4-BE49-F238E27FC236}">
                      <a16:creationId xmlns:a16="http://schemas.microsoft.com/office/drawing/2014/main" id="{770E8E74-69F1-4000-96CB-FBC76630C9A1}"/>
                    </a:ext>
                  </a:extLst>
                </p:cNvPr>
                <p:cNvCxnSpPr/>
                <p:nvPr/>
              </p:nvCxnSpPr>
              <p:spPr>
                <a:xfrm>
                  <a:off x="839292" y="5077085"/>
                  <a:ext cx="34563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Freihandform 31">
                  <a:extLst>
                    <a:ext uri="{FF2B5EF4-FFF2-40B4-BE49-F238E27FC236}">
                      <a16:creationId xmlns:a16="http://schemas.microsoft.com/office/drawing/2014/main" id="{41BE36B0-8723-48CE-BE58-CADE37EA8AD3}"/>
                    </a:ext>
                  </a:extLst>
                </p:cNvPr>
                <p:cNvSpPr/>
                <p:nvPr/>
              </p:nvSpPr>
              <p:spPr>
                <a:xfrm>
                  <a:off x="977454" y="4403613"/>
                  <a:ext cx="1578321" cy="1342663"/>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4" name="Gerade Verbindung mit Pfeil 83">
                  <a:extLst>
                    <a:ext uri="{FF2B5EF4-FFF2-40B4-BE49-F238E27FC236}">
                      <a16:creationId xmlns:a16="http://schemas.microsoft.com/office/drawing/2014/main" id="{B232D4C4-671A-40EF-9A20-C60F1768A978}"/>
                    </a:ext>
                  </a:extLst>
                </p:cNvPr>
                <p:cNvCxnSpPr/>
                <p:nvPr/>
              </p:nvCxnSpPr>
              <p:spPr>
                <a:xfrm flipV="1">
                  <a:off x="1043608" y="5005077"/>
                  <a:ext cx="0" cy="72008"/>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22A59DA2-481E-432B-9332-4C55F31147FA}"/>
                    </a:ext>
                  </a:extLst>
                </p:cNvPr>
                <p:cNvCxnSpPr/>
                <p:nvPr/>
              </p:nvCxnSpPr>
              <p:spPr>
                <a:xfrm flipV="1">
                  <a:off x="1475656" y="4480560"/>
                  <a:ext cx="0" cy="59652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8" name="Gerade Verbindung mit Pfeil 117">
                  <a:extLst>
                    <a:ext uri="{FF2B5EF4-FFF2-40B4-BE49-F238E27FC236}">
                      <a16:creationId xmlns:a16="http://schemas.microsoft.com/office/drawing/2014/main" id="{5C217943-7460-420B-9711-2EE02D046B2D}"/>
                    </a:ext>
                  </a:extLst>
                </p:cNvPr>
                <p:cNvCxnSpPr/>
                <p:nvPr/>
              </p:nvCxnSpPr>
              <p:spPr>
                <a:xfrm>
                  <a:off x="1907704" y="5077085"/>
                  <a:ext cx="0" cy="34835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0" name="Gerade Verbindung mit Pfeil 119">
                  <a:extLst>
                    <a:ext uri="{FF2B5EF4-FFF2-40B4-BE49-F238E27FC236}">
                      <a16:creationId xmlns:a16="http://schemas.microsoft.com/office/drawing/2014/main" id="{3CC3245B-977A-4161-A0F2-A69561B36DF4}"/>
                    </a:ext>
                  </a:extLst>
                </p:cNvPr>
                <p:cNvCxnSpPr/>
                <p:nvPr/>
              </p:nvCxnSpPr>
              <p:spPr>
                <a:xfrm>
                  <a:off x="2339752" y="5077085"/>
                  <a:ext cx="0" cy="47027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AA91CC3D-D042-48B7-A2E3-602A8099782E}"/>
                    </a:ext>
                  </a:extLst>
                </p:cNvPr>
                <p:cNvCxnSpPr/>
                <p:nvPr/>
              </p:nvCxnSpPr>
              <p:spPr>
                <a:xfrm flipV="1">
                  <a:off x="2771800" y="4577080"/>
                  <a:ext cx="0" cy="50000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4" name="Gerade Verbindung mit Pfeil 123">
                  <a:extLst>
                    <a:ext uri="{FF2B5EF4-FFF2-40B4-BE49-F238E27FC236}">
                      <a16:creationId xmlns:a16="http://schemas.microsoft.com/office/drawing/2014/main" id="{20658BEE-B889-4BC4-BCD7-BCC66197039D}"/>
                    </a:ext>
                  </a:extLst>
                </p:cNvPr>
                <p:cNvCxnSpPr/>
                <p:nvPr/>
              </p:nvCxnSpPr>
              <p:spPr>
                <a:xfrm flipV="1">
                  <a:off x="3203848" y="4714240"/>
                  <a:ext cx="0" cy="36284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6" name="Gerade Verbindung mit Pfeil 125">
                  <a:extLst>
                    <a:ext uri="{FF2B5EF4-FFF2-40B4-BE49-F238E27FC236}">
                      <a16:creationId xmlns:a16="http://schemas.microsoft.com/office/drawing/2014/main" id="{DA23A1AE-A97F-4712-A60C-63AFC0021871}"/>
                    </a:ext>
                  </a:extLst>
                </p:cNvPr>
                <p:cNvCxnSpPr/>
                <p:nvPr/>
              </p:nvCxnSpPr>
              <p:spPr>
                <a:xfrm>
                  <a:off x="3635896" y="5077085"/>
                  <a:ext cx="0" cy="59727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8" name="Gerade Verbindung mit Pfeil 127">
                  <a:extLst>
                    <a:ext uri="{FF2B5EF4-FFF2-40B4-BE49-F238E27FC236}">
                      <a16:creationId xmlns:a16="http://schemas.microsoft.com/office/drawing/2014/main" id="{76077AE4-5A11-4928-B1EA-BF6219310486}"/>
                    </a:ext>
                  </a:extLst>
                </p:cNvPr>
                <p:cNvCxnSpPr/>
                <p:nvPr/>
              </p:nvCxnSpPr>
              <p:spPr>
                <a:xfrm>
                  <a:off x="4067944" y="5077085"/>
                  <a:ext cx="0" cy="16547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grpSp>
          <p:sp>
            <p:nvSpPr>
              <p:cNvPr id="77" name="Rechteck 76">
                <a:extLst>
                  <a:ext uri="{FF2B5EF4-FFF2-40B4-BE49-F238E27FC236}">
                    <a16:creationId xmlns:a16="http://schemas.microsoft.com/office/drawing/2014/main" id="{C79B15B1-DB55-4F29-8FC0-2CAE9F965351}"/>
                  </a:ext>
                </a:extLst>
              </p:cNvPr>
              <p:cNvSpPr/>
              <p:nvPr/>
            </p:nvSpPr>
            <p:spPr>
              <a:xfrm>
                <a:off x="1058973" y="3175518"/>
                <a:ext cx="2840755" cy="129353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129" name="Gruppieren 128">
              <a:extLst>
                <a:ext uri="{FF2B5EF4-FFF2-40B4-BE49-F238E27FC236}">
                  <a16:creationId xmlns:a16="http://schemas.microsoft.com/office/drawing/2014/main" id="{8FA1810F-6B7F-45C7-AA0E-0AD41EDA365D}"/>
                </a:ext>
              </a:extLst>
            </p:cNvPr>
            <p:cNvGrpSpPr/>
            <p:nvPr/>
          </p:nvGrpSpPr>
          <p:grpSpPr>
            <a:xfrm>
              <a:off x="9103241" y="4505748"/>
              <a:ext cx="2458344" cy="1119400"/>
              <a:chOff x="1058973" y="3169302"/>
              <a:chExt cx="2840755" cy="1293530"/>
            </a:xfrm>
          </p:grpSpPr>
          <p:grpSp>
            <p:nvGrpSpPr>
              <p:cNvPr id="130" name="Gruppieren 129">
                <a:extLst>
                  <a:ext uri="{FF2B5EF4-FFF2-40B4-BE49-F238E27FC236}">
                    <a16:creationId xmlns:a16="http://schemas.microsoft.com/office/drawing/2014/main" id="{E4E6DE50-C1DD-4C24-B1D4-1E6B9BD9EF89}"/>
                  </a:ext>
                </a:extLst>
              </p:cNvPr>
              <p:cNvGrpSpPr/>
              <p:nvPr/>
            </p:nvGrpSpPr>
            <p:grpSpPr>
              <a:xfrm>
                <a:off x="1129385" y="3300514"/>
                <a:ext cx="2634357" cy="1029094"/>
                <a:chOff x="839292" y="4396062"/>
                <a:chExt cx="3456384" cy="1350214"/>
              </a:xfrm>
            </p:grpSpPr>
            <p:sp>
              <p:nvSpPr>
                <p:cNvPr id="132" name="Freihandform 29">
                  <a:extLst>
                    <a:ext uri="{FF2B5EF4-FFF2-40B4-BE49-F238E27FC236}">
                      <a16:creationId xmlns:a16="http://schemas.microsoft.com/office/drawing/2014/main" id="{AE0E952B-EE8F-4C2C-81E7-4AA1EC604B55}"/>
                    </a:ext>
                  </a:extLst>
                </p:cNvPr>
                <p:cNvSpPr/>
                <p:nvPr/>
              </p:nvSpPr>
              <p:spPr>
                <a:xfrm>
                  <a:off x="2555776" y="4396062"/>
                  <a:ext cx="1578320" cy="1342663"/>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3" name="Gerader Verbinder 132">
                  <a:extLst>
                    <a:ext uri="{FF2B5EF4-FFF2-40B4-BE49-F238E27FC236}">
                      <a16:creationId xmlns:a16="http://schemas.microsoft.com/office/drawing/2014/main" id="{4496E9A4-15CA-4AB0-A6CB-049D6D790550}"/>
                    </a:ext>
                  </a:extLst>
                </p:cNvPr>
                <p:cNvCxnSpPr/>
                <p:nvPr/>
              </p:nvCxnSpPr>
              <p:spPr>
                <a:xfrm>
                  <a:off x="839292" y="5077085"/>
                  <a:ext cx="34563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Freihandform 31">
                  <a:extLst>
                    <a:ext uri="{FF2B5EF4-FFF2-40B4-BE49-F238E27FC236}">
                      <a16:creationId xmlns:a16="http://schemas.microsoft.com/office/drawing/2014/main" id="{29176976-6801-47AD-B84F-0400514FC713}"/>
                    </a:ext>
                  </a:extLst>
                </p:cNvPr>
                <p:cNvSpPr/>
                <p:nvPr/>
              </p:nvSpPr>
              <p:spPr>
                <a:xfrm>
                  <a:off x="977454" y="4403613"/>
                  <a:ext cx="1578321" cy="1342663"/>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6" name="Gerade Verbindung mit Pfeil 135">
                  <a:extLst>
                    <a:ext uri="{FF2B5EF4-FFF2-40B4-BE49-F238E27FC236}">
                      <a16:creationId xmlns:a16="http://schemas.microsoft.com/office/drawing/2014/main" id="{EB037355-B196-4243-A2DD-4E1B6982CC1A}"/>
                    </a:ext>
                  </a:extLst>
                </p:cNvPr>
                <p:cNvCxnSpPr>
                  <a:cxnSpLocks/>
                  <a:endCxn id="134" idx="1"/>
                </p:cNvCxnSpPr>
                <p:nvPr/>
              </p:nvCxnSpPr>
              <p:spPr>
                <a:xfrm flipH="1" flipV="1">
                  <a:off x="1370829" y="4403612"/>
                  <a:ext cx="852" cy="67347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7" name="Gerade Verbindung mit Pfeil 136">
                  <a:extLst>
                    <a:ext uri="{FF2B5EF4-FFF2-40B4-BE49-F238E27FC236}">
                      <a16:creationId xmlns:a16="http://schemas.microsoft.com/office/drawing/2014/main" id="{9D297FFC-CCBB-4D88-B665-1C20066206F1}"/>
                    </a:ext>
                  </a:extLst>
                </p:cNvPr>
                <p:cNvCxnSpPr>
                  <a:cxnSpLocks/>
                </p:cNvCxnSpPr>
                <p:nvPr/>
              </p:nvCxnSpPr>
              <p:spPr>
                <a:xfrm>
                  <a:off x="2167645" y="5078391"/>
                  <a:ext cx="0" cy="643146"/>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44" name="Gerade Verbindung mit Pfeil 143">
                  <a:extLst>
                    <a:ext uri="{FF2B5EF4-FFF2-40B4-BE49-F238E27FC236}">
                      <a16:creationId xmlns:a16="http://schemas.microsoft.com/office/drawing/2014/main" id="{24B0742B-3937-45C4-B5E9-BDA298223B75}"/>
                    </a:ext>
                  </a:extLst>
                </p:cNvPr>
                <p:cNvCxnSpPr>
                  <a:cxnSpLocks/>
                </p:cNvCxnSpPr>
                <p:nvPr/>
              </p:nvCxnSpPr>
              <p:spPr>
                <a:xfrm flipH="1" flipV="1">
                  <a:off x="2953524" y="4399018"/>
                  <a:ext cx="852" cy="67347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45" name="Gerade Verbindung mit Pfeil 144">
                  <a:extLst>
                    <a:ext uri="{FF2B5EF4-FFF2-40B4-BE49-F238E27FC236}">
                      <a16:creationId xmlns:a16="http://schemas.microsoft.com/office/drawing/2014/main" id="{53E94712-11E5-4B36-88D7-EA25DB6B2FA9}"/>
                    </a:ext>
                  </a:extLst>
                </p:cNvPr>
                <p:cNvCxnSpPr>
                  <a:cxnSpLocks/>
                </p:cNvCxnSpPr>
                <p:nvPr/>
              </p:nvCxnSpPr>
              <p:spPr>
                <a:xfrm>
                  <a:off x="3750341" y="5073798"/>
                  <a:ext cx="0" cy="643146"/>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grpSp>
          <p:sp>
            <p:nvSpPr>
              <p:cNvPr id="131" name="Rechteck 130">
                <a:extLst>
                  <a:ext uri="{FF2B5EF4-FFF2-40B4-BE49-F238E27FC236}">
                    <a16:creationId xmlns:a16="http://schemas.microsoft.com/office/drawing/2014/main" id="{87F601FC-B266-4661-9FF0-405A8E6E8DBF}"/>
                  </a:ext>
                </a:extLst>
              </p:cNvPr>
              <p:cNvSpPr/>
              <p:nvPr/>
            </p:nvSpPr>
            <p:spPr>
              <a:xfrm>
                <a:off x="1058973" y="3169302"/>
                <a:ext cx="2840755" cy="129353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sp>
          <p:nvSpPr>
            <p:cNvPr id="169" name="Gleichschenkliges Dreieck 168">
              <a:extLst>
                <a:ext uri="{FF2B5EF4-FFF2-40B4-BE49-F238E27FC236}">
                  <a16:creationId xmlns:a16="http://schemas.microsoft.com/office/drawing/2014/main" id="{6DD90918-4131-4CB8-94A8-F19E888180F6}"/>
                </a:ext>
              </a:extLst>
            </p:cNvPr>
            <p:cNvSpPr/>
            <p:nvPr/>
          </p:nvSpPr>
          <p:spPr>
            <a:xfrm rot="5400000">
              <a:off x="3142158" y="4988593"/>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170" name="Gruppieren 169">
            <a:extLst>
              <a:ext uri="{FF2B5EF4-FFF2-40B4-BE49-F238E27FC236}">
                <a16:creationId xmlns:a16="http://schemas.microsoft.com/office/drawing/2014/main" id="{E86CB8EB-91FE-4CDE-9CA6-4E65BB4FAFB1}"/>
              </a:ext>
            </a:extLst>
          </p:cNvPr>
          <p:cNvGrpSpPr/>
          <p:nvPr/>
        </p:nvGrpSpPr>
        <p:grpSpPr>
          <a:xfrm>
            <a:off x="6094091" y="3522173"/>
            <a:ext cx="5685026" cy="823722"/>
            <a:chOff x="6753376" y="4833257"/>
            <a:chExt cx="5685026" cy="823722"/>
          </a:xfrm>
          <a:effectLst>
            <a:outerShdw blurRad="50800" dist="38100" dir="2700000" algn="tl" rotWithShape="0">
              <a:prstClr val="black">
                <a:alpha val="40000"/>
              </a:prstClr>
            </a:outerShdw>
          </a:effectLst>
        </p:grpSpPr>
        <p:sp>
          <p:nvSpPr>
            <p:cNvPr id="171" name="Rechteck 170">
              <a:extLst>
                <a:ext uri="{FF2B5EF4-FFF2-40B4-BE49-F238E27FC236}">
                  <a16:creationId xmlns:a16="http://schemas.microsoft.com/office/drawing/2014/main" id="{F5C0CD97-DF61-463E-8D0B-2DB62E1C04D3}"/>
                </a:ext>
              </a:extLst>
            </p:cNvPr>
            <p:cNvSpPr/>
            <p:nvPr/>
          </p:nvSpPr>
          <p:spPr>
            <a:xfrm>
              <a:off x="7125121" y="4833257"/>
              <a:ext cx="5313281" cy="823722"/>
            </a:xfrm>
            <a:prstGeom prst="rect">
              <a:avLst/>
            </a:prstGeom>
            <a:solidFill>
              <a:srgbClr val="FEEFD6"/>
            </a:solidFill>
            <a:ln w="12700">
              <a:solidFill>
                <a:schemeClr val="tx1"/>
              </a:solidFill>
            </a:ln>
          </p:spPr>
          <p:txBody>
            <a:bodyPr wrap="square" lIns="252000" rIns="72000">
              <a:noAutofit/>
            </a:bodyPr>
            <a:lstStyle/>
            <a:p>
              <a:pPr marL="0" indent="0" algn="l">
                <a:buFontTx/>
                <a:buNone/>
              </a:pPr>
              <a:r>
                <a:rPr lang="de-DE" sz="1600">
                  <a:solidFill>
                    <a:schemeClr val="tx1">
                      <a:lumMod val="75000"/>
                      <a:lumOff val="25000"/>
                    </a:schemeClr>
                  </a:solidFill>
                </a:rPr>
                <a:t>In </a:t>
              </a:r>
              <a:r>
                <a:rPr lang="de-DE" sz="1600" err="1">
                  <a:solidFill>
                    <a:schemeClr val="tx1">
                      <a:lumMod val="75000"/>
                      <a:lumOff val="25000"/>
                    </a:schemeClr>
                  </a:solidFill>
                </a:rPr>
                <a:t>order</a:t>
              </a:r>
              <a:r>
                <a:rPr lang="de-DE" sz="1600">
                  <a:solidFill>
                    <a:schemeClr val="tx1">
                      <a:lumMod val="75000"/>
                      <a:lumOff val="25000"/>
                    </a:schemeClr>
                  </a:solidFill>
                </a:rPr>
                <a:t> </a:t>
              </a:r>
              <a:r>
                <a:rPr lang="de-DE" sz="1600" err="1">
                  <a:solidFill>
                    <a:schemeClr val="tx1">
                      <a:lumMod val="75000"/>
                      <a:lumOff val="25000"/>
                    </a:schemeClr>
                  </a:solidFill>
                </a:rPr>
                <a:t>to</a:t>
              </a:r>
              <a:r>
                <a:rPr lang="de-DE" sz="1600">
                  <a:solidFill>
                    <a:schemeClr val="tx1">
                      <a:lumMod val="75000"/>
                      <a:lumOff val="25000"/>
                    </a:schemeClr>
                  </a:solidFill>
                </a:rPr>
                <a:t> fully </a:t>
              </a:r>
              <a:r>
                <a:rPr lang="de-DE" sz="1600" err="1">
                  <a:solidFill>
                    <a:schemeClr val="tx1">
                      <a:lumMod val="75000"/>
                      <a:lumOff val="25000"/>
                    </a:schemeClr>
                  </a:solidFill>
                </a:rPr>
                <a:t>understand</a:t>
              </a:r>
              <a:r>
                <a:rPr lang="de-DE" sz="1600">
                  <a:solidFill>
                    <a:schemeClr val="tx1">
                      <a:lumMod val="75000"/>
                      <a:lumOff val="25000"/>
                    </a:schemeClr>
                  </a:solidFill>
                </a:rPr>
                <a:t> all </a:t>
              </a:r>
              <a:r>
                <a:rPr lang="de-DE" sz="1600" err="1">
                  <a:solidFill>
                    <a:schemeClr val="tx1">
                      <a:lumMod val="75000"/>
                      <a:lumOff val="25000"/>
                    </a:schemeClr>
                  </a:solidFill>
                </a:rPr>
                <a:t>characteristics</a:t>
              </a:r>
              <a:r>
                <a:rPr lang="de-DE" sz="1600">
                  <a:solidFill>
                    <a:schemeClr val="tx1">
                      <a:lumMod val="75000"/>
                      <a:lumOff val="25000"/>
                    </a:schemeClr>
                  </a:solidFill>
                </a:rPr>
                <a:t> </a:t>
              </a:r>
              <a:r>
                <a:rPr lang="de-DE" sz="1600" err="1">
                  <a:solidFill>
                    <a:schemeClr val="tx1">
                      <a:lumMod val="75000"/>
                      <a:lumOff val="25000"/>
                    </a:schemeClr>
                  </a:solidFill>
                </a:rPr>
                <a:t>of</a:t>
              </a:r>
              <a:r>
                <a:rPr lang="de-DE" sz="1600">
                  <a:solidFill>
                    <a:schemeClr val="tx1">
                      <a:lumMod val="75000"/>
                      <a:lumOff val="25000"/>
                    </a:schemeClr>
                  </a:solidFill>
                </a:rPr>
                <a:t> a </a:t>
              </a:r>
              <a:r>
                <a:rPr lang="de-DE" sz="1600" err="1">
                  <a:solidFill>
                    <a:schemeClr val="tx1">
                      <a:lumMod val="75000"/>
                      <a:lumOff val="25000"/>
                    </a:schemeClr>
                  </a:solidFill>
                </a:rPr>
                <a:t>signal</a:t>
              </a:r>
              <a:r>
                <a:rPr lang="de-DE" sz="1600">
                  <a:solidFill>
                    <a:schemeClr val="tx1">
                      <a:lumMod val="75000"/>
                      <a:lumOff val="25000"/>
                    </a:schemeClr>
                  </a:solidFill>
                </a:rPr>
                <a:t>, </a:t>
              </a:r>
              <a:r>
                <a:rPr lang="de-DE" sz="1600" err="1">
                  <a:solidFill>
                    <a:schemeClr val="tx1">
                      <a:lumMod val="75000"/>
                      <a:lumOff val="25000"/>
                    </a:schemeClr>
                  </a:solidFill>
                </a:rPr>
                <a:t>it</a:t>
              </a:r>
              <a:r>
                <a:rPr lang="de-DE" sz="1600">
                  <a:solidFill>
                    <a:schemeClr val="tx1">
                      <a:lumMod val="75000"/>
                      <a:lumOff val="25000"/>
                    </a:schemeClr>
                  </a:solidFill>
                </a:rPr>
                <a:t> </a:t>
              </a:r>
              <a:r>
                <a:rPr lang="de-DE" sz="1600" err="1">
                  <a:solidFill>
                    <a:schemeClr val="tx1">
                      <a:lumMod val="75000"/>
                      <a:lumOff val="25000"/>
                    </a:schemeClr>
                  </a:solidFill>
                </a:rPr>
                <a:t>needs</a:t>
              </a:r>
              <a:r>
                <a:rPr lang="de-DE" sz="1600">
                  <a:solidFill>
                    <a:schemeClr val="tx1">
                      <a:lumMod val="75000"/>
                      <a:lumOff val="25000"/>
                    </a:schemeClr>
                  </a:solidFill>
                </a:rPr>
                <a:t> </a:t>
              </a:r>
              <a:r>
                <a:rPr lang="de-DE" sz="1600" err="1">
                  <a:solidFill>
                    <a:schemeClr val="tx1">
                      <a:lumMod val="75000"/>
                      <a:lumOff val="25000"/>
                    </a:schemeClr>
                  </a:solidFill>
                </a:rPr>
                <a:t>to</a:t>
              </a:r>
              <a:r>
                <a:rPr lang="de-DE" sz="1600">
                  <a:solidFill>
                    <a:schemeClr val="tx1">
                      <a:lumMod val="75000"/>
                      <a:lumOff val="25000"/>
                    </a:schemeClr>
                  </a:solidFill>
                </a:rPr>
                <a:t> </a:t>
              </a:r>
              <a:r>
                <a:rPr lang="de-DE" sz="1600" err="1">
                  <a:solidFill>
                    <a:schemeClr val="tx1">
                      <a:lumMod val="75000"/>
                      <a:lumOff val="25000"/>
                    </a:schemeClr>
                  </a:solidFill>
                </a:rPr>
                <a:t>be</a:t>
              </a:r>
              <a:r>
                <a:rPr lang="de-DE" sz="1600">
                  <a:solidFill>
                    <a:schemeClr val="tx1">
                      <a:lumMod val="75000"/>
                      <a:lumOff val="25000"/>
                    </a:schemeClr>
                  </a:solidFill>
                </a:rPr>
                <a:t> </a:t>
              </a:r>
              <a:r>
                <a:rPr lang="de-DE" sz="1600" err="1">
                  <a:solidFill>
                    <a:schemeClr val="tx1">
                      <a:lumMod val="75000"/>
                      <a:lumOff val="25000"/>
                    </a:schemeClr>
                  </a:solidFill>
                </a:rPr>
                <a:t>represented</a:t>
              </a:r>
              <a:r>
                <a:rPr lang="de-DE" sz="1600">
                  <a:solidFill>
                    <a:schemeClr val="tx1">
                      <a:lumMod val="75000"/>
                      <a:lumOff val="25000"/>
                    </a:schemeClr>
                  </a:solidFill>
                </a:rPr>
                <a:t> </a:t>
              </a:r>
              <a:r>
                <a:rPr lang="de-DE" sz="1600" err="1">
                  <a:solidFill>
                    <a:schemeClr val="tx1">
                      <a:lumMod val="75000"/>
                      <a:lumOff val="25000"/>
                    </a:schemeClr>
                  </a:solidFill>
                </a:rPr>
                <a:t>by</a:t>
              </a:r>
              <a:r>
                <a:rPr lang="de-DE" sz="1600">
                  <a:solidFill>
                    <a:schemeClr val="tx1">
                      <a:lumMod val="75000"/>
                      <a:lumOff val="25000"/>
                    </a:schemeClr>
                  </a:solidFill>
                </a:rPr>
                <a:t> </a:t>
              </a:r>
              <a:r>
                <a:rPr lang="de-DE" sz="1600" err="1">
                  <a:solidFill>
                    <a:schemeClr val="tx1">
                      <a:lumMod val="75000"/>
                      <a:lumOff val="25000"/>
                    </a:schemeClr>
                  </a:solidFill>
                </a:rPr>
                <a:t>samples</a:t>
              </a:r>
              <a:r>
                <a:rPr lang="de-DE" sz="1600">
                  <a:solidFill>
                    <a:schemeClr val="tx1">
                      <a:lumMod val="75000"/>
                      <a:lumOff val="25000"/>
                    </a:schemeClr>
                  </a:solidFill>
                </a:rPr>
                <a:t> </a:t>
              </a:r>
              <a:r>
                <a:rPr lang="de-DE" sz="1600" err="1">
                  <a:solidFill>
                    <a:schemeClr val="tx1">
                      <a:lumMod val="75000"/>
                      <a:lumOff val="25000"/>
                    </a:schemeClr>
                  </a:solidFill>
                </a:rPr>
                <a:t>of</a:t>
              </a:r>
              <a:r>
                <a:rPr lang="de-DE" sz="1600">
                  <a:solidFill>
                    <a:schemeClr val="tx1">
                      <a:lumMod val="75000"/>
                      <a:lumOff val="25000"/>
                    </a:schemeClr>
                  </a:solidFill>
                </a:rPr>
                <a:t> a time </a:t>
              </a:r>
              <a:r>
                <a:rPr lang="de-DE" sz="1600" err="1">
                  <a:solidFill>
                    <a:schemeClr val="tx1">
                      <a:lumMod val="75000"/>
                      <a:lumOff val="25000"/>
                    </a:schemeClr>
                  </a:solidFill>
                </a:rPr>
                <a:t>interval</a:t>
              </a:r>
              <a:r>
                <a:rPr lang="de-DE" sz="1600">
                  <a:solidFill>
                    <a:schemeClr val="tx1">
                      <a:lumMod val="75000"/>
                      <a:lumOff val="25000"/>
                    </a:schemeClr>
                  </a:solidFill>
                </a:rPr>
                <a:t> </a:t>
              </a:r>
              <a:r>
                <a:rPr lang="de-DE" sz="1600" err="1">
                  <a:solidFill>
                    <a:schemeClr val="tx1">
                      <a:lumMod val="75000"/>
                      <a:lumOff val="25000"/>
                    </a:schemeClr>
                  </a:solidFill>
                </a:rPr>
                <a:t>according</a:t>
              </a:r>
              <a:r>
                <a:rPr lang="de-DE" sz="1600">
                  <a:solidFill>
                    <a:schemeClr val="tx1">
                      <a:lumMod val="75000"/>
                      <a:lumOff val="25000"/>
                    </a:schemeClr>
                  </a:solidFill>
                </a:rPr>
                <a:t> </a:t>
              </a:r>
              <a:r>
                <a:rPr lang="de-DE" sz="1600" err="1">
                  <a:solidFill>
                    <a:schemeClr val="tx1">
                      <a:lumMod val="75000"/>
                      <a:lumOff val="25000"/>
                    </a:schemeClr>
                  </a:solidFill>
                </a:rPr>
                <a:t>its</a:t>
              </a:r>
              <a:r>
                <a:rPr lang="de-DE" sz="1600">
                  <a:solidFill>
                    <a:schemeClr val="tx1">
                      <a:lumMod val="75000"/>
                      <a:lumOff val="25000"/>
                    </a:schemeClr>
                  </a:solidFill>
                </a:rPr>
                <a:t> </a:t>
              </a:r>
              <a:r>
                <a:rPr lang="de-DE" sz="1600" err="1">
                  <a:solidFill>
                    <a:schemeClr val="tx1">
                      <a:lumMod val="75000"/>
                      <a:lumOff val="25000"/>
                    </a:schemeClr>
                  </a:solidFill>
                </a:rPr>
                <a:t>signal</a:t>
              </a:r>
              <a:r>
                <a:rPr lang="de-DE" sz="1600">
                  <a:solidFill>
                    <a:schemeClr val="tx1">
                      <a:lumMod val="75000"/>
                      <a:lumOff val="25000"/>
                    </a:schemeClr>
                  </a:solidFill>
                </a:rPr>
                <a:t> </a:t>
              </a:r>
              <a:r>
                <a:rPr lang="de-DE" sz="1600" err="1">
                  <a:solidFill>
                    <a:schemeClr val="tx1">
                      <a:lumMod val="75000"/>
                      <a:lumOff val="25000"/>
                    </a:schemeClr>
                  </a:solidFill>
                </a:rPr>
                <a:t>frequency</a:t>
              </a:r>
              <a:r>
                <a:rPr lang="de-DE" sz="1600">
                  <a:solidFill>
                    <a:schemeClr val="tx1">
                      <a:lumMod val="75000"/>
                      <a:lumOff val="25000"/>
                    </a:schemeClr>
                  </a:solidFill>
                </a:rPr>
                <a:t> </a:t>
              </a:r>
              <a:r>
                <a:rPr lang="de-DE" sz="1600" err="1">
                  <a:solidFill>
                    <a:schemeClr val="tx1">
                      <a:lumMod val="75000"/>
                      <a:lumOff val="25000"/>
                    </a:schemeClr>
                  </a:solidFill>
                </a:rPr>
                <a:t>components</a:t>
              </a:r>
              <a:r>
                <a:rPr lang="de-DE" sz="1600">
                  <a:solidFill>
                    <a:schemeClr val="tx1">
                      <a:lumMod val="75000"/>
                      <a:lumOff val="25000"/>
                    </a:schemeClr>
                  </a:solidFill>
                </a:rPr>
                <a:t>.</a:t>
              </a:r>
            </a:p>
          </p:txBody>
        </p:sp>
        <p:sp>
          <p:nvSpPr>
            <p:cNvPr id="172" name="Rechteck 42">
              <a:extLst>
                <a:ext uri="{FF2B5EF4-FFF2-40B4-BE49-F238E27FC236}">
                  <a16:creationId xmlns:a16="http://schemas.microsoft.com/office/drawing/2014/main" id="{B9A7F84A-E71C-44C3-B140-A349499BB8B9}"/>
                </a:ext>
              </a:extLst>
            </p:cNvPr>
            <p:cNvSpPr/>
            <p:nvPr/>
          </p:nvSpPr>
          <p:spPr>
            <a:xfrm>
              <a:off x="6753376" y="4842261"/>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a:t>
              </a:r>
            </a:p>
          </p:txBody>
        </p:sp>
      </p:grpSp>
      <p:grpSp>
        <p:nvGrpSpPr>
          <p:cNvPr id="18" name="Gruppieren 17">
            <a:extLst>
              <a:ext uri="{FF2B5EF4-FFF2-40B4-BE49-F238E27FC236}">
                <a16:creationId xmlns:a16="http://schemas.microsoft.com/office/drawing/2014/main" id="{636914F7-1B28-4A23-8805-89404D96ABC9}"/>
              </a:ext>
            </a:extLst>
          </p:cNvPr>
          <p:cNvGrpSpPr/>
          <p:nvPr/>
        </p:nvGrpSpPr>
        <p:grpSpPr>
          <a:xfrm>
            <a:off x="569199" y="4183206"/>
            <a:ext cx="2458344" cy="1656147"/>
            <a:chOff x="569199" y="4183206"/>
            <a:chExt cx="2458344" cy="1656147"/>
          </a:xfrm>
        </p:grpSpPr>
        <p:grpSp>
          <p:nvGrpSpPr>
            <p:cNvPr id="11" name="Gruppieren 10">
              <a:extLst>
                <a:ext uri="{FF2B5EF4-FFF2-40B4-BE49-F238E27FC236}">
                  <a16:creationId xmlns:a16="http://schemas.microsoft.com/office/drawing/2014/main" id="{83B2DBBD-ACFE-4B5A-B181-4C88A1D4360A}"/>
                </a:ext>
              </a:extLst>
            </p:cNvPr>
            <p:cNvGrpSpPr/>
            <p:nvPr/>
          </p:nvGrpSpPr>
          <p:grpSpPr>
            <a:xfrm>
              <a:off x="569199" y="4719953"/>
              <a:ext cx="2458344" cy="1119400"/>
              <a:chOff x="569199" y="4517501"/>
              <a:chExt cx="2458344" cy="1119400"/>
            </a:xfrm>
          </p:grpSpPr>
          <p:cxnSp>
            <p:nvCxnSpPr>
              <p:cNvPr id="150" name="Gerader Verbinder 149">
                <a:extLst>
                  <a:ext uri="{FF2B5EF4-FFF2-40B4-BE49-F238E27FC236}">
                    <a16:creationId xmlns:a16="http://schemas.microsoft.com/office/drawing/2014/main" id="{95CBBD20-A8F4-4335-9E2F-8DC47802E440}"/>
                  </a:ext>
                </a:extLst>
              </p:cNvPr>
              <p:cNvCxnSpPr/>
              <p:nvPr/>
            </p:nvCxnSpPr>
            <p:spPr>
              <a:xfrm>
                <a:off x="630132" y="5075715"/>
                <a:ext cx="2279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Rechteck 147">
                <a:extLst>
                  <a:ext uri="{FF2B5EF4-FFF2-40B4-BE49-F238E27FC236}">
                    <a16:creationId xmlns:a16="http://schemas.microsoft.com/office/drawing/2014/main" id="{BA421593-2094-4323-908C-7B62E45A07AD}"/>
                  </a:ext>
                </a:extLst>
              </p:cNvPr>
              <p:cNvSpPr/>
              <p:nvPr/>
            </p:nvSpPr>
            <p:spPr>
              <a:xfrm>
                <a:off x="569199" y="4517501"/>
                <a:ext cx="2458344"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167" name="Freihandform 29">
                <a:extLst>
                  <a:ext uri="{FF2B5EF4-FFF2-40B4-BE49-F238E27FC236}">
                    <a16:creationId xmlns:a16="http://schemas.microsoft.com/office/drawing/2014/main" id="{838FC39A-B16D-4622-BD3F-DBFF103EFC8F}"/>
                  </a:ext>
                </a:extLst>
              </p:cNvPr>
              <p:cNvSpPr/>
              <p:nvPr/>
            </p:nvSpPr>
            <p:spPr>
              <a:xfrm>
                <a:off x="1762275" y="4626531"/>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Freihandform 31">
                <a:extLst>
                  <a:ext uri="{FF2B5EF4-FFF2-40B4-BE49-F238E27FC236}">
                    <a16:creationId xmlns:a16="http://schemas.microsoft.com/office/drawing/2014/main" id="{FC5A6EB2-721F-4C20-B225-83BC4148B54A}"/>
                  </a:ext>
                </a:extLst>
              </p:cNvPr>
              <p:cNvSpPr/>
              <p:nvPr/>
            </p:nvSpPr>
            <p:spPr>
              <a:xfrm>
                <a:off x="721260" y="4631511"/>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73" name="Rechteck 172">
              <a:extLst>
                <a:ext uri="{FF2B5EF4-FFF2-40B4-BE49-F238E27FC236}">
                  <a16:creationId xmlns:a16="http://schemas.microsoft.com/office/drawing/2014/main" id="{A89AA907-523B-47DF-8F9F-1E63FC68CF8A}"/>
                </a:ext>
              </a:extLst>
            </p:cNvPr>
            <p:cNvSpPr/>
            <p:nvPr/>
          </p:nvSpPr>
          <p:spPr>
            <a:xfrm>
              <a:off x="721260" y="4183206"/>
              <a:ext cx="2128584" cy="530374"/>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sz="1400" b="1" i="1" err="1">
                  <a:solidFill>
                    <a:schemeClr val="accent1"/>
                  </a:solidFill>
                </a:rPr>
                <a:t>Simplified</a:t>
              </a:r>
              <a:r>
                <a:rPr lang="de-DE" sz="1400" b="1" i="1">
                  <a:solidFill>
                    <a:schemeClr val="accent1"/>
                  </a:solidFill>
                </a:rPr>
                <a:t> </a:t>
              </a:r>
              <a:r>
                <a:rPr lang="de-DE" sz="1400" b="1" i="1" err="1">
                  <a:solidFill>
                    <a:schemeClr val="accent1"/>
                  </a:solidFill>
                </a:rPr>
                <a:t>signal</a:t>
              </a:r>
              <a:r>
                <a:rPr lang="de-DE" sz="1400" b="1" i="1">
                  <a:solidFill>
                    <a:schemeClr val="accent1"/>
                  </a:solidFill>
                </a:rPr>
                <a:t> (</a:t>
              </a:r>
              <a:r>
                <a:rPr lang="de-DE" sz="1400" b="1" i="1" err="1">
                  <a:solidFill>
                    <a:schemeClr val="accent1"/>
                  </a:solidFill>
                </a:rPr>
                <a:t>sinusoidal</a:t>
              </a:r>
              <a:r>
                <a:rPr lang="de-DE" sz="1400" b="1" i="1">
                  <a:solidFill>
                    <a:schemeClr val="accent1"/>
                  </a:solidFill>
                </a:rPr>
                <a:t>)</a:t>
              </a:r>
            </a:p>
          </p:txBody>
        </p:sp>
      </p:grpSp>
      <p:grpSp>
        <p:nvGrpSpPr>
          <p:cNvPr id="174" name="Gruppieren 173">
            <a:extLst>
              <a:ext uri="{FF2B5EF4-FFF2-40B4-BE49-F238E27FC236}">
                <a16:creationId xmlns:a16="http://schemas.microsoft.com/office/drawing/2014/main" id="{7B0E0A61-8A8B-4F0D-A47C-E90D2F548765}"/>
              </a:ext>
            </a:extLst>
          </p:cNvPr>
          <p:cNvGrpSpPr/>
          <p:nvPr/>
        </p:nvGrpSpPr>
        <p:grpSpPr>
          <a:xfrm>
            <a:off x="8554759" y="5623419"/>
            <a:ext cx="3224358" cy="523652"/>
            <a:chOff x="6753376" y="4833257"/>
            <a:chExt cx="3224358" cy="523652"/>
          </a:xfrm>
          <a:effectLst>
            <a:outerShdw blurRad="50800" dist="38100" dir="2700000" algn="tl" rotWithShape="0">
              <a:prstClr val="black">
                <a:alpha val="40000"/>
              </a:prstClr>
            </a:outerShdw>
          </a:effectLst>
        </p:grpSpPr>
        <mc:AlternateContent xmlns:mc="http://schemas.openxmlformats.org/markup-compatibility/2006" xmlns:a14="http://schemas.microsoft.com/office/drawing/2010/main">
          <mc:Choice Requires="a14">
            <p:sp>
              <p:nvSpPr>
                <p:cNvPr id="175" name="Rechteck 174">
                  <a:extLst>
                    <a:ext uri="{FF2B5EF4-FFF2-40B4-BE49-F238E27FC236}">
                      <a16:creationId xmlns:a16="http://schemas.microsoft.com/office/drawing/2014/main" id="{02A628B4-4B06-4B69-B563-86D4C3866FBD}"/>
                    </a:ext>
                  </a:extLst>
                </p:cNvPr>
                <p:cNvSpPr/>
                <p:nvPr/>
              </p:nvSpPr>
              <p:spPr>
                <a:xfrm>
                  <a:off x="7125122" y="4833257"/>
                  <a:ext cx="2852612" cy="475426"/>
                </a:xfrm>
                <a:prstGeom prst="rect">
                  <a:avLst/>
                </a:prstGeom>
                <a:solidFill>
                  <a:srgbClr val="FEEFD6"/>
                </a:solidFill>
                <a:ln w="12700">
                  <a:solidFill>
                    <a:schemeClr val="tx1"/>
                  </a:solidFill>
                </a:ln>
              </p:spPr>
              <p:txBody>
                <a:bodyPr wrap="square" lIns="252000" rIns="72000">
                  <a:noAutofit/>
                </a:bodyPr>
                <a:lstStyle/>
                <a:p>
                  <a:pPr marL="0" indent="0" algn="l">
                    <a:buFontTx/>
                    <a:buNone/>
                  </a:pPr>
                  <a14:m>
                    <m:oMathPara xmlns:m="http://schemas.openxmlformats.org/officeDocument/2006/math">
                      <m:oMathParaPr>
                        <m:jc m:val="centerGroup"/>
                      </m:oMathParaPr>
                      <m:oMath xmlns:m="http://schemas.openxmlformats.org/officeDocument/2006/math">
                        <m:sSub>
                          <m:sSubPr>
                            <m:ctrlPr>
                              <a:rPr lang="de-DE" sz="2000" b="0" i="1" smtClean="0">
                                <a:solidFill>
                                  <a:schemeClr val="tx1">
                                    <a:lumMod val="75000"/>
                                    <a:lumOff val="25000"/>
                                  </a:schemeClr>
                                </a:solidFill>
                                <a:latin typeface="Cambria Math" panose="02040503050406030204" pitchFamily="18" charset="0"/>
                              </a:rPr>
                            </m:ctrlPr>
                          </m:sSubPr>
                          <m:e>
                            <m:r>
                              <a:rPr lang="de-DE" sz="2000" b="0" i="1" smtClean="0">
                                <a:solidFill>
                                  <a:schemeClr val="tx1">
                                    <a:lumMod val="75000"/>
                                    <a:lumOff val="25000"/>
                                  </a:schemeClr>
                                </a:solidFill>
                                <a:latin typeface="Cambria Math" panose="02040503050406030204" pitchFamily="18" charset="0"/>
                              </a:rPr>
                              <m:t>𝑓</m:t>
                            </m:r>
                          </m:e>
                          <m:sub>
                            <m:r>
                              <a:rPr lang="de-DE" sz="2000" b="0" i="1" smtClean="0">
                                <a:solidFill>
                                  <a:schemeClr val="tx1">
                                    <a:lumMod val="75000"/>
                                    <a:lumOff val="25000"/>
                                  </a:schemeClr>
                                </a:solidFill>
                                <a:latin typeface="Cambria Math" panose="02040503050406030204" pitchFamily="18" charset="0"/>
                              </a:rPr>
                              <m:t>𝑠𝑎𝑚𝑝𝑙𝑒</m:t>
                            </m:r>
                          </m:sub>
                        </m:sSub>
                        <m:r>
                          <a:rPr lang="de-DE" sz="2000" b="0" i="1" smtClean="0">
                            <a:solidFill>
                              <a:schemeClr val="tx1">
                                <a:lumMod val="75000"/>
                                <a:lumOff val="25000"/>
                              </a:schemeClr>
                            </a:solidFill>
                            <a:latin typeface="Cambria Math" panose="02040503050406030204" pitchFamily="18" charset="0"/>
                          </a:rPr>
                          <m:t>&gt;</m:t>
                        </m:r>
                        <m:sSub>
                          <m:sSubPr>
                            <m:ctrlPr>
                              <a:rPr lang="de-DE" sz="2000" b="0" i="1" smtClean="0">
                                <a:solidFill>
                                  <a:schemeClr val="tx1">
                                    <a:lumMod val="75000"/>
                                    <a:lumOff val="25000"/>
                                  </a:schemeClr>
                                </a:solidFill>
                                <a:latin typeface="Cambria Math" panose="02040503050406030204" pitchFamily="18" charset="0"/>
                              </a:rPr>
                            </m:ctrlPr>
                          </m:sSubPr>
                          <m:e>
                            <m:r>
                              <a:rPr lang="de-DE" sz="2000" b="0" i="1" smtClean="0">
                                <a:solidFill>
                                  <a:schemeClr val="tx1">
                                    <a:lumMod val="75000"/>
                                    <a:lumOff val="25000"/>
                                  </a:schemeClr>
                                </a:solidFill>
                                <a:latin typeface="Cambria Math" panose="02040503050406030204" pitchFamily="18" charset="0"/>
                              </a:rPr>
                              <m:t>2 </m:t>
                            </m:r>
                            <m:r>
                              <a:rPr lang="de-DE" sz="2000" b="0" i="1" smtClean="0">
                                <a:solidFill>
                                  <a:schemeClr val="tx1">
                                    <a:lumMod val="75000"/>
                                    <a:lumOff val="25000"/>
                                  </a:schemeClr>
                                </a:solidFill>
                                <a:latin typeface="Cambria Math" panose="02040503050406030204" pitchFamily="18" charset="0"/>
                              </a:rPr>
                              <m:t>𝑓</m:t>
                            </m:r>
                          </m:e>
                          <m:sub>
                            <m:r>
                              <a:rPr lang="de-DE" sz="2000" b="0" i="1" smtClean="0">
                                <a:solidFill>
                                  <a:schemeClr val="tx1">
                                    <a:lumMod val="75000"/>
                                    <a:lumOff val="25000"/>
                                  </a:schemeClr>
                                </a:solidFill>
                                <a:latin typeface="Cambria Math" panose="02040503050406030204" pitchFamily="18" charset="0"/>
                              </a:rPr>
                              <m:t>𝑠𝑖𝑔𝑛𝑎𝑙𝑏𝑎𝑛𝑑</m:t>
                            </m:r>
                          </m:sub>
                        </m:sSub>
                      </m:oMath>
                    </m:oMathPara>
                  </a14:m>
                  <a:endParaRPr lang="de-DE" sz="2000">
                    <a:solidFill>
                      <a:schemeClr val="tx1">
                        <a:lumMod val="75000"/>
                        <a:lumOff val="25000"/>
                      </a:schemeClr>
                    </a:solidFill>
                  </a:endParaRPr>
                </a:p>
              </p:txBody>
            </p:sp>
          </mc:Choice>
          <mc:Fallback xmlns="">
            <p:sp>
              <p:nvSpPr>
                <p:cNvPr id="175" name="Rechteck 174">
                  <a:extLst>
                    <a:ext uri="{FF2B5EF4-FFF2-40B4-BE49-F238E27FC236}">
                      <a16:creationId xmlns:a16="http://schemas.microsoft.com/office/drawing/2014/main" id="{02A628B4-4B06-4B69-B563-86D4C3866FBD}"/>
                    </a:ext>
                  </a:extLst>
                </p:cNvPr>
                <p:cNvSpPr>
                  <a:spLocks noRot="1" noChangeAspect="1" noMove="1" noResize="1" noEditPoints="1" noAdjustHandles="1" noChangeArrowheads="1" noChangeShapeType="1" noTextEdit="1"/>
                </p:cNvSpPr>
                <p:nvPr/>
              </p:nvSpPr>
              <p:spPr>
                <a:xfrm>
                  <a:off x="7125122" y="4833257"/>
                  <a:ext cx="2852612" cy="47542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p:sp>
          <p:nvSpPr>
            <p:cNvPr id="176" name="Rechteck 42">
              <a:extLst>
                <a:ext uri="{FF2B5EF4-FFF2-40B4-BE49-F238E27FC236}">
                  <a16:creationId xmlns:a16="http://schemas.microsoft.com/office/drawing/2014/main" id="{8A9B1908-7B86-4BA3-94B7-CC51CFF5DF94}"/>
                </a:ext>
              </a:extLst>
            </p:cNvPr>
            <p:cNvSpPr/>
            <p:nvPr/>
          </p:nvSpPr>
          <p:spPr>
            <a:xfrm>
              <a:off x="6753376" y="4842261"/>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05824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5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
                                        </p:tgtEl>
                                        <p:attrNameLst>
                                          <p:attrName>style.visibility</p:attrName>
                                        </p:attrNameLst>
                                      </p:cBhvr>
                                      <p:to>
                                        <p:strVal val="visible"/>
                                      </p:to>
                                    </p:set>
                                    <p:animEffect transition="in" filter="fade">
                                      <p:cBhvr>
                                        <p:cTn id="27"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Physical</a:t>
            </a:r>
            <a:r>
              <a:rPr lang="de-DE"/>
              <a:t> </a:t>
            </a:r>
            <a:r>
              <a:rPr lang="de-DE" err="1"/>
              <a:t>Measurements</a:t>
            </a:r>
            <a:r>
              <a:rPr lang="de-DE"/>
              <a:t> and </a:t>
            </a:r>
            <a:r>
              <a:rPr lang="de-DE" err="1"/>
              <a:t>Metrology</a:t>
            </a:r>
            <a:endParaRPr lang="de-DE"/>
          </a:p>
        </p:txBody>
      </p:sp>
      <p:sp>
        <p:nvSpPr>
          <p:cNvPr id="3" name="Fußzeilenplatzhalter 2"/>
          <p:cNvSpPr>
            <a:spLocks noGrp="1"/>
          </p:cNvSpPr>
          <p:nvPr>
            <p:ph type="ftr" sz="quarter" idx="10"/>
          </p:nvPr>
        </p:nvSpPr>
        <p:spPr/>
        <p:txBody>
          <a:bodyPr/>
          <a:lstStyle/>
          <a:p>
            <a:r>
              <a:rPr lang="de-DE" noProof="0"/>
              <a:t>© Heinz Nixdorf Institut / Fraunhofer IEM</a:t>
            </a:r>
          </a:p>
        </p:txBody>
      </p:sp>
      <p:sp>
        <p:nvSpPr>
          <p:cNvPr id="4" name="Foliennummernplatzhalter 3"/>
          <p:cNvSpPr>
            <a:spLocks noGrp="1"/>
          </p:cNvSpPr>
          <p:nvPr>
            <p:ph type="sldNum" sz="quarter" idx="11"/>
          </p:nvPr>
        </p:nvSpPr>
        <p:spPr/>
        <p:txBody>
          <a:bodyPr/>
          <a:lstStyle/>
          <a:p>
            <a:fld id="{65685BD5-7F70-499C-8F04-1460C72EE5D6}" type="slidenum">
              <a:rPr lang="de-DE" noProof="0" smtClean="0"/>
              <a:pPr/>
              <a:t>69</a:t>
            </a:fld>
            <a:endParaRPr lang="de-DE" noProof="0"/>
          </a:p>
        </p:txBody>
      </p:sp>
      <p:sp>
        <p:nvSpPr>
          <p:cNvPr id="5" name="Textplatzhalter 4"/>
          <p:cNvSpPr>
            <a:spLocks noGrp="1"/>
          </p:cNvSpPr>
          <p:nvPr>
            <p:ph type="body" sz="quarter" idx="13"/>
          </p:nvPr>
        </p:nvSpPr>
        <p:spPr/>
        <p:txBody>
          <a:bodyPr/>
          <a:lstStyle/>
          <a:p>
            <a:r>
              <a:rPr lang="de-DE" err="1"/>
              <a:t>Scatter</a:t>
            </a:r>
            <a:r>
              <a:rPr lang="de-DE"/>
              <a:t> </a:t>
            </a:r>
            <a:r>
              <a:rPr lang="de-DE" err="1"/>
              <a:t>of</a:t>
            </a:r>
            <a:r>
              <a:rPr lang="de-DE"/>
              <a:t> Repeat </a:t>
            </a:r>
            <a:r>
              <a:rPr lang="de-DE" err="1"/>
              <a:t>Measurements</a:t>
            </a:r>
            <a:r>
              <a:rPr lang="de-DE"/>
              <a:t>, </a:t>
            </a:r>
            <a:r>
              <a:rPr lang="de-DE" err="1"/>
              <a:t>Histogram</a:t>
            </a:r>
            <a:r>
              <a:rPr lang="de-DE"/>
              <a:t> and Mean Value</a:t>
            </a:r>
          </a:p>
        </p:txBody>
      </p:sp>
      <p:pic>
        <p:nvPicPr>
          <p:cNvPr id="78" name="Grafik 77">
            <a:extLst>
              <a:ext uri="{FF2B5EF4-FFF2-40B4-BE49-F238E27FC236}">
                <a16:creationId xmlns:a16="http://schemas.microsoft.com/office/drawing/2014/main" id="{35EEDA97-EAD8-49C6-AB64-04BAB62C7A90}"/>
              </a:ext>
            </a:extLst>
          </p:cNvPr>
          <p:cNvPicPr>
            <a:picLocks noChangeAspect="1"/>
          </p:cNvPicPr>
          <p:nvPr/>
        </p:nvPicPr>
        <p:blipFill>
          <a:blip r:embed="rId3"/>
          <a:stretch>
            <a:fillRect/>
          </a:stretch>
        </p:blipFill>
        <p:spPr>
          <a:xfrm>
            <a:off x="5475032" y="-1990854"/>
            <a:ext cx="8377086" cy="1722874"/>
          </a:xfrm>
          <a:prstGeom prst="rect">
            <a:avLst/>
          </a:prstGeom>
        </p:spPr>
      </p:pic>
      <p:pic>
        <p:nvPicPr>
          <p:cNvPr id="8" name="Grafik 7">
            <a:extLst>
              <a:ext uri="{FF2B5EF4-FFF2-40B4-BE49-F238E27FC236}">
                <a16:creationId xmlns:a16="http://schemas.microsoft.com/office/drawing/2014/main" id="{1ECF9057-B75D-4E08-93C0-FBD3B512131E}"/>
              </a:ext>
            </a:extLst>
          </p:cNvPr>
          <p:cNvPicPr>
            <a:picLocks noChangeAspect="1"/>
          </p:cNvPicPr>
          <p:nvPr/>
        </p:nvPicPr>
        <p:blipFill rotWithShape="1">
          <a:blip r:embed="rId4"/>
          <a:srcRect t="410" r="253" b="352"/>
          <a:stretch/>
        </p:blipFill>
        <p:spPr>
          <a:xfrm>
            <a:off x="665179" y="1783081"/>
            <a:ext cx="4927902" cy="3909060"/>
          </a:xfrm>
          <a:prstGeom prst="rect">
            <a:avLst/>
          </a:prstGeom>
        </p:spPr>
      </p:pic>
      <p:pic>
        <p:nvPicPr>
          <p:cNvPr id="88" name="Grafik 87">
            <a:extLst>
              <a:ext uri="{FF2B5EF4-FFF2-40B4-BE49-F238E27FC236}">
                <a16:creationId xmlns:a16="http://schemas.microsoft.com/office/drawing/2014/main" id="{EC4A0C9F-1ABE-4D3C-BD0D-862F1676C3C1}"/>
              </a:ext>
            </a:extLst>
          </p:cNvPr>
          <p:cNvPicPr>
            <a:picLocks noChangeAspect="1"/>
          </p:cNvPicPr>
          <p:nvPr/>
        </p:nvPicPr>
        <p:blipFill rotWithShape="1">
          <a:blip r:embed="rId5"/>
          <a:srcRect l="167" r="250"/>
          <a:stretch/>
        </p:blipFill>
        <p:spPr>
          <a:xfrm>
            <a:off x="579121" y="2271744"/>
            <a:ext cx="5455920" cy="1070917"/>
          </a:xfrm>
          <a:prstGeom prst="rect">
            <a:avLst/>
          </a:prstGeom>
        </p:spPr>
      </p:pic>
      <p:grpSp>
        <p:nvGrpSpPr>
          <p:cNvPr id="33" name="Gruppieren 32">
            <a:extLst>
              <a:ext uri="{FF2B5EF4-FFF2-40B4-BE49-F238E27FC236}">
                <a16:creationId xmlns:a16="http://schemas.microsoft.com/office/drawing/2014/main" id="{FBB0BC20-740A-4956-97B1-317844D7E2E7}"/>
              </a:ext>
            </a:extLst>
          </p:cNvPr>
          <p:cNvGrpSpPr/>
          <p:nvPr/>
        </p:nvGrpSpPr>
        <p:grpSpPr>
          <a:xfrm>
            <a:off x="6425441" y="1628792"/>
            <a:ext cx="5226391" cy="3801877"/>
            <a:chOff x="6538146" y="1806443"/>
            <a:chExt cx="5226391" cy="3801877"/>
          </a:xfrm>
        </p:grpSpPr>
        <p:sp>
          <p:nvSpPr>
            <p:cNvPr id="92" name="Rechteck 91">
              <a:extLst>
                <a:ext uri="{FF2B5EF4-FFF2-40B4-BE49-F238E27FC236}">
                  <a16:creationId xmlns:a16="http://schemas.microsoft.com/office/drawing/2014/main" id="{0A419C25-87CE-4A07-9857-9B35941C198F}"/>
                </a:ext>
              </a:extLst>
            </p:cNvPr>
            <p:cNvSpPr/>
            <p:nvPr/>
          </p:nvSpPr>
          <p:spPr>
            <a:xfrm>
              <a:off x="6987512" y="1806443"/>
              <a:ext cx="4777025" cy="3801877"/>
            </a:xfrm>
            <a:prstGeom prst="rect">
              <a:avLst/>
            </a:prstGeom>
            <a:solidFill>
              <a:srgbClr val="E9F4FB"/>
            </a:solidFill>
            <a:ln w="12700">
              <a:solidFill>
                <a:schemeClr val="tx2"/>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pic>
          <p:nvPicPr>
            <p:cNvPr id="13" name="Grafik 12">
              <a:extLst>
                <a:ext uri="{FF2B5EF4-FFF2-40B4-BE49-F238E27FC236}">
                  <a16:creationId xmlns:a16="http://schemas.microsoft.com/office/drawing/2014/main" id="{61E913AA-AFAE-4918-8C6A-50249387012A}"/>
                </a:ext>
              </a:extLst>
            </p:cNvPr>
            <p:cNvPicPr>
              <a:picLocks noChangeAspect="1"/>
            </p:cNvPicPr>
            <p:nvPr/>
          </p:nvPicPr>
          <p:blipFill rotWithShape="1">
            <a:blip r:embed="rId6">
              <a:clrChange>
                <a:clrFrom>
                  <a:srgbClr val="FFFFFF"/>
                </a:clrFrom>
                <a:clrTo>
                  <a:srgbClr val="FFFFFF">
                    <a:alpha val="0"/>
                  </a:srgbClr>
                </a:clrTo>
              </a:clrChange>
            </a:blip>
            <a:srcRect l="13176"/>
            <a:stretch/>
          </p:blipFill>
          <p:spPr>
            <a:xfrm>
              <a:off x="7528560" y="2157724"/>
              <a:ext cx="3998260" cy="3058160"/>
            </a:xfrm>
            <a:prstGeom prst="rect">
              <a:avLst/>
            </a:prstGeom>
          </p:spPr>
        </p:pic>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315B3584-FADC-407D-BD6F-C74DD1154C4D}"/>
                    </a:ext>
                  </a:extLst>
                </p:cNvPr>
                <p:cNvSpPr txBox="1"/>
                <p:nvPr/>
              </p:nvSpPr>
              <p:spPr>
                <a:xfrm>
                  <a:off x="6878320" y="2336508"/>
                  <a:ext cx="914400" cy="914400"/>
                </a:xfrm>
                <a:prstGeom prst="rect">
                  <a:avLst/>
                </a:prstGeom>
              </p:spPr>
              <p:txBody>
                <a:bodyPr wrap="none" lIns="0" tIns="0" rIns="0" bIns="0" rtlCol="0">
                  <a:noAutofit/>
                </a:bodyPr>
                <a:lstStyle/>
                <a:p>
                  <a:pPr marL="0" indent="0" algn="l">
                    <a:buFontTx/>
                    <a:buNone/>
                  </a:pPr>
                  <a14:m>
                    <m:oMathPara xmlns:m="http://schemas.openxmlformats.org/officeDocument/2006/math">
                      <m:oMathParaPr>
                        <m:jc m:val="centerGroup"/>
                      </m:oMathParaPr>
                      <m:oMath xmlns:m="http://schemas.openxmlformats.org/officeDocument/2006/math">
                        <m:r>
                          <m:rPr>
                            <m:sty m:val="p"/>
                          </m:rPr>
                          <a:rPr lang="de-DE" sz="2000" b="0" i="0" smtClean="0">
                            <a:solidFill>
                              <a:srgbClr val="FF0000"/>
                            </a:solidFill>
                            <a:latin typeface="Cambria Math" panose="02040503050406030204" pitchFamily="18" charset="0"/>
                          </a:rPr>
                          <m:t>Δ</m:t>
                        </m:r>
                        <m:sSub>
                          <m:sSubPr>
                            <m:ctrlPr>
                              <a:rPr lang="de-DE" sz="2000" b="0" i="1" smtClean="0">
                                <a:solidFill>
                                  <a:srgbClr val="FF0000"/>
                                </a:solidFill>
                                <a:latin typeface="Cambria Math" panose="02040503050406030204" pitchFamily="18" charset="0"/>
                              </a:rPr>
                            </m:ctrlPr>
                          </m:sSubPr>
                          <m:e>
                            <m:r>
                              <m:rPr>
                                <m:sty m:val="p"/>
                              </m:rPr>
                              <a:rPr lang="de-DE" sz="2000" b="0" i="0" smtClean="0">
                                <a:solidFill>
                                  <a:srgbClr val="FF0000"/>
                                </a:solidFill>
                                <a:latin typeface="Cambria Math" panose="02040503050406030204" pitchFamily="18" charset="0"/>
                              </a:rPr>
                              <m:t>n</m:t>
                            </m:r>
                          </m:e>
                          <m:sub>
                            <m:r>
                              <m:rPr>
                                <m:sty m:val="p"/>
                              </m:rPr>
                              <a:rPr lang="de-DE" sz="2000" b="0" i="0" smtClean="0">
                                <a:solidFill>
                                  <a:srgbClr val="FF0000"/>
                                </a:solidFill>
                                <a:latin typeface="Cambria Math" panose="02040503050406030204" pitchFamily="18" charset="0"/>
                              </a:rPr>
                              <m:t>m</m:t>
                            </m:r>
                          </m:sub>
                        </m:sSub>
                      </m:oMath>
                    </m:oMathPara>
                  </a14:m>
                  <a:endParaRPr lang="de-DE" sz="2000">
                    <a:solidFill>
                      <a:srgbClr val="FF0000"/>
                    </a:solidFill>
                    <a:latin typeface="+mj-lt"/>
                  </a:endParaRPr>
                </a:p>
              </p:txBody>
            </p:sp>
          </mc:Choice>
          <mc:Fallback xmlns="">
            <p:sp>
              <p:nvSpPr>
                <p:cNvPr id="14" name="Textfeld 13">
                  <a:extLst>
                    <a:ext uri="{FF2B5EF4-FFF2-40B4-BE49-F238E27FC236}">
                      <a16:creationId xmlns:a16="http://schemas.microsoft.com/office/drawing/2014/main" id="{315B3584-FADC-407D-BD6F-C74DD1154C4D}"/>
                    </a:ext>
                  </a:extLst>
                </p:cNvPr>
                <p:cNvSpPr txBox="1">
                  <a:spLocks noRot="1" noChangeAspect="1" noMove="1" noResize="1" noEditPoints="1" noAdjustHandles="1" noChangeArrowheads="1" noChangeShapeType="1" noTextEdit="1"/>
                </p:cNvSpPr>
                <p:nvPr/>
              </p:nvSpPr>
              <p:spPr>
                <a:xfrm>
                  <a:off x="6878320" y="2336508"/>
                  <a:ext cx="914400" cy="914400"/>
                </a:xfrm>
                <a:prstGeom prst="rect">
                  <a:avLst/>
                </a:prstGeom>
                <a:blipFill>
                  <a:blip r:embed="rId7"/>
                  <a:stretch>
                    <a:fillRect/>
                  </a:stretch>
                </a:blipFill>
              </p:spPr>
              <p:txBody>
                <a:bodyPr/>
                <a:lstStyle/>
                <a:p>
                  <a:r>
                    <a:rPr lang="en-US">
                      <a:noFill/>
                    </a:rPr>
                    <a:t> </a:t>
                  </a:r>
                </a:p>
              </p:txBody>
            </p:sp>
          </mc:Fallback>
        </mc:AlternateContent>
        <p:sp>
          <p:nvSpPr>
            <p:cNvPr id="89" name="Gleichschenkliges Dreieck 88">
              <a:extLst>
                <a:ext uri="{FF2B5EF4-FFF2-40B4-BE49-F238E27FC236}">
                  <a16:creationId xmlns:a16="http://schemas.microsoft.com/office/drawing/2014/main" id="{9596777C-88E9-4E4B-8418-41D1117B1757}"/>
                </a:ext>
              </a:extLst>
            </p:cNvPr>
            <p:cNvSpPr/>
            <p:nvPr/>
          </p:nvSpPr>
          <p:spPr>
            <a:xfrm rot="5400000">
              <a:off x="6124514" y="3407278"/>
              <a:ext cx="1070918" cy="243653"/>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94" name="Textfeld 93">
              <a:extLst>
                <a:ext uri="{FF2B5EF4-FFF2-40B4-BE49-F238E27FC236}">
                  <a16:creationId xmlns:a16="http://schemas.microsoft.com/office/drawing/2014/main" id="{17AA3C41-EF06-4577-9B5E-BEB9C09B5D2B}"/>
                </a:ext>
              </a:extLst>
            </p:cNvPr>
            <p:cNvSpPr txBox="1"/>
            <p:nvPr/>
          </p:nvSpPr>
          <p:spPr>
            <a:xfrm>
              <a:off x="8402455" y="1806443"/>
              <a:ext cx="1709420" cy="369332"/>
            </a:xfrm>
            <a:prstGeom prst="rect">
              <a:avLst/>
            </a:prstGeom>
            <a:noFill/>
          </p:spPr>
          <p:txBody>
            <a:bodyPr wrap="square">
              <a:spAutoFit/>
            </a:bodyPr>
            <a:lstStyle/>
            <a:p>
              <a:pPr algn="ctr"/>
              <a:r>
                <a:rPr lang="de-DE" sz="1800" b="1" err="1">
                  <a:solidFill>
                    <a:schemeClr val="tx1">
                      <a:lumMod val="75000"/>
                      <a:lumOff val="25000"/>
                    </a:schemeClr>
                  </a:solidFill>
                </a:rPr>
                <a:t>Histogram</a:t>
              </a:r>
              <a:endParaRPr lang="de-DE" b="1"/>
            </a:p>
          </p:txBody>
        </p:sp>
        <p:sp>
          <p:nvSpPr>
            <p:cNvPr id="19" name="Freihandform: Form 18">
              <a:extLst>
                <a:ext uri="{FF2B5EF4-FFF2-40B4-BE49-F238E27FC236}">
                  <a16:creationId xmlns:a16="http://schemas.microsoft.com/office/drawing/2014/main" id="{E76A1CA5-F289-4BED-AC90-2F9DA1EE3573}"/>
                </a:ext>
              </a:extLst>
            </p:cNvPr>
            <p:cNvSpPr/>
            <p:nvPr/>
          </p:nvSpPr>
          <p:spPr>
            <a:xfrm>
              <a:off x="7599680" y="2773679"/>
              <a:ext cx="3078480" cy="2008506"/>
            </a:xfrm>
            <a:custGeom>
              <a:avLst/>
              <a:gdLst>
                <a:gd name="connsiteX0" fmla="*/ 0 w 3078480"/>
                <a:gd name="connsiteY0" fmla="*/ 2001521 h 2072641"/>
                <a:gd name="connsiteX1" fmla="*/ 843280 w 3078480"/>
                <a:gd name="connsiteY1" fmla="*/ 1727201 h 2072641"/>
                <a:gd name="connsiteX2" fmla="*/ 1645920 w 3078480"/>
                <a:gd name="connsiteY2" fmla="*/ 1 h 2072641"/>
                <a:gd name="connsiteX3" fmla="*/ 2418080 w 3078480"/>
                <a:gd name="connsiteY3" fmla="*/ 1737361 h 2072641"/>
                <a:gd name="connsiteX4" fmla="*/ 3078480 w 3078480"/>
                <a:gd name="connsiteY4" fmla="*/ 2072641 h 2072641"/>
                <a:gd name="connsiteX0" fmla="*/ 0 w 3078480"/>
                <a:gd name="connsiteY0" fmla="*/ 2001521 h 2018449"/>
                <a:gd name="connsiteX1" fmla="*/ 843280 w 3078480"/>
                <a:gd name="connsiteY1" fmla="*/ 1727201 h 2018449"/>
                <a:gd name="connsiteX2" fmla="*/ 1645920 w 3078480"/>
                <a:gd name="connsiteY2" fmla="*/ 1 h 2018449"/>
                <a:gd name="connsiteX3" fmla="*/ 2418080 w 3078480"/>
                <a:gd name="connsiteY3" fmla="*/ 1737361 h 2018449"/>
                <a:gd name="connsiteX4" fmla="*/ 3078480 w 3078480"/>
                <a:gd name="connsiteY4" fmla="*/ 2006601 h 2018449"/>
                <a:gd name="connsiteX0" fmla="*/ 0 w 3078480"/>
                <a:gd name="connsiteY0" fmla="*/ 2001521 h 2018449"/>
                <a:gd name="connsiteX1" fmla="*/ 843280 w 3078480"/>
                <a:gd name="connsiteY1" fmla="*/ 1727201 h 2018449"/>
                <a:gd name="connsiteX2" fmla="*/ 1645920 w 3078480"/>
                <a:gd name="connsiteY2" fmla="*/ 1 h 2018449"/>
                <a:gd name="connsiteX3" fmla="*/ 2418080 w 3078480"/>
                <a:gd name="connsiteY3" fmla="*/ 1737361 h 2018449"/>
                <a:gd name="connsiteX4" fmla="*/ 3078480 w 3078480"/>
                <a:gd name="connsiteY4" fmla="*/ 2006601 h 2018449"/>
                <a:gd name="connsiteX0" fmla="*/ 0 w 3078480"/>
                <a:gd name="connsiteY0" fmla="*/ 2001521 h 2012993"/>
                <a:gd name="connsiteX1" fmla="*/ 843280 w 3078480"/>
                <a:gd name="connsiteY1" fmla="*/ 1727201 h 2012993"/>
                <a:gd name="connsiteX2" fmla="*/ 1645920 w 3078480"/>
                <a:gd name="connsiteY2" fmla="*/ 1 h 2012993"/>
                <a:gd name="connsiteX3" fmla="*/ 2418080 w 3078480"/>
                <a:gd name="connsiteY3" fmla="*/ 1737361 h 2012993"/>
                <a:gd name="connsiteX4" fmla="*/ 3078480 w 3078480"/>
                <a:gd name="connsiteY4" fmla="*/ 2006601 h 2012993"/>
                <a:gd name="connsiteX0" fmla="*/ 0 w 3078480"/>
                <a:gd name="connsiteY0" fmla="*/ 2001521 h 2010748"/>
                <a:gd name="connsiteX1" fmla="*/ 843280 w 3078480"/>
                <a:gd name="connsiteY1" fmla="*/ 1727201 h 2010748"/>
                <a:gd name="connsiteX2" fmla="*/ 1645920 w 3078480"/>
                <a:gd name="connsiteY2" fmla="*/ 1 h 2010748"/>
                <a:gd name="connsiteX3" fmla="*/ 2418080 w 3078480"/>
                <a:gd name="connsiteY3" fmla="*/ 1737361 h 2010748"/>
                <a:gd name="connsiteX4" fmla="*/ 3078480 w 3078480"/>
                <a:gd name="connsiteY4" fmla="*/ 2006601 h 2010748"/>
                <a:gd name="connsiteX0" fmla="*/ 0 w 3078480"/>
                <a:gd name="connsiteY0" fmla="*/ 2001521 h 2008506"/>
                <a:gd name="connsiteX1" fmla="*/ 843280 w 3078480"/>
                <a:gd name="connsiteY1" fmla="*/ 1727201 h 2008506"/>
                <a:gd name="connsiteX2" fmla="*/ 1645920 w 3078480"/>
                <a:gd name="connsiteY2" fmla="*/ 1 h 2008506"/>
                <a:gd name="connsiteX3" fmla="*/ 2418080 w 3078480"/>
                <a:gd name="connsiteY3" fmla="*/ 1737361 h 2008506"/>
                <a:gd name="connsiteX4" fmla="*/ 3078480 w 3078480"/>
                <a:gd name="connsiteY4" fmla="*/ 2006601 h 200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8480" h="2008506">
                  <a:moveTo>
                    <a:pt x="0" y="2001521"/>
                  </a:moveTo>
                  <a:cubicBezTo>
                    <a:pt x="284480" y="2005754"/>
                    <a:pt x="568960" y="2060788"/>
                    <a:pt x="843280" y="1727201"/>
                  </a:cubicBezTo>
                  <a:cubicBezTo>
                    <a:pt x="1117600" y="1393614"/>
                    <a:pt x="1383453" y="-1692"/>
                    <a:pt x="1645920" y="1"/>
                  </a:cubicBezTo>
                  <a:cubicBezTo>
                    <a:pt x="1908387" y="1694"/>
                    <a:pt x="2179320" y="1391921"/>
                    <a:pt x="2418080" y="1737361"/>
                  </a:cubicBezTo>
                  <a:cubicBezTo>
                    <a:pt x="2656840" y="2082801"/>
                    <a:pt x="2904067" y="1994748"/>
                    <a:pt x="3078480" y="2006601"/>
                  </a:cubicBezTo>
                </a:path>
              </a:pathLst>
            </a:custGeom>
            <a:noFill/>
            <a:ln w="38100">
              <a:solidFill>
                <a:schemeClr val="accent1"/>
              </a:solidFill>
              <a:miter lim="800000"/>
            </a:ln>
          </p:spPr>
          <p:txBody>
            <a:bodyPr rtlCol="0" anchor="ctr"/>
            <a:lstStyle/>
            <a:p>
              <a:pPr algn="ctr"/>
              <a:endParaRPr lang="de-DE"/>
            </a:p>
          </p:txBody>
        </p:sp>
      </p:grpSp>
      <p:grpSp>
        <p:nvGrpSpPr>
          <p:cNvPr id="34" name="Gruppieren 33">
            <a:extLst>
              <a:ext uri="{FF2B5EF4-FFF2-40B4-BE49-F238E27FC236}">
                <a16:creationId xmlns:a16="http://schemas.microsoft.com/office/drawing/2014/main" id="{B5524343-9063-4308-827E-926445F900F5}"/>
              </a:ext>
            </a:extLst>
          </p:cNvPr>
          <p:cNvGrpSpPr/>
          <p:nvPr/>
        </p:nvGrpSpPr>
        <p:grpSpPr>
          <a:xfrm>
            <a:off x="6770493" y="2592048"/>
            <a:ext cx="3525716" cy="3454576"/>
            <a:chOff x="6883198" y="2769699"/>
            <a:chExt cx="3525716" cy="3454576"/>
          </a:xfrm>
        </p:grpSpPr>
        <p:cxnSp>
          <p:nvCxnSpPr>
            <p:cNvPr id="21" name="Gerade Verbindung mit Pfeil 20">
              <a:extLst>
                <a:ext uri="{FF2B5EF4-FFF2-40B4-BE49-F238E27FC236}">
                  <a16:creationId xmlns:a16="http://schemas.microsoft.com/office/drawing/2014/main" id="{B4B56CB5-4448-49A3-BE70-9F1CF8A52196}"/>
                </a:ext>
              </a:extLst>
            </p:cNvPr>
            <p:cNvCxnSpPr>
              <a:cxnSpLocks/>
            </p:cNvCxnSpPr>
            <p:nvPr/>
          </p:nvCxnSpPr>
          <p:spPr>
            <a:xfrm flipV="1">
              <a:off x="9249546" y="2769699"/>
              <a:ext cx="0" cy="2206161"/>
            </a:xfrm>
            <a:prstGeom prst="straightConnector1">
              <a:avLst/>
            </a:prstGeom>
            <a:ln w="19050" cap="flat">
              <a:solidFill>
                <a:schemeClr val="accent2"/>
              </a:solidFill>
              <a:miter lim="800000"/>
              <a:headEnd type="none"/>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feld 27">
                  <a:extLst>
                    <a:ext uri="{FF2B5EF4-FFF2-40B4-BE49-F238E27FC236}">
                      <a16:creationId xmlns:a16="http://schemas.microsoft.com/office/drawing/2014/main" id="{8CBC04AC-76BB-494A-832A-1211793E7852}"/>
                    </a:ext>
                  </a:extLst>
                </p:cNvPr>
                <p:cNvSpPr txBox="1"/>
                <p:nvPr/>
              </p:nvSpPr>
              <p:spPr>
                <a:xfrm>
                  <a:off x="9070489" y="5003148"/>
                  <a:ext cx="1338425" cy="376941"/>
                </a:xfrm>
                <a:prstGeom prst="rect">
                  <a:avLst/>
                </a:prstGeom>
              </p:spPr>
              <p:txBody>
                <a:bodyPr wrap="none" lIns="0" tIns="0" rIns="0" bIns="0" rtlCol="0">
                  <a:noAutofit/>
                </a:bodyPr>
                <a:lstStyle/>
                <a:p>
                  <a:r>
                    <a:rPr lang="de-DE" sz="1400" err="1">
                      <a:solidFill>
                        <a:schemeClr val="accent1"/>
                      </a:solidFill>
                    </a:rPr>
                    <a:t>mean</a:t>
                  </a:r>
                  <a:r>
                    <a:rPr lang="de-DE" sz="1400">
                      <a:solidFill>
                        <a:schemeClr val="accent1"/>
                      </a:solidFill>
                    </a:rPr>
                    <a:t> </a:t>
                  </a:r>
                  <a:r>
                    <a:rPr lang="de-DE" sz="1400" err="1">
                      <a:solidFill>
                        <a:schemeClr val="accent1"/>
                      </a:solidFill>
                    </a:rPr>
                    <a:t>value</a:t>
                  </a:r>
                  <a:r>
                    <a:rPr lang="de-DE" sz="1400">
                      <a:solidFill>
                        <a:schemeClr val="accent1"/>
                      </a:solidFill>
                    </a:rPr>
                    <a:t> </a:t>
                  </a:r>
                  <a14:m>
                    <m:oMath xmlns:m="http://schemas.openxmlformats.org/officeDocument/2006/math">
                      <m:acc>
                        <m:accPr>
                          <m:chr m:val="̅"/>
                          <m:ctrlPr>
                            <a:rPr lang="de-DE" sz="1600" i="1">
                              <a:solidFill>
                                <a:schemeClr val="accent1"/>
                              </a:solidFill>
                              <a:latin typeface="Cambria Math" panose="02040503050406030204" pitchFamily="18" charset="0"/>
                            </a:rPr>
                          </m:ctrlPr>
                        </m:accPr>
                        <m:e>
                          <m:r>
                            <a:rPr lang="de-DE" sz="1600" b="0" i="1">
                              <a:solidFill>
                                <a:schemeClr val="accent1"/>
                              </a:solidFill>
                              <a:latin typeface="Cambria Math" panose="02040503050406030204" pitchFamily="18" charset="0"/>
                            </a:rPr>
                            <m:t>𝑥</m:t>
                          </m:r>
                        </m:e>
                      </m:acc>
                    </m:oMath>
                  </a14:m>
                  <a:r>
                    <a:rPr lang="de-DE" sz="1400">
                      <a:solidFill>
                        <a:schemeClr val="accent1"/>
                      </a:solidFill>
                    </a:rPr>
                    <a:t> and</a:t>
                  </a:r>
                  <a:br>
                    <a:rPr lang="de-DE" sz="1400">
                      <a:solidFill>
                        <a:schemeClr val="accent1"/>
                      </a:solidFill>
                    </a:rPr>
                  </a:br>
                  <a:r>
                    <a:rPr lang="de-DE" sz="1400" err="1">
                      <a:solidFill>
                        <a:schemeClr val="accent1"/>
                      </a:solidFill>
                    </a:rPr>
                    <a:t>expected</a:t>
                  </a:r>
                  <a:r>
                    <a:rPr lang="de-DE" sz="1400">
                      <a:solidFill>
                        <a:schemeClr val="accent1"/>
                      </a:solidFill>
                    </a:rPr>
                    <a:t> </a:t>
                  </a:r>
                  <a:r>
                    <a:rPr lang="de-DE" sz="1400" err="1">
                      <a:solidFill>
                        <a:schemeClr val="accent1"/>
                      </a:solidFill>
                    </a:rPr>
                    <a:t>value</a:t>
                  </a:r>
                  <a:r>
                    <a:rPr lang="de-DE" sz="1600">
                      <a:solidFill>
                        <a:schemeClr val="accent1"/>
                      </a:solidFill>
                    </a:rPr>
                    <a:t> </a:t>
                  </a:r>
                  <a14:m>
                    <m:oMath xmlns:m="http://schemas.openxmlformats.org/officeDocument/2006/math">
                      <m:sSub>
                        <m:sSubPr>
                          <m:ctrlPr>
                            <a:rPr lang="de-DE" sz="1600" i="1">
                              <a:solidFill>
                                <a:schemeClr val="accent1"/>
                              </a:solidFill>
                              <a:latin typeface="Cambria Math" panose="02040503050406030204" pitchFamily="18" charset="0"/>
                            </a:rPr>
                          </m:ctrlPr>
                        </m:sSubPr>
                        <m:e>
                          <m:r>
                            <a:rPr lang="de-DE" sz="1600" b="0" i="1">
                              <a:solidFill>
                                <a:schemeClr val="accent1"/>
                              </a:solidFill>
                              <a:latin typeface="Cambria Math" panose="02040503050406030204" pitchFamily="18" charset="0"/>
                            </a:rPr>
                            <m:t>𝜇</m:t>
                          </m:r>
                        </m:e>
                        <m:sub>
                          <m:r>
                            <a:rPr lang="de-DE" sz="1600" b="0" i="1">
                              <a:solidFill>
                                <a:schemeClr val="accent1"/>
                              </a:solidFill>
                              <a:latin typeface="Cambria Math" panose="02040503050406030204" pitchFamily="18" charset="0"/>
                            </a:rPr>
                            <m:t>𝑥</m:t>
                          </m:r>
                        </m:sub>
                      </m:sSub>
                    </m:oMath>
                  </a14:m>
                  <a:endParaRPr lang="de-DE" sz="1400">
                    <a:solidFill>
                      <a:srgbClr val="FF0000"/>
                    </a:solidFill>
                    <a:latin typeface="+mj-lt"/>
                  </a:endParaRPr>
                </a:p>
                <a:p>
                  <a:pPr marL="0" indent="0" algn="l">
                    <a:buFontTx/>
                    <a:buNone/>
                  </a:pPr>
                  <a:r>
                    <a:rPr lang="de-DE" sz="1400">
                      <a:solidFill>
                        <a:schemeClr val="accent1"/>
                      </a:solidFill>
                    </a:rPr>
                    <a:t> </a:t>
                  </a:r>
                </a:p>
              </p:txBody>
            </p:sp>
          </mc:Choice>
          <mc:Fallback xmlns="">
            <p:sp>
              <p:nvSpPr>
                <p:cNvPr id="28" name="Textfeld 27">
                  <a:extLst>
                    <a:ext uri="{FF2B5EF4-FFF2-40B4-BE49-F238E27FC236}">
                      <a16:creationId xmlns:a16="http://schemas.microsoft.com/office/drawing/2014/main" id="{8CBC04AC-76BB-494A-832A-1211793E7852}"/>
                    </a:ext>
                  </a:extLst>
                </p:cNvPr>
                <p:cNvSpPr txBox="1">
                  <a:spLocks noRot="1" noChangeAspect="1" noMove="1" noResize="1" noEditPoints="1" noAdjustHandles="1" noChangeArrowheads="1" noChangeShapeType="1" noTextEdit="1"/>
                </p:cNvSpPr>
                <p:nvPr/>
              </p:nvSpPr>
              <p:spPr>
                <a:xfrm>
                  <a:off x="9070489" y="5003148"/>
                  <a:ext cx="1338425" cy="376941"/>
                </a:xfrm>
                <a:prstGeom prst="rect">
                  <a:avLst/>
                </a:prstGeom>
                <a:blipFill>
                  <a:blip r:embed="rId8"/>
                  <a:stretch>
                    <a:fillRect l="-8182" t="-8065" r="-14091" b="-5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feld 106">
                  <a:extLst>
                    <a:ext uri="{FF2B5EF4-FFF2-40B4-BE49-F238E27FC236}">
                      <a16:creationId xmlns:a16="http://schemas.microsoft.com/office/drawing/2014/main" id="{329D8DF1-4E61-40B3-83AB-D82DFB5A6BF0}"/>
                    </a:ext>
                  </a:extLst>
                </p:cNvPr>
                <p:cNvSpPr txBox="1"/>
                <p:nvPr/>
              </p:nvSpPr>
              <p:spPr>
                <a:xfrm>
                  <a:off x="6883198" y="5611543"/>
                  <a:ext cx="2039796"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b="1"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𝝁</m:t>
                            </m:r>
                          </m:e>
                          <m:sub>
                            <m:r>
                              <a:rPr lang="de-DE" b="1" i="1" smtClean="0">
                                <a:solidFill>
                                  <a:schemeClr val="accent1"/>
                                </a:solidFill>
                                <a:latin typeface="Cambria Math" panose="02040503050406030204" pitchFamily="18" charset="0"/>
                              </a:rPr>
                              <m:t>𝒙</m:t>
                            </m:r>
                          </m:sub>
                        </m:sSub>
                        <m:r>
                          <a:rPr lang="de-DE" b="1" i="1" smtClean="0">
                            <a:solidFill>
                              <a:schemeClr val="accent1"/>
                            </a:solidFill>
                            <a:latin typeface="Cambria Math" panose="02040503050406030204" pitchFamily="18" charset="0"/>
                          </a:rPr>
                          <m:t>≈</m:t>
                        </m:r>
                        <m:acc>
                          <m:accPr>
                            <m:chr m:val="̅"/>
                            <m:ctrlPr>
                              <a:rPr lang="de-DE" b="1" i="1" smtClean="0">
                                <a:solidFill>
                                  <a:schemeClr val="accent1"/>
                                </a:solidFill>
                                <a:latin typeface="Cambria Math" panose="02040503050406030204" pitchFamily="18" charset="0"/>
                              </a:rPr>
                            </m:ctrlPr>
                          </m:accPr>
                          <m:e>
                            <m:r>
                              <a:rPr lang="de-DE" b="1" i="1" smtClean="0">
                                <a:solidFill>
                                  <a:schemeClr val="accent1"/>
                                </a:solidFill>
                                <a:latin typeface="Cambria Math" panose="02040503050406030204" pitchFamily="18" charset="0"/>
                              </a:rPr>
                              <m:t>𝒙</m:t>
                            </m:r>
                          </m:e>
                        </m:acc>
                        <m:r>
                          <a:rPr lang="de-DE" b="1" i="1" smtClean="0">
                            <a:solidFill>
                              <a:schemeClr val="accent1"/>
                            </a:solidFill>
                            <a:latin typeface="Cambria Math" panose="02040503050406030204" pitchFamily="18" charset="0"/>
                          </a:rPr>
                          <m:t>=</m:t>
                        </m:r>
                        <m:f>
                          <m:fPr>
                            <m:ctrlPr>
                              <a:rPr lang="de-DE" b="1" i="1" smtClean="0">
                                <a:solidFill>
                                  <a:schemeClr val="accent1"/>
                                </a:solidFill>
                                <a:latin typeface="Cambria Math" panose="02040503050406030204" pitchFamily="18" charset="0"/>
                              </a:rPr>
                            </m:ctrlPr>
                          </m:fPr>
                          <m:num>
                            <m:r>
                              <a:rPr lang="de-DE" b="1" i="1" smtClean="0">
                                <a:solidFill>
                                  <a:schemeClr val="accent1"/>
                                </a:solidFill>
                                <a:latin typeface="Cambria Math" panose="02040503050406030204" pitchFamily="18" charset="0"/>
                              </a:rPr>
                              <m:t>𝟏</m:t>
                            </m:r>
                          </m:num>
                          <m:den>
                            <m:r>
                              <a:rPr lang="de-DE" b="1" i="1" smtClean="0">
                                <a:solidFill>
                                  <a:schemeClr val="accent1"/>
                                </a:solidFill>
                                <a:latin typeface="Cambria Math" panose="02040503050406030204" pitchFamily="18" charset="0"/>
                              </a:rPr>
                              <m:t>𝒏</m:t>
                            </m:r>
                          </m:den>
                        </m:f>
                        <m:r>
                          <a:rPr lang="de-DE" b="1" i="1" smtClean="0">
                            <a:solidFill>
                              <a:schemeClr val="accent1"/>
                            </a:solidFill>
                            <a:latin typeface="Cambria Math" panose="02040503050406030204" pitchFamily="18" charset="0"/>
                          </a:rPr>
                          <m:t>∑</m:t>
                        </m:r>
                        <m:sSub>
                          <m:sSubPr>
                            <m:ctrlPr>
                              <a:rPr lang="de-DE" b="1"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𝒙</m:t>
                            </m:r>
                          </m:e>
                          <m:sub>
                            <m:r>
                              <a:rPr lang="de-DE" b="1" i="1" smtClean="0">
                                <a:solidFill>
                                  <a:schemeClr val="accent1"/>
                                </a:solidFill>
                                <a:latin typeface="Cambria Math" panose="02040503050406030204" pitchFamily="18" charset="0"/>
                              </a:rPr>
                              <m:t>𝒊</m:t>
                            </m:r>
                          </m:sub>
                        </m:sSub>
                      </m:oMath>
                    </m:oMathPara>
                  </a14:m>
                  <a:endParaRPr lang="de-DE"/>
                </a:p>
              </p:txBody>
            </p:sp>
          </mc:Choice>
          <mc:Fallback xmlns="">
            <p:sp>
              <p:nvSpPr>
                <p:cNvPr id="107" name="Textfeld 106">
                  <a:extLst>
                    <a:ext uri="{FF2B5EF4-FFF2-40B4-BE49-F238E27FC236}">
                      <a16:creationId xmlns:a16="http://schemas.microsoft.com/office/drawing/2014/main" id="{329D8DF1-4E61-40B3-83AB-D82DFB5A6BF0}"/>
                    </a:ext>
                  </a:extLst>
                </p:cNvPr>
                <p:cNvSpPr txBox="1">
                  <a:spLocks noRot="1" noChangeAspect="1" noMove="1" noResize="1" noEditPoints="1" noAdjustHandles="1" noChangeArrowheads="1" noChangeShapeType="1" noTextEdit="1"/>
                </p:cNvSpPr>
                <p:nvPr/>
              </p:nvSpPr>
              <p:spPr>
                <a:xfrm>
                  <a:off x="6883198" y="5611543"/>
                  <a:ext cx="2039796" cy="612732"/>
                </a:xfrm>
                <a:prstGeom prst="rect">
                  <a:avLst/>
                </a:prstGeom>
                <a:blipFill>
                  <a:blip r:embed="rId9"/>
                  <a:stretch>
                    <a:fillRect/>
                  </a:stretch>
                </a:blipFill>
              </p:spPr>
              <p:txBody>
                <a:bodyPr/>
                <a:lstStyle/>
                <a:p>
                  <a:r>
                    <a:rPr lang="en-US">
                      <a:noFill/>
                    </a:rPr>
                    <a:t> </a:t>
                  </a:r>
                </a:p>
              </p:txBody>
            </p:sp>
          </mc:Fallback>
        </mc:AlternateContent>
      </p:grpSp>
      <p:cxnSp>
        <p:nvCxnSpPr>
          <p:cNvPr id="108" name="Gerade Verbindung mit Pfeil 107">
            <a:extLst>
              <a:ext uri="{FF2B5EF4-FFF2-40B4-BE49-F238E27FC236}">
                <a16:creationId xmlns:a16="http://schemas.microsoft.com/office/drawing/2014/main" id="{21800A0D-0CB6-4E89-B861-5841ADF1C815}"/>
              </a:ext>
            </a:extLst>
          </p:cNvPr>
          <p:cNvCxnSpPr>
            <a:cxnSpLocks/>
          </p:cNvCxnSpPr>
          <p:nvPr/>
        </p:nvCxnSpPr>
        <p:spPr>
          <a:xfrm flipV="1">
            <a:off x="5588305" y="2310384"/>
            <a:ext cx="0" cy="940524"/>
          </a:xfrm>
          <a:prstGeom prst="straightConnector1">
            <a:avLst/>
          </a:prstGeom>
          <a:ln w="25400" cap="flat">
            <a:solidFill>
              <a:schemeClr val="accent2">
                <a:lumMod val="75000"/>
              </a:schemeClr>
            </a:solidFill>
            <a:miter lim="800000"/>
            <a:headEnd type="arrow"/>
            <a:tailEnd type="arrow" w="med" len="med"/>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id="{8C18C49D-8762-40FD-B806-DCFEDF3F6635}"/>
              </a:ext>
            </a:extLst>
          </p:cNvPr>
          <p:cNvSpPr txBox="1"/>
          <p:nvPr/>
        </p:nvSpPr>
        <p:spPr>
          <a:xfrm>
            <a:off x="5785083" y="2194664"/>
            <a:ext cx="1338425" cy="376941"/>
          </a:xfrm>
          <a:prstGeom prst="rect">
            <a:avLst/>
          </a:prstGeom>
        </p:spPr>
        <p:txBody>
          <a:bodyPr wrap="none" lIns="0" tIns="0" rIns="0" bIns="0" rtlCol="0">
            <a:noAutofit/>
          </a:bodyPr>
          <a:lstStyle/>
          <a:p>
            <a:r>
              <a:rPr lang="de-DE" sz="1400" b="1" err="1">
                <a:solidFill>
                  <a:schemeClr val="accent1"/>
                </a:solidFill>
              </a:rPr>
              <a:t>scatter</a:t>
            </a:r>
            <a:endParaRPr lang="de-DE" sz="1400" b="1">
              <a:solidFill>
                <a:schemeClr val="accent1"/>
              </a:solidFill>
            </a:endParaRPr>
          </a:p>
        </p:txBody>
      </p:sp>
      <p:grpSp>
        <p:nvGrpSpPr>
          <p:cNvPr id="37" name="Gruppieren 36">
            <a:extLst>
              <a:ext uri="{FF2B5EF4-FFF2-40B4-BE49-F238E27FC236}">
                <a16:creationId xmlns:a16="http://schemas.microsoft.com/office/drawing/2014/main" id="{BAB203DE-A735-41A9-ABB6-08F25768DFD2}"/>
              </a:ext>
            </a:extLst>
          </p:cNvPr>
          <p:cNvGrpSpPr/>
          <p:nvPr/>
        </p:nvGrpSpPr>
        <p:grpSpPr>
          <a:xfrm>
            <a:off x="8756975" y="2773318"/>
            <a:ext cx="3095960" cy="3329630"/>
            <a:chOff x="8756975" y="2764526"/>
            <a:chExt cx="3095960" cy="3329630"/>
          </a:xfrm>
        </p:grpSpPr>
        <p:cxnSp>
          <p:nvCxnSpPr>
            <p:cNvPr id="115" name="Gerade Verbindung mit Pfeil 114">
              <a:extLst>
                <a:ext uri="{FF2B5EF4-FFF2-40B4-BE49-F238E27FC236}">
                  <a16:creationId xmlns:a16="http://schemas.microsoft.com/office/drawing/2014/main" id="{A60F1724-FB01-4995-8D2E-78E78F2257CE}"/>
                </a:ext>
              </a:extLst>
            </p:cNvPr>
            <p:cNvCxnSpPr>
              <a:cxnSpLocks/>
            </p:cNvCxnSpPr>
            <p:nvPr/>
          </p:nvCxnSpPr>
          <p:spPr>
            <a:xfrm flipH="1">
              <a:off x="8756975" y="3318757"/>
              <a:ext cx="1539234" cy="1"/>
            </a:xfrm>
            <a:prstGeom prst="straightConnector1">
              <a:avLst/>
            </a:prstGeom>
            <a:ln w="19050" cap="flat">
              <a:solidFill>
                <a:schemeClr val="accent2"/>
              </a:solidFill>
              <a:miter lim="800000"/>
              <a:headEnd type="none"/>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feld 118">
                  <a:extLst>
                    <a:ext uri="{FF2B5EF4-FFF2-40B4-BE49-F238E27FC236}">
                      <a16:creationId xmlns:a16="http://schemas.microsoft.com/office/drawing/2014/main" id="{B478CDD4-1AF9-4971-B55B-163DFAC94718}"/>
                    </a:ext>
                  </a:extLst>
                </p:cNvPr>
                <p:cNvSpPr txBox="1"/>
                <p:nvPr/>
              </p:nvSpPr>
              <p:spPr>
                <a:xfrm>
                  <a:off x="9638525" y="2764526"/>
                  <a:ext cx="1338425" cy="376941"/>
                </a:xfrm>
                <a:prstGeom prst="rect">
                  <a:avLst/>
                </a:prstGeom>
              </p:spPr>
              <p:txBody>
                <a:bodyPr wrap="none" lIns="0" tIns="0" rIns="0" bIns="0" rtlCol="0">
                  <a:noAutofit/>
                </a:bodyPr>
                <a:lstStyle/>
                <a:p>
                  <a:r>
                    <a:rPr lang="de-DE" sz="1400">
                      <a:solidFill>
                        <a:schemeClr val="accent1"/>
                      </a:solidFill>
                    </a:rPr>
                    <a:t>sample </a:t>
                  </a:r>
                  <a:r>
                    <a:rPr lang="de-DE" sz="1400" err="1">
                      <a:solidFill>
                        <a:schemeClr val="accent1"/>
                      </a:solidFill>
                    </a:rPr>
                    <a:t>variance</a:t>
                  </a:r>
                  <a:r>
                    <a:rPr lang="de-DE" sz="1400">
                      <a:solidFill>
                        <a:schemeClr val="accent1"/>
                      </a:solidFill>
                    </a:rPr>
                    <a:t> </a:t>
                  </a:r>
                  <a14:m>
                    <m:oMath xmlns:m="http://schemas.openxmlformats.org/officeDocument/2006/math">
                      <m:sSubSup>
                        <m:sSubSupPr>
                          <m:ctrlPr>
                            <a:rPr lang="de-DE" sz="1400" i="1" smtClean="0">
                              <a:solidFill>
                                <a:schemeClr val="accent1"/>
                              </a:solidFill>
                              <a:latin typeface="Cambria Math" panose="02040503050406030204" pitchFamily="18" charset="0"/>
                            </a:rPr>
                          </m:ctrlPr>
                        </m:sSubSupPr>
                        <m:e>
                          <m:r>
                            <a:rPr lang="de-DE" sz="1400" b="0" i="1" smtClean="0">
                              <a:solidFill>
                                <a:schemeClr val="accent1"/>
                              </a:solidFill>
                              <a:latin typeface="Cambria Math" panose="02040503050406030204" pitchFamily="18" charset="0"/>
                            </a:rPr>
                            <m:t>𝑆</m:t>
                          </m:r>
                        </m:e>
                        <m:sub>
                          <m:r>
                            <a:rPr lang="de-DE" sz="1400" b="0" i="1" smtClean="0">
                              <a:solidFill>
                                <a:schemeClr val="accent1"/>
                              </a:solidFill>
                              <a:latin typeface="Cambria Math" panose="02040503050406030204" pitchFamily="18" charset="0"/>
                            </a:rPr>
                            <m:t>𝑥</m:t>
                          </m:r>
                        </m:sub>
                        <m:sup>
                          <m:r>
                            <a:rPr lang="de-DE" sz="1400" b="0" i="1" smtClean="0">
                              <a:solidFill>
                                <a:schemeClr val="accent1"/>
                              </a:solidFill>
                              <a:latin typeface="Cambria Math" panose="02040503050406030204" pitchFamily="18" charset="0"/>
                            </a:rPr>
                            <m:t>2</m:t>
                          </m:r>
                        </m:sup>
                      </m:sSubSup>
                    </m:oMath>
                  </a14:m>
                  <a:r>
                    <a:rPr lang="de-DE" sz="1400">
                      <a:solidFill>
                        <a:schemeClr val="accent1"/>
                      </a:solidFill>
                    </a:rPr>
                    <a:t> and</a:t>
                  </a:r>
                  <a:br>
                    <a:rPr lang="de-DE" sz="1400">
                      <a:solidFill>
                        <a:schemeClr val="accent1"/>
                      </a:solidFill>
                    </a:rPr>
                  </a:br>
                  <a:r>
                    <a:rPr lang="de-DE" sz="1400" err="1">
                      <a:solidFill>
                        <a:schemeClr val="accent1"/>
                      </a:solidFill>
                    </a:rPr>
                    <a:t>standard</a:t>
                  </a:r>
                  <a:r>
                    <a:rPr lang="de-DE" sz="1400">
                      <a:solidFill>
                        <a:schemeClr val="accent1"/>
                      </a:solidFill>
                    </a:rPr>
                    <a:t> </a:t>
                  </a:r>
                  <a:r>
                    <a:rPr lang="de-DE" sz="1400" err="1">
                      <a:solidFill>
                        <a:schemeClr val="accent1"/>
                      </a:solidFill>
                    </a:rPr>
                    <a:t>deviation</a:t>
                  </a:r>
                  <a:r>
                    <a:rPr lang="de-DE" sz="1600">
                      <a:solidFill>
                        <a:schemeClr val="accent1"/>
                      </a:solidFill>
                    </a:rPr>
                    <a:t> </a:t>
                  </a:r>
                  <a14:m>
                    <m:oMath xmlns:m="http://schemas.openxmlformats.org/officeDocument/2006/math">
                      <m:sSub>
                        <m:sSubPr>
                          <m:ctrlPr>
                            <a:rPr lang="de-DE" sz="1600" i="1" smtClean="0">
                              <a:solidFill>
                                <a:schemeClr val="accent1"/>
                              </a:solidFill>
                              <a:latin typeface="Cambria Math" panose="02040503050406030204" pitchFamily="18" charset="0"/>
                            </a:rPr>
                          </m:ctrlPr>
                        </m:sSubPr>
                        <m:e>
                          <m:r>
                            <a:rPr lang="de-DE" sz="1600" b="0" i="1" smtClean="0">
                              <a:solidFill>
                                <a:schemeClr val="accent1"/>
                              </a:solidFill>
                              <a:latin typeface="Cambria Math" panose="02040503050406030204" pitchFamily="18" charset="0"/>
                            </a:rPr>
                            <m:t>𝜎</m:t>
                          </m:r>
                        </m:e>
                        <m:sub>
                          <m:r>
                            <a:rPr lang="de-DE" sz="1600" b="0" i="1" smtClean="0">
                              <a:solidFill>
                                <a:schemeClr val="accent1"/>
                              </a:solidFill>
                              <a:latin typeface="Cambria Math" panose="02040503050406030204" pitchFamily="18" charset="0"/>
                            </a:rPr>
                            <m:t>𝑥</m:t>
                          </m:r>
                        </m:sub>
                      </m:sSub>
                    </m:oMath>
                  </a14:m>
                  <a:endParaRPr lang="de-DE" sz="1400">
                    <a:solidFill>
                      <a:srgbClr val="FF0000"/>
                    </a:solidFill>
                    <a:latin typeface="+mj-lt"/>
                  </a:endParaRPr>
                </a:p>
                <a:p>
                  <a:pPr marL="0" indent="0" algn="l">
                    <a:buFontTx/>
                    <a:buNone/>
                  </a:pPr>
                  <a:r>
                    <a:rPr lang="de-DE" sz="1400">
                      <a:solidFill>
                        <a:schemeClr val="accent1"/>
                      </a:solidFill>
                    </a:rPr>
                    <a:t> </a:t>
                  </a:r>
                </a:p>
              </p:txBody>
            </p:sp>
          </mc:Choice>
          <mc:Fallback xmlns="">
            <p:sp>
              <p:nvSpPr>
                <p:cNvPr id="119" name="Textfeld 118">
                  <a:extLst>
                    <a:ext uri="{FF2B5EF4-FFF2-40B4-BE49-F238E27FC236}">
                      <a16:creationId xmlns:a16="http://schemas.microsoft.com/office/drawing/2014/main" id="{B478CDD4-1AF9-4971-B55B-163DFAC94718}"/>
                    </a:ext>
                  </a:extLst>
                </p:cNvPr>
                <p:cNvSpPr txBox="1">
                  <a:spLocks noRot="1" noChangeAspect="1" noMove="1" noResize="1" noEditPoints="1" noAdjustHandles="1" noChangeArrowheads="1" noChangeShapeType="1" noTextEdit="1"/>
                </p:cNvSpPr>
                <p:nvPr/>
              </p:nvSpPr>
              <p:spPr>
                <a:xfrm>
                  <a:off x="9638525" y="2764526"/>
                  <a:ext cx="1338425" cy="376941"/>
                </a:xfrm>
                <a:prstGeom prst="rect">
                  <a:avLst/>
                </a:prstGeom>
                <a:blipFill>
                  <a:blip r:embed="rId10"/>
                  <a:stretch>
                    <a:fillRect l="-8182" t="-14516" r="-47273" b="-48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feld 120">
                  <a:extLst>
                    <a:ext uri="{FF2B5EF4-FFF2-40B4-BE49-F238E27FC236}">
                      <a16:creationId xmlns:a16="http://schemas.microsoft.com/office/drawing/2014/main" id="{86E4A73C-2F6D-444E-A5E5-974E87E21FCB}"/>
                    </a:ext>
                  </a:extLst>
                </p:cNvPr>
                <p:cNvSpPr txBox="1"/>
                <p:nvPr/>
              </p:nvSpPr>
              <p:spPr>
                <a:xfrm>
                  <a:off x="9216814" y="5438977"/>
                  <a:ext cx="2636121" cy="6551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de-DE" b="1"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𝝈</m:t>
                            </m:r>
                          </m:e>
                          <m:sub>
                            <m:r>
                              <a:rPr lang="de-DE" b="1" i="1" smtClean="0">
                                <a:solidFill>
                                  <a:schemeClr val="accent1"/>
                                </a:solidFill>
                                <a:latin typeface="Cambria Math" panose="02040503050406030204" pitchFamily="18" charset="0"/>
                              </a:rPr>
                              <m:t>𝒙</m:t>
                            </m:r>
                          </m:sub>
                          <m:sup>
                            <m:r>
                              <a:rPr lang="de-DE" b="1" i="1" smtClean="0">
                                <a:solidFill>
                                  <a:schemeClr val="accent1"/>
                                </a:solidFill>
                                <a:latin typeface="Cambria Math" panose="02040503050406030204" pitchFamily="18" charset="0"/>
                              </a:rPr>
                              <m:t>𝟐</m:t>
                            </m:r>
                          </m:sup>
                        </m:sSubSup>
                        <m:r>
                          <a:rPr lang="de-DE" b="1" i="1" smtClean="0">
                            <a:solidFill>
                              <a:schemeClr val="accent1"/>
                            </a:solidFill>
                            <a:latin typeface="Cambria Math" panose="02040503050406030204" pitchFamily="18" charset="0"/>
                          </a:rPr>
                          <m:t>≈</m:t>
                        </m:r>
                        <m:sSubSup>
                          <m:sSubSupPr>
                            <m:ctrlPr>
                              <a:rPr lang="de-DE" b="1" i="1" smtClean="0">
                                <a:solidFill>
                                  <a:schemeClr val="accent1"/>
                                </a:solidFill>
                                <a:latin typeface="Cambria Math" panose="02040503050406030204" pitchFamily="18" charset="0"/>
                              </a:rPr>
                            </m:ctrlPr>
                          </m:sSubSupPr>
                          <m:e>
                            <m:r>
                              <a:rPr lang="de-DE" b="1" i="1" smtClean="0">
                                <a:solidFill>
                                  <a:schemeClr val="accent1"/>
                                </a:solidFill>
                                <a:latin typeface="Cambria Math" panose="02040503050406030204" pitchFamily="18" charset="0"/>
                              </a:rPr>
                              <m:t>𝒔</m:t>
                            </m:r>
                          </m:e>
                          <m:sub>
                            <m:r>
                              <a:rPr lang="de-DE" b="1" i="1" smtClean="0">
                                <a:solidFill>
                                  <a:schemeClr val="accent1"/>
                                </a:solidFill>
                                <a:latin typeface="Cambria Math" panose="02040503050406030204" pitchFamily="18" charset="0"/>
                              </a:rPr>
                              <m:t>𝒙</m:t>
                            </m:r>
                          </m:sub>
                          <m:sup>
                            <m:r>
                              <a:rPr lang="de-DE" b="1" i="1" smtClean="0">
                                <a:solidFill>
                                  <a:schemeClr val="accent1"/>
                                </a:solidFill>
                                <a:latin typeface="Cambria Math" panose="02040503050406030204" pitchFamily="18" charset="0"/>
                              </a:rPr>
                              <m:t>𝟐</m:t>
                            </m:r>
                          </m:sup>
                        </m:sSubSup>
                        <m:r>
                          <a:rPr lang="de-DE" b="1" i="1" smtClean="0">
                            <a:solidFill>
                              <a:schemeClr val="accent1"/>
                            </a:solidFill>
                            <a:latin typeface="Cambria Math" panose="02040503050406030204" pitchFamily="18" charset="0"/>
                          </a:rPr>
                          <m:t>=</m:t>
                        </m:r>
                        <m:f>
                          <m:fPr>
                            <m:ctrlPr>
                              <a:rPr lang="de-DE" b="1" i="1" smtClean="0">
                                <a:solidFill>
                                  <a:schemeClr val="accent1"/>
                                </a:solidFill>
                                <a:latin typeface="Cambria Math" panose="02040503050406030204" pitchFamily="18" charset="0"/>
                              </a:rPr>
                            </m:ctrlPr>
                          </m:fPr>
                          <m:num>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d>
                                  <m:dPr>
                                    <m:ctrlPr>
                                      <a:rPr lang="de-DE" b="1" i="1">
                                        <a:solidFill>
                                          <a:schemeClr val="accent1"/>
                                        </a:solidFill>
                                        <a:latin typeface="Cambria Math" panose="02040503050406030204" pitchFamily="18" charset="0"/>
                                      </a:rPr>
                                    </m:ctrlPr>
                                  </m:dPr>
                                  <m:e>
                                    <m:sSub>
                                      <m:sSubPr>
                                        <m:ctrlPr>
                                          <a:rPr lang="de-DE"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𝒙</m:t>
                                        </m:r>
                                      </m:e>
                                      <m:sub>
                                        <m:r>
                                          <a:rPr lang="de-DE" b="1" i="1">
                                            <a:solidFill>
                                              <a:schemeClr val="accent1"/>
                                            </a:solidFill>
                                            <a:latin typeface="Cambria Math" panose="02040503050406030204" pitchFamily="18" charset="0"/>
                                          </a:rPr>
                                          <m:t>𝒊</m:t>
                                        </m:r>
                                      </m:sub>
                                    </m:sSub>
                                    <m:r>
                                      <a:rPr lang="de-DE" b="1" i="1">
                                        <a:solidFill>
                                          <a:schemeClr val="accent1"/>
                                        </a:solidFill>
                                        <a:latin typeface="Cambria Math" panose="02040503050406030204" pitchFamily="18" charset="0"/>
                                      </a:rPr>
                                      <m:t>−</m:t>
                                    </m:r>
                                    <m:acc>
                                      <m:accPr>
                                        <m:chr m:val="̅"/>
                                        <m:ctrlPr>
                                          <a:rPr lang="de-DE" b="1" i="1" smtClean="0">
                                            <a:solidFill>
                                              <a:schemeClr val="accent1"/>
                                            </a:solidFill>
                                            <a:latin typeface="Cambria Math" panose="02040503050406030204" pitchFamily="18" charset="0"/>
                                          </a:rPr>
                                        </m:ctrlPr>
                                      </m:accPr>
                                      <m:e>
                                        <m:r>
                                          <a:rPr lang="de-DE" b="1" i="1" smtClean="0">
                                            <a:solidFill>
                                              <a:schemeClr val="accent1"/>
                                            </a:solidFill>
                                            <a:latin typeface="Cambria Math" panose="02040503050406030204" pitchFamily="18" charset="0"/>
                                          </a:rPr>
                                          <m:t>𝒙</m:t>
                                        </m:r>
                                      </m:e>
                                    </m:acc>
                                  </m:e>
                                </m:d>
                              </m:e>
                              <m:sup>
                                <m:r>
                                  <a:rPr lang="de-DE" b="1" i="1">
                                    <a:solidFill>
                                      <a:schemeClr val="accent1"/>
                                    </a:solidFill>
                                    <a:latin typeface="Cambria Math" panose="02040503050406030204" pitchFamily="18" charset="0"/>
                                  </a:rPr>
                                  <m:t>𝟐</m:t>
                                </m:r>
                              </m:sup>
                            </m:sSup>
                          </m:num>
                          <m:den>
                            <m:r>
                              <a:rPr lang="de-DE" b="1" i="1" smtClean="0">
                                <a:solidFill>
                                  <a:schemeClr val="accent1"/>
                                </a:solidFill>
                                <a:latin typeface="Cambria Math" panose="02040503050406030204" pitchFamily="18" charset="0"/>
                              </a:rPr>
                              <m:t>𝒏</m:t>
                            </m:r>
                            <m:r>
                              <a:rPr lang="de-DE" b="1" i="1" smtClean="0">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𝟏</m:t>
                            </m:r>
                          </m:den>
                        </m:f>
                      </m:oMath>
                    </m:oMathPara>
                  </a14:m>
                  <a:endParaRPr lang="de-DE"/>
                </a:p>
              </p:txBody>
            </p:sp>
          </mc:Choice>
          <mc:Fallback xmlns="">
            <p:sp>
              <p:nvSpPr>
                <p:cNvPr id="121" name="Textfeld 120">
                  <a:extLst>
                    <a:ext uri="{FF2B5EF4-FFF2-40B4-BE49-F238E27FC236}">
                      <a16:creationId xmlns:a16="http://schemas.microsoft.com/office/drawing/2014/main" id="{86E4A73C-2F6D-444E-A5E5-974E87E21FCB}"/>
                    </a:ext>
                  </a:extLst>
                </p:cNvPr>
                <p:cNvSpPr txBox="1">
                  <a:spLocks noRot="1" noChangeAspect="1" noMove="1" noResize="1" noEditPoints="1" noAdjustHandles="1" noChangeArrowheads="1" noChangeShapeType="1" noTextEdit="1"/>
                </p:cNvSpPr>
                <p:nvPr/>
              </p:nvSpPr>
              <p:spPr>
                <a:xfrm>
                  <a:off x="9216814" y="5438977"/>
                  <a:ext cx="2636121" cy="655179"/>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4853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9"/>
                                        </p:tgtEl>
                                        <p:attrNameLst>
                                          <p:attrName>style.visibility</p:attrName>
                                        </p:attrNameLst>
                                      </p:cBhvr>
                                      <p:to>
                                        <p:strVal val="visible"/>
                                      </p:to>
                                    </p:set>
                                    <p:animEffect transition="in" filter="fade">
                                      <p:cBhvr>
                                        <p:cTn id="20" dur="500"/>
                                        <p:tgtEl>
                                          <p:spTgt spid="109"/>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cs typeface="Roboto" panose="02000000000000000000" pitchFamily="2" charset="0"/>
              </a:rPr>
              <a:t>Messwertaufnahme</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z="1800" smtClean="0">
                <a:cs typeface="Roboto" panose="02000000000000000000" pitchFamily="2" charset="0"/>
              </a:rPr>
              <a:pPr/>
              <a:t>7</a:t>
            </a:fld>
            <a:endParaRPr lang="de-DE" sz="1800" dirty="0">
              <a:cs typeface="Roboto" panose="02000000000000000000" pitchFamily="2" charset="0"/>
            </a:endParaRPr>
          </a:p>
        </p:txBody>
      </p:sp>
      <p:grpSp>
        <p:nvGrpSpPr>
          <p:cNvPr id="4" name="Gruppieren 3">
            <a:extLst>
              <a:ext uri="{FF2B5EF4-FFF2-40B4-BE49-F238E27FC236}">
                <a16:creationId xmlns:a16="http://schemas.microsoft.com/office/drawing/2014/main" id="{9477603B-D726-AF50-9953-93EE6F0EAED2}"/>
              </a:ext>
            </a:extLst>
          </p:cNvPr>
          <p:cNvGrpSpPr/>
          <p:nvPr/>
        </p:nvGrpSpPr>
        <p:grpSpPr>
          <a:xfrm>
            <a:off x="867048" y="2964748"/>
            <a:ext cx="10628277" cy="2430329"/>
            <a:chOff x="1139173" y="3599671"/>
            <a:chExt cx="10628277" cy="2430329"/>
          </a:xfrm>
        </p:grpSpPr>
        <p:pic>
          <p:nvPicPr>
            <p:cNvPr id="5" name="Grafik 4">
              <a:extLst>
                <a:ext uri="{FF2B5EF4-FFF2-40B4-BE49-F238E27FC236}">
                  <a16:creationId xmlns:a16="http://schemas.microsoft.com/office/drawing/2014/main" id="{BA4EB1D1-CCEE-779B-435A-532E19F58AEA}"/>
                </a:ext>
              </a:extLst>
            </p:cNvPr>
            <p:cNvPicPr>
              <a:picLocks noChangeAspect="1"/>
            </p:cNvPicPr>
            <p:nvPr/>
          </p:nvPicPr>
          <p:blipFill rotWithShape="1">
            <a:blip r:embed="rId3">
              <a:extLst>
                <a:ext uri="{28A0092B-C50C-407E-A947-70E740481C1C}">
                  <a14:useLocalDpi xmlns:a14="http://schemas.microsoft.com/office/drawing/2010/main" val="0"/>
                </a:ext>
              </a:extLst>
            </a:blip>
            <a:srcRect l="47092" t="13355" r="38369" b="22915"/>
            <a:stretch/>
          </p:blipFill>
          <p:spPr>
            <a:xfrm>
              <a:off x="1636669" y="3599671"/>
              <a:ext cx="920971" cy="1841943"/>
            </a:xfrm>
            <a:prstGeom prst="rect">
              <a:avLst/>
            </a:prstGeom>
          </p:spPr>
        </p:pic>
        <p:sp>
          <p:nvSpPr>
            <p:cNvPr id="6" name="Rechteck 5">
              <a:extLst>
                <a:ext uri="{FF2B5EF4-FFF2-40B4-BE49-F238E27FC236}">
                  <a16:creationId xmlns:a16="http://schemas.microsoft.com/office/drawing/2014/main" id="{43868C2B-52C3-6C28-0B79-FBF9103C4A3D}"/>
                </a:ext>
              </a:extLst>
            </p:cNvPr>
            <p:cNvSpPr/>
            <p:nvPr/>
          </p:nvSpPr>
          <p:spPr>
            <a:xfrm>
              <a:off x="1139173" y="5499626"/>
              <a:ext cx="2007072" cy="530374"/>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Maschine</a:t>
              </a:r>
            </a:p>
          </p:txBody>
        </p:sp>
        <p:sp>
          <p:nvSpPr>
            <p:cNvPr id="7" name="Rechteck 6">
              <a:extLst>
                <a:ext uri="{FF2B5EF4-FFF2-40B4-BE49-F238E27FC236}">
                  <a16:creationId xmlns:a16="http://schemas.microsoft.com/office/drawing/2014/main" id="{B7F916D8-CBBA-8144-7448-6D034755F688}"/>
                </a:ext>
              </a:extLst>
            </p:cNvPr>
            <p:cNvSpPr/>
            <p:nvPr/>
          </p:nvSpPr>
          <p:spPr>
            <a:xfrm>
              <a:off x="3396514" y="5583199"/>
              <a:ext cx="1778169" cy="363229"/>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Widerstands-thermometer</a:t>
              </a:r>
            </a:p>
          </p:txBody>
        </p:sp>
        <p:pic>
          <p:nvPicPr>
            <p:cNvPr id="8" name="Picture 2">
              <a:extLst>
                <a:ext uri="{FF2B5EF4-FFF2-40B4-BE49-F238E27FC236}">
                  <a16:creationId xmlns:a16="http://schemas.microsoft.com/office/drawing/2014/main" id="{283FFE98-D958-2A04-AB88-99DC72514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7823" y="4384622"/>
              <a:ext cx="1515242" cy="60026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erade Verbindung mit Pfeil 8">
              <a:extLst>
                <a:ext uri="{FF2B5EF4-FFF2-40B4-BE49-F238E27FC236}">
                  <a16:creationId xmlns:a16="http://schemas.microsoft.com/office/drawing/2014/main" id="{3EEA6901-2F38-C3E4-1CE1-FDF4F967291C}"/>
                </a:ext>
              </a:extLst>
            </p:cNvPr>
            <p:cNvCxnSpPr>
              <a:cxnSpLocks/>
            </p:cNvCxnSpPr>
            <p:nvPr/>
          </p:nvCxnSpPr>
          <p:spPr>
            <a:xfrm>
              <a:off x="2108533" y="4595050"/>
              <a:ext cx="1091867" cy="271590"/>
            </a:xfrm>
            <a:prstGeom prst="straightConnector1">
              <a:avLst/>
            </a:prstGeom>
            <a:ln w="12700" cap="flat">
              <a:solidFill>
                <a:srgbClr val="C00000"/>
              </a:solidFill>
              <a:miter lim="800000"/>
              <a:headEnd type="oval"/>
              <a:tailEnd type="none"/>
            </a:ln>
          </p:spPr>
          <p:style>
            <a:lnRef idx="1">
              <a:schemeClr val="accent1"/>
            </a:lnRef>
            <a:fillRef idx="0">
              <a:schemeClr val="accent1"/>
            </a:fillRef>
            <a:effectRef idx="0">
              <a:schemeClr val="accent1"/>
            </a:effectRef>
            <a:fontRef idx="minor">
              <a:schemeClr val="tx1"/>
            </a:fontRef>
          </p:style>
        </p:cxnSp>
        <p:pic>
          <p:nvPicPr>
            <p:cNvPr id="10" name="Picture 4" descr="Two-wire resistance thermometer">
              <a:extLst>
                <a:ext uri="{FF2B5EF4-FFF2-40B4-BE49-F238E27FC236}">
                  <a16:creationId xmlns:a16="http://schemas.microsoft.com/office/drawing/2014/main" id="{90DBD666-A24A-2AF9-55BE-71F910B9B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263" y="3732978"/>
              <a:ext cx="3134094" cy="1567047"/>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a:extLst>
                <a:ext uri="{FF2B5EF4-FFF2-40B4-BE49-F238E27FC236}">
                  <a16:creationId xmlns:a16="http://schemas.microsoft.com/office/drawing/2014/main" id="{500CA45A-8ABF-25BB-1712-AD7641DD1720}"/>
                </a:ext>
              </a:extLst>
            </p:cNvPr>
            <p:cNvSpPr/>
            <p:nvPr/>
          </p:nvSpPr>
          <p:spPr>
            <a:xfrm>
              <a:off x="5987024" y="5583199"/>
              <a:ext cx="2262896" cy="363229"/>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Brückenschaltung</a:t>
              </a:r>
            </a:p>
          </p:txBody>
        </p:sp>
        <p:pic>
          <p:nvPicPr>
            <p:cNvPr id="12" name="Picture 6" descr="Voltmeter Physical Device Measuring Voltage Electrical Stock Vector  (Royalty Free) 1062946316">
              <a:extLst>
                <a:ext uri="{FF2B5EF4-FFF2-40B4-BE49-F238E27FC236}">
                  <a16:creationId xmlns:a16="http://schemas.microsoft.com/office/drawing/2014/main" id="{56F36F7A-B57B-93F8-CFC0-3D17FC0310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751"/>
            <a:stretch/>
          </p:blipFill>
          <p:spPr bwMode="auto">
            <a:xfrm>
              <a:off x="9663575" y="3841185"/>
              <a:ext cx="1945355" cy="1350632"/>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4BF93600-0616-C80B-888A-E52862112A40}"/>
                </a:ext>
              </a:extLst>
            </p:cNvPr>
            <p:cNvSpPr/>
            <p:nvPr/>
          </p:nvSpPr>
          <p:spPr>
            <a:xfrm>
              <a:off x="9504554" y="5583199"/>
              <a:ext cx="2262896" cy="363229"/>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Voltmeter</a:t>
              </a:r>
            </a:p>
          </p:txBody>
        </p:sp>
      </p:grpSp>
      <p:grpSp>
        <p:nvGrpSpPr>
          <p:cNvPr id="14" name="Gruppieren 13">
            <a:extLst>
              <a:ext uri="{FF2B5EF4-FFF2-40B4-BE49-F238E27FC236}">
                <a16:creationId xmlns:a16="http://schemas.microsoft.com/office/drawing/2014/main" id="{ED4512A5-DBAA-0BC8-5413-97E0B0EC6548}"/>
              </a:ext>
            </a:extLst>
          </p:cNvPr>
          <p:cNvGrpSpPr/>
          <p:nvPr/>
        </p:nvGrpSpPr>
        <p:grpSpPr>
          <a:xfrm>
            <a:off x="839788" y="2013797"/>
            <a:ext cx="10477500" cy="664291"/>
            <a:chOff x="653487" y="1515178"/>
            <a:chExt cx="10997629" cy="664291"/>
          </a:xfrm>
        </p:grpSpPr>
        <p:sp>
          <p:nvSpPr>
            <p:cNvPr id="15" name="Rechteck 14">
              <a:extLst>
                <a:ext uri="{FF2B5EF4-FFF2-40B4-BE49-F238E27FC236}">
                  <a16:creationId xmlns:a16="http://schemas.microsoft.com/office/drawing/2014/main" id="{411EE242-003C-86CB-E14B-819EE599C1E4}"/>
                </a:ext>
              </a:extLst>
            </p:cNvPr>
            <p:cNvSpPr/>
            <p:nvPr/>
          </p:nvSpPr>
          <p:spPr>
            <a:xfrm>
              <a:off x="653487" y="1515178"/>
              <a:ext cx="1966364" cy="664291"/>
            </a:xfrm>
            <a:prstGeom prst="rect">
              <a:avLst/>
            </a:prstGeom>
            <a:solidFill>
              <a:schemeClr val="bg1">
                <a:lumMod val="95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Untersuchter Prozess</a:t>
              </a:r>
            </a:p>
          </p:txBody>
        </p:sp>
        <p:grpSp>
          <p:nvGrpSpPr>
            <p:cNvPr id="16" name="Gruppieren 15">
              <a:extLst>
                <a:ext uri="{FF2B5EF4-FFF2-40B4-BE49-F238E27FC236}">
                  <a16:creationId xmlns:a16="http://schemas.microsoft.com/office/drawing/2014/main" id="{6B05A329-4C9C-A5FF-D510-48E88FB6963C}"/>
                </a:ext>
              </a:extLst>
            </p:cNvPr>
            <p:cNvGrpSpPr/>
            <p:nvPr/>
          </p:nvGrpSpPr>
          <p:grpSpPr>
            <a:xfrm>
              <a:off x="3504835" y="1515178"/>
              <a:ext cx="5294934" cy="664291"/>
              <a:chOff x="3442332" y="1466516"/>
              <a:chExt cx="5294934" cy="664291"/>
            </a:xfrm>
          </p:grpSpPr>
          <p:sp>
            <p:nvSpPr>
              <p:cNvPr id="22" name="Rechteck 21">
                <a:extLst>
                  <a:ext uri="{FF2B5EF4-FFF2-40B4-BE49-F238E27FC236}">
                    <a16:creationId xmlns:a16="http://schemas.microsoft.com/office/drawing/2014/main" id="{40595B60-7AB7-D32F-0410-0B1BECC2AFAF}"/>
                  </a:ext>
                </a:extLst>
              </p:cNvPr>
              <p:cNvSpPr/>
              <p:nvPr/>
            </p:nvSpPr>
            <p:spPr>
              <a:xfrm>
                <a:off x="3442332" y="1466516"/>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Sensor</a:t>
                </a:r>
              </a:p>
            </p:txBody>
          </p:sp>
          <p:sp>
            <p:nvSpPr>
              <p:cNvPr id="23" name="Rechteck 22">
                <a:extLst>
                  <a:ext uri="{FF2B5EF4-FFF2-40B4-BE49-F238E27FC236}">
                    <a16:creationId xmlns:a16="http://schemas.microsoft.com/office/drawing/2014/main" id="{E68F665D-BB7A-2695-CAE8-3B07A905C77E}"/>
                  </a:ext>
                </a:extLst>
              </p:cNvPr>
              <p:cNvSpPr/>
              <p:nvPr/>
            </p:nvSpPr>
            <p:spPr>
              <a:xfrm>
                <a:off x="5332178" y="1466516"/>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Wandler</a:t>
                </a:r>
              </a:p>
            </p:txBody>
          </p:sp>
          <p:sp>
            <p:nvSpPr>
              <p:cNvPr id="24" name="Rechteck 23">
                <a:extLst>
                  <a:ext uri="{FF2B5EF4-FFF2-40B4-BE49-F238E27FC236}">
                    <a16:creationId xmlns:a16="http://schemas.microsoft.com/office/drawing/2014/main" id="{EF9C6216-7C10-8666-8F08-4E0849C4BAC1}"/>
                  </a:ext>
                </a:extLst>
              </p:cNvPr>
              <p:cNvSpPr/>
              <p:nvPr/>
            </p:nvSpPr>
            <p:spPr>
              <a:xfrm>
                <a:off x="7222024" y="1466516"/>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Verstärker</a:t>
                </a:r>
              </a:p>
            </p:txBody>
          </p:sp>
        </p:grpSp>
        <p:sp>
          <p:nvSpPr>
            <p:cNvPr id="17" name="Rechteck 16">
              <a:extLst>
                <a:ext uri="{FF2B5EF4-FFF2-40B4-BE49-F238E27FC236}">
                  <a16:creationId xmlns:a16="http://schemas.microsoft.com/office/drawing/2014/main" id="{A59EC5AE-A314-8EEC-6AB9-19A8F5C95160}"/>
                </a:ext>
              </a:extLst>
            </p:cNvPr>
            <p:cNvSpPr/>
            <p:nvPr/>
          </p:nvSpPr>
          <p:spPr>
            <a:xfrm>
              <a:off x="9684752" y="1515178"/>
              <a:ext cx="1966364" cy="664291"/>
            </a:xfrm>
            <a:prstGeom prst="rect">
              <a:avLst/>
            </a:prstGeom>
            <a:solidFill>
              <a:schemeClr val="bg1">
                <a:lumMod val="95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Abbildung der Messgröße</a:t>
              </a:r>
            </a:p>
          </p:txBody>
        </p:sp>
        <p:cxnSp>
          <p:nvCxnSpPr>
            <p:cNvPr id="18" name="Gerade Verbindung mit Pfeil 17">
              <a:extLst>
                <a:ext uri="{FF2B5EF4-FFF2-40B4-BE49-F238E27FC236}">
                  <a16:creationId xmlns:a16="http://schemas.microsoft.com/office/drawing/2014/main" id="{8D136B37-11DC-A699-C46E-88AE3817C69D}"/>
                </a:ext>
              </a:extLst>
            </p:cNvPr>
            <p:cNvCxnSpPr>
              <a:cxnSpLocks/>
              <a:stCxn id="15" idx="3"/>
              <a:endCxn id="22" idx="1"/>
            </p:cNvCxnSpPr>
            <p:nvPr/>
          </p:nvCxnSpPr>
          <p:spPr>
            <a:xfrm>
              <a:off x="2619851" y="1847324"/>
              <a:ext cx="884984"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B34723E6-50B3-6BF3-38BC-F3CE6C3918D0}"/>
                </a:ext>
              </a:extLst>
            </p:cNvPr>
            <p:cNvCxnSpPr>
              <a:cxnSpLocks/>
              <a:stCxn id="22" idx="3"/>
              <a:endCxn id="23" idx="1"/>
            </p:cNvCxnSpPr>
            <p:nvPr/>
          </p:nvCxnSpPr>
          <p:spPr>
            <a:xfrm>
              <a:off x="5020077" y="1847324"/>
              <a:ext cx="374604"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01FB7BEF-1583-A91C-AFB3-CA0F26F62883}"/>
                </a:ext>
              </a:extLst>
            </p:cNvPr>
            <p:cNvCxnSpPr>
              <a:cxnSpLocks/>
              <a:stCxn id="23" idx="3"/>
              <a:endCxn id="24" idx="1"/>
            </p:cNvCxnSpPr>
            <p:nvPr/>
          </p:nvCxnSpPr>
          <p:spPr>
            <a:xfrm>
              <a:off x="6909923" y="1847324"/>
              <a:ext cx="374604"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9FACEA4-D58F-7208-0EC6-C277B75DED5E}"/>
                </a:ext>
              </a:extLst>
            </p:cNvPr>
            <p:cNvCxnSpPr>
              <a:cxnSpLocks/>
              <a:stCxn id="24" idx="3"/>
              <a:endCxn id="17" idx="1"/>
            </p:cNvCxnSpPr>
            <p:nvPr/>
          </p:nvCxnSpPr>
          <p:spPr>
            <a:xfrm>
              <a:off x="8799769" y="1847324"/>
              <a:ext cx="884983"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133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5EFDC-75E6-4376-A9B3-A35DB2558164}"/>
              </a:ext>
            </a:extLst>
          </p:cNvPr>
          <p:cNvSpPr>
            <a:spLocks noGrp="1"/>
          </p:cNvSpPr>
          <p:nvPr>
            <p:ph type="title"/>
          </p:nvPr>
        </p:nvSpPr>
        <p:spPr/>
        <p:txBody>
          <a:bodyPr/>
          <a:lstStyle/>
          <a:p>
            <a:r>
              <a:rPr lang="de-DE" dirty="0"/>
              <a:t>Description </a:t>
            </a:r>
            <a:r>
              <a:rPr lang="de-DE" dirty="0" err="1"/>
              <a:t>of</a:t>
            </a:r>
            <a:r>
              <a:rPr lang="de-DE" dirty="0"/>
              <a:t> Digital Signals</a:t>
            </a:r>
          </a:p>
        </p:txBody>
      </p:sp>
      <p:sp>
        <p:nvSpPr>
          <p:cNvPr id="3" name="Fußzeilenplatzhalter 2">
            <a:extLst>
              <a:ext uri="{FF2B5EF4-FFF2-40B4-BE49-F238E27FC236}">
                <a16:creationId xmlns:a16="http://schemas.microsoft.com/office/drawing/2014/main" id="{6425A902-C890-45EF-9857-5135E591A19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00000">
                    <a:lumMod val="75000"/>
                    <a:lumOff val="25000"/>
                  </a:srgbClr>
                </a:solidFill>
                <a:effectLst/>
                <a:uLnTx/>
                <a:uFillTx/>
                <a:latin typeface="Arial"/>
                <a:ea typeface="+mn-ea"/>
                <a:cs typeface="+mn-cs"/>
              </a:rPr>
              <a:t>© Heinz Nixdorf Institut / Fraunhofer IEM</a:t>
            </a:r>
          </a:p>
        </p:txBody>
      </p:sp>
      <p:sp>
        <p:nvSpPr>
          <p:cNvPr id="4" name="Foliennummernplatzhalter 3">
            <a:extLst>
              <a:ext uri="{FF2B5EF4-FFF2-40B4-BE49-F238E27FC236}">
                <a16:creationId xmlns:a16="http://schemas.microsoft.com/office/drawing/2014/main" id="{DEA8ABD6-C10F-4D16-A35B-61F687EFE49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85BD5-7F70-499C-8F04-1460C72EE5D6}" type="slidenum">
              <a:rPr kumimoji="0" lang="de-DE" sz="1600" b="0" i="0" u="none" strike="noStrike" kern="1200" cap="none" spc="0" normalizeH="0" baseline="0" noProof="0" smtClean="0">
                <a:ln>
                  <a:noFill/>
                </a:ln>
                <a:solidFill>
                  <a:srgbClr val="000000">
                    <a:lumMod val="75000"/>
                    <a:lumOff val="2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e-DE" sz="1600" b="0" i="0" u="none" strike="noStrike" kern="1200" cap="none" spc="0" normalizeH="0" baseline="0" noProof="0">
              <a:ln>
                <a:noFill/>
              </a:ln>
              <a:solidFill>
                <a:srgbClr val="000000">
                  <a:lumMod val="75000"/>
                  <a:lumOff val="25000"/>
                </a:srgbClr>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DF33FCC2-0988-4D47-9DCA-760A07FEA5FA}"/>
              </a:ext>
            </a:extLst>
          </p:cNvPr>
          <p:cNvSpPr>
            <a:spLocks noGrp="1"/>
          </p:cNvSpPr>
          <p:nvPr>
            <p:ph type="body" sz="quarter" idx="13"/>
          </p:nvPr>
        </p:nvSpPr>
        <p:spPr/>
        <p:txBody>
          <a:bodyPr/>
          <a:lstStyle/>
          <a:p>
            <a:r>
              <a:rPr lang="de-DE" dirty="0" err="1"/>
              <a:t>Effects</a:t>
            </a:r>
            <a:r>
              <a:rPr lang="de-DE" dirty="0"/>
              <a:t> </a:t>
            </a:r>
            <a:r>
              <a:rPr lang="de-DE" dirty="0" err="1"/>
              <a:t>of</a:t>
            </a:r>
            <a:r>
              <a:rPr lang="de-DE" dirty="0"/>
              <a:t> </a:t>
            </a:r>
            <a:r>
              <a:rPr lang="de-DE" dirty="0" err="1"/>
              <a:t>Quantization</a:t>
            </a:r>
            <a:endParaRPr lang="de-DE" dirty="0"/>
          </a:p>
        </p:txBody>
      </p:sp>
      <p:grpSp>
        <p:nvGrpSpPr>
          <p:cNvPr id="40" name="Gruppieren 39">
            <a:extLst>
              <a:ext uri="{FF2B5EF4-FFF2-40B4-BE49-F238E27FC236}">
                <a16:creationId xmlns:a16="http://schemas.microsoft.com/office/drawing/2014/main" id="{273A8E29-CAB1-4C8D-8EEE-26D2ECFB4701}"/>
              </a:ext>
            </a:extLst>
          </p:cNvPr>
          <p:cNvGrpSpPr/>
          <p:nvPr/>
        </p:nvGrpSpPr>
        <p:grpSpPr>
          <a:xfrm>
            <a:off x="540476" y="1555699"/>
            <a:ext cx="5340924" cy="678215"/>
            <a:chOff x="6753376" y="4833258"/>
            <a:chExt cx="5340924" cy="678215"/>
          </a:xfrm>
          <a:effectLst>
            <a:outerShdw blurRad="50800" dist="38100" dir="2700000" algn="tl" rotWithShape="0">
              <a:prstClr val="black">
                <a:alpha val="40000"/>
              </a:prstClr>
            </a:outerShdw>
          </a:effectLst>
        </p:grpSpPr>
        <p:sp>
          <p:nvSpPr>
            <p:cNvPr id="41" name="Rechteck 40">
              <a:extLst>
                <a:ext uri="{FF2B5EF4-FFF2-40B4-BE49-F238E27FC236}">
                  <a16:creationId xmlns:a16="http://schemas.microsoft.com/office/drawing/2014/main" id="{9EDADC9F-7F30-4CFA-85E2-D1B9BBC907B1}"/>
                </a:ext>
              </a:extLst>
            </p:cNvPr>
            <p:cNvSpPr/>
            <p:nvPr/>
          </p:nvSpPr>
          <p:spPr>
            <a:xfrm>
              <a:off x="7125122" y="4833258"/>
              <a:ext cx="4969178" cy="678215"/>
            </a:xfrm>
            <a:prstGeom prst="rect">
              <a:avLst/>
            </a:prstGeom>
            <a:solidFill>
              <a:srgbClr val="FEEFD6"/>
            </a:solidFill>
            <a:ln w="12700">
              <a:solidFill>
                <a:schemeClr val="tx1"/>
              </a:solidFill>
            </a:ln>
          </p:spPr>
          <p:txBody>
            <a:bodyPr wrap="square" lIns="252000" rIns="72000">
              <a:noAutofit/>
            </a:bodyPr>
            <a:lstStyle/>
            <a:p>
              <a:pPr marL="0" indent="0" algn="l">
                <a:buFontTx/>
                <a:buNone/>
              </a:pPr>
              <a:r>
                <a:rPr lang="en-US" sz="1600" b="1" dirty="0">
                  <a:solidFill>
                    <a:schemeClr val="tx1">
                      <a:lumMod val="75000"/>
                      <a:lumOff val="25000"/>
                    </a:schemeClr>
                  </a:solidFill>
                </a:rPr>
                <a:t>Quantization of amplitude</a:t>
              </a:r>
              <a:r>
                <a:rPr lang="en-US" sz="1600" dirty="0">
                  <a:solidFill>
                    <a:schemeClr val="tx1">
                      <a:lumMod val="75000"/>
                      <a:lumOff val="25000"/>
                    </a:schemeClr>
                  </a:solidFill>
                </a:rPr>
                <a:t> leads to </a:t>
              </a:r>
              <a:r>
                <a:rPr lang="en-US" sz="1600" b="1" dirty="0">
                  <a:solidFill>
                    <a:schemeClr val="tx1">
                      <a:lumMod val="75000"/>
                      <a:lumOff val="25000"/>
                    </a:schemeClr>
                  </a:solidFill>
                </a:rPr>
                <a:t>quantization noise </a:t>
              </a:r>
              <a:r>
                <a:rPr lang="en-US" sz="1600" dirty="0">
                  <a:solidFill>
                    <a:schemeClr val="tx1">
                      <a:lumMod val="75000"/>
                      <a:lumOff val="25000"/>
                    </a:schemeClr>
                  </a:solidFill>
                </a:rPr>
                <a:t>that ranges from [-Q/2; Q/2].</a:t>
              </a:r>
              <a:endParaRPr lang="de-DE" sz="1600" dirty="0">
                <a:solidFill>
                  <a:schemeClr val="tx1">
                    <a:lumMod val="75000"/>
                    <a:lumOff val="25000"/>
                  </a:schemeClr>
                </a:solidFill>
              </a:endParaRPr>
            </a:p>
          </p:txBody>
        </p:sp>
        <p:sp>
          <p:nvSpPr>
            <p:cNvPr id="42" name="Rechteck 42">
              <a:extLst>
                <a:ext uri="{FF2B5EF4-FFF2-40B4-BE49-F238E27FC236}">
                  <a16:creationId xmlns:a16="http://schemas.microsoft.com/office/drawing/2014/main" id="{C7A05CA2-7120-4364-BAAC-0E2490B72BA7}"/>
                </a:ext>
              </a:extLst>
            </p:cNvPr>
            <p:cNvSpPr/>
            <p:nvPr/>
          </p:nvSpPr>
          <p:spPr>
            <a:xfrm>
              <a:off x="6753376" y="4842261"/>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i</a:t>
              </a:r>
            </a:p>
          </p:txBody>
        </p:sp>
      </p:grpSp>
      <p:grpSp>
        <p:nvGrpSpPr>
          <p:cNvPr id="20" name="Gruppieren 19">
            <a:extLst>
              <a:ext uri="{FF2B5EF4-FFF2-40B4-BE49-F238E27FC236}">
                <a16:creationId xmlns:a16="http://schemas.microsoft.com/office/drawing/2014/main" id="{C503AC43-49E8-4632-A753-2BFBA08627C9}"/>
              </a:ext>
            </a:extLst>
          </p:cNvPr>
          <p:cNvGrpSpPr/>
          <p:nvPr/>
        </p:nvGrpSpPr>
        <p:grpSpPr>
          <a:xfrm>
            <a:off x="1596082" y="2982114"/>
            <a:ext cx="3550457" cy="2794210"/>
            <a:chOff x="766900" y="2438882"/>
            <a:chExt cx="4383834" cy="3450078"/>
          </a:xfrm>
        </p:grpSpPr>
        <p:pic>
          <p:nvPicPr>
            <p:cNvPr id="12" name="Grafik 11">
              <a:extLst>
                <a:ext uri="{FF2B5EF4-FFF2-40B4-BE49-F238E27FC236}">
                  <a16:creationId xmlns:a16="http://schemas.microsoft.com/office/drawing/2014/main" id="{89FC4436-C43F-49F8-AF02-CDD9A4F5752C}"/>
                </a:ext>
              </a:extLst>
            </p:cNvPr>
            <p:cNvPicPr>
              <a:picLocks noChangeAspect="1"/>
            </p:cNvPicPr>
            <p:nvPr/>
          </p:nvPicPr>
          <p:blipFill>
            <a:blip r:embed="rId3"/>
            <a:stretch>
              <a:fillRect/>
            </a:stretch>
          </p:blipFill>
          <p:spPr>
            <a:xfrm>
              <a:off x="766900" y="2517580"/>
              <a:ext cx="4127350" cy="3371380"/>
            </a:xfrm>
            <a:prstGeom prst="rect">
              <a:avLst/>
            </a:prstGeom>
          </p:spPr>
        </p:pic>
        <p:sp>
          <p:nvSpPr>
            <p:cNvPr id="16" name="Textfeld 15">
              <a:extLst>
                <a:ext uri="{FF2B5EF4-FFF2-40B4-BE49-F238E27FC236}">
                  <a16:creationId xmlns:a16="http://schemas.microsoft.com/office/drawing/2014/main" id="{55F634C1-D37B-42B9-8D1B-85378E5DC25D}"/>
                </a:ext>
              </a:extLst>
            </p:cNvPr>
            <p:cNvSpPr txBox="1"/>
            <p:nvPr/>
          </p:nvSpPr>
          <p:spPr>
            <a:xfrm>
              <a:off x="4236334" y="4346410"/>
              <a:ext cx="914400" cy="914400"/>
            </a:xfrm>
            <a:prstGeom prst="rect">
              <a:avLst/>
            </a:prstGeom>
          </p:spPr>
          <p:txBody>
            <a:bodyPr wrap="none" lIns="0" tIns="0" rIns="0" bIns="0" rtlCol="0">
              <a:noAutofit/>
            </a:bodyPr>
            <a:lstStyle/>
            <a:p>
              <a:pPr marL="0" indent="0" algn="l">
                <a:buFontTx/>
                <a:buNone/>
              </a:pPr>
              <a:r>
                <a:rPr lang="de-DE" sz="1400" dirty="0">
                  <a:solidFill>
                    <a:schemeClr val="tx1">
                      <a:lumMod val="75000"/>
                      <a:lumOff val="25000"/>
                    </a:schemeClr>
                  </a:solidFill>
                  <a:latin typeface="Times New Roman" panose="02020603050405020304" pitchFamily="18" charset="0"/>
                  <a:cs typeface="Times New Roman" panose="02020603050405020304" pitchFamily="18" charset="0"/>
                </a:rPr>
                <a:t>x(t)</a:t>
              </a:r>
              <a:br>
                <a:rPr lang="de-DE" sz="1400" dirty="0">
                  <a:solidFill>
                    <a:schemeClr val="tx1">
                      <a:lumMod val="75000"/>
                      <a:lumOff val="25000"/>
                    </a:schemeClr>
                  </a:solidFill>
                  <a:latin typeface="Times New Roman" panose="02020603050405020304" pitchFamily="18" charset="0"/>
                  <a:cs typeface="Times New Roman" panose="02020603050405020304" pitchFamily="18" charset="0"/>
                </a:rPr>
              </a:br>
              <a:r>
                <a:rPr lang="de-DE" sz="1400" i="1" dirty="0" err="1">
                  <a:solidFill>
                    <a:schemeClr val="tx1">
                      <a:lumMod val="75000"/>
                      <a:lumOff val="25000"/>
                    </a:schemeClr>
                  </a:solidFill>
                  <a:latin typeface="Times New Roman" panose="02020603050405020304" pitchFamily="18" charset="0"/>
                  <a:cs typeface="Times New Roman" panose="02020603050405020304" pitchFamily="18" charset="0"/>
                </a:rPr>
                <a:t>input</a:t>
              </a:r>
              <a:r>
                <a:rPr lang="de-DE" sz="1400"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de-DE" sz="1400" i="1" dirty="0" err="1">
                  <a:solidFill>
                    <a:schemeClr val="tx1">
                      <a:lumMod val="75000"/>
                      <a:lumOff val="25000"/>
                    </a:schemeClr>
                  </a:solidFill>
                  <a:latin typeface="Times New Roman" panose="02020603050405020304" pitchFamily="18" charset="0"/>
                  <a:cs typeface="Times New Roman" panose="02020603050405020304" pitchFamily="18" charset="0"/>
                </a:rPr>
                <a:t>continuous</a:t>
              </a:r>
              <a:endParaRPr lang="de-DE"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9" name="Textfeld 48">
              <a:extLst>
                <a:ext uri="{FF2B5EF4-FFF2-40B4-BE49-F238E27FC236}">
                  <a16:creationId xmlns:a16="http://schemas.microsoft.com/office/drawing/2014/main" id="{2D40BF5D-46C4-46E2-B278-2275876031AE}"/>
                </a:ext>
              </a:extLst>
            </p:cNvPr>
            <p:cNvSpPr txBox="1"/>
            <p:nvPr/>
          </p:nvSpPr>
          <p:spPr>
            <a:xfrm>
              <a:off x="1553667" y="2438882"/>
              <a:ext cx="914400" cy="914400"/>
            </a:xfrm>
            <a:prstGeom prst="rect">
              <a:avLst/>
            </a:prstGeom>
          </p:spPr>
          <p:txBody>
            <a:bodyPr wrap="none" lIns="0" tIns="0" rIns="0" bIns="0" rtlCol="0">
              <a:noAutofit/>
            </a:bodyPr>
            <a:lstStyle/>
            <a:p>
              <a:pPr marL="0" indent="0" algn="r">
                <a:buFontTx/>
                <a:buNone/>
              </a:pPr>
              <a:r>
                <a:rPr lang="de-DE" sz="1400" dirty="0" err="1">
                  <a:solidFill>
                    <a:schemeClr val="tx1">
                      <a:lumMod val="75000"/>
                      <a:lumOff val="25000"/>
                    </a:schemeClr>
                  </a:solidFill>
                  <a:latin typeface="Times New Roman" panose="02020603050405020304" pitchFamily="18" charset="0"/>
                  <a:cs typeface="Times New Roman" panose="02020603050405020304" pitchFamily="18" charset="0"/>
                </a:rPr>
                <a:t>x</a:t>
              </a:r>
              <a:r>
                <a:rPr lang="de-DE" sz="1400" baseline="-25000" dirty="0" err="1">
                  <a:solidFill>
                    <a:schemeClr val="tx1">
                      <a:lumMod val="75000"/>
                      <a:lumOff val="25000"/>
                    </a:schemeClr>
                  </a:solidFill>
                  <a:latin typeface="Times New Roman" panose="02020603050405020304" pitchFamily="18" charset="0"/>
                  <a:cs typeface="Times New Roman" panose="02020603050405020304" pitchFamily="18" charset="0"/>
                </a:rPr>
                <a:t>Q</a:t>
              </a:r>
              <a:r>
                <a:rPr lang="de-DE" sz="1400" dirty="0">
                  <a:solidFill>
                    <a:schemeClr val="tx1">
                      <a:lumMod val="75000"/>
                      <a:lumOff val="25000"/>
                    </a:schemeClr>
                  </a:solidFill>
                  <a:latin typeface="Times New Roman" panose="02020603050405020304" pitchFamily="18" charset="0"/>
                  <a:cs typeface="Times New Roman" panose="02020603050405020304" pitchFamily="18" charset="0"/>
                </a:rPr>
                <a:t>[n]</a:t>
              </a:r>
              <a:br>
                <a:rPr lang="de-DE" sz="1400" dirty="0">
                  <a:solidFill>
                    <a:schemeClr val="tx1">
                      <a:lumMod val="75000"/>
                      <a:lumOff val="25000"/>
                    </a:schemeClr>
                  </a:solidFill>
                  <a:latin typeface="Times New Roman" panose="02020603050405020304" pitchFamily="18" charset="0"/>
                  <a:cs typeface="Times New Roman" panose="02020603050405020304" pitchFamily="18" charset="0"/>
                </a:rPr>
              </a:br>
              <a:r>
                <a:rPr lang="de-DE" sz="1400" i="1" dirty="0" err="1">
                  <a:solidFill>
                    <a:schemeClr val="tx1">
                      <a:lumMod val="75000"/>
                      <a:lumOff val="25000"/>
                    </a:schemeClr>
                  </a:solidFill>
                  <a:latin typeface="Times New Roman" panose="02020603050405020304" pitchFamily="18" charset="0"/>
                  <a:cs typeface="Times New Roman" panose="02020603050405020304" pitchFamily="18" charset="0"/>
                </a:rPr>
                <a:t>output</a:t>
              </a:r>
              <a:r>
                <a:rPr lang="de-DE" sz="1400" i="1" dirty="0">
                  <a:solidFill>
                    <a:schemeClr val="tx1">
                      <a:lumMod val="75000"/>
                      <a:lumOff val="25000"/>
                    </a:schemeClr>
                  </a:solidFill>
                  <a:latin typeface="Times New Roman" panose="02020603050405020304" pitchFamily="18" charset="0"/>
                  <a:cs typeface="Times New Roman" panose="02020603050405020304" pitchFamily="18" charset="0"/>
                </a:rPr>
                <a:t>. </a:t>
              </a:r>
              <a:r>
                <a:rPr lang="de-DE" sz="1400" i="1" dirty="0" err="1">
                  <a:solidFill>
                    <a:schemeClr val="tx1">
                      <a:lumMod val="75000"/>
                      <a:lumOff val="25000"/>
                    </a:schemeClr>
                  </a:solidFill>
                  <a:latin typeface="Times New Roman" panose="02020603050405020304" pitchFamily="18" charset="0"/>
                  <a:cs typeface="Times New Roman" panose="02020603050405020304" pitchFamily="18" charset="0"/>
                </a:rPr>
                <a:t>quantized</a:t>
              </a:r>
              <a:endParaRPr lang="de-DE" sz="1400" i="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52" name="Gruppieren 51">
            <a:extLst>
              <a:ext uri="{FF2B5EF4-FFF2-40B4-BE49-F238E27FC236}">
                <a16:creationId xmlns:a16="http://schemas.microsoft.com/office/drawing/2014/main" id="{5A7806E9-5224-46A3-9C75-6B43B10FE4CC}"/>
              </a:ext>
            </a:extLst>
          </p:cNvPr>
          <p:cNvGrpSpPr/>
          <p:nvPr/>
        </p:nvGrpSpPr>
        <p:grpSpPr>
          <a:xfrm>
            <a:off x="6310192" y="1555699"/>
            <a:ext cx="5340924" cy="909710"/>
            <a:chOff x="6753376" y="4833258"/>
            <a:chExt cx="5340924" cy="909710"/>
          </a:xfrm>
          <a:effectLst>
            <a:outerShdw blurRad="50800" dist="38100" dir="2700000" algn="tl" rotWithShape="0">
              <a:prstClr val="black">
                <a:alpha val="40000"/>
              </a:prstClr>
            </a:outerShdw>
          </a:effectLst>
        </p:grpSpPr>
        <p:sp>
          <p:nvSpPr>
            <p:cNvPr id="53" name="Rechteck 52">
              <a:extLst>
                <a:ext uri="{FF2B5EF4-FFF2-40B4-BE49-F238E27FC236}">
                  <a16:creationId xmlns:a16="http://schemas.microsoft.com/office/drawing/2014/main" id="{5062B1D2-F2D3-4B86-9B9F-6D7E84556A91}"/>
                </a:ext>
              </a:extLst>
            </p:cNvPr>
            <p:cNvSpPr/>
            <p:nvPr/>
          </p:nvSpPr>
          <p:spPr>
            <a:xfrm>
              <a:off x="7125122" y="4833258"/>
              <a:ext cx="4969178" cy="909710"/>
            </a:xfrm>
            <a:prstGeom prst="rect">
              <a:avLst/>
            </a:prstGeom>
            <a:solidFill>
              <a:srgbClr val="FEEFD6"/>
            </a:solidFill>
            <a:ln w="12700">
              <a:solidFill>
                <a:schemeClr val="tx1"/>
              </a:solidFill>
            </a:ln>
          </p:spPr>
          <p:txBody>
            <a:bodyPr wrap="square" lIns="252000" rIns="72000">
              <a:noAutofit/>
            </a:bodyPr>
            <a:lstStyle/>
            <a:p>
              <a:pPr marL="0" indent="0" algn="l">
                <a:buFontTx/>
                <a:buNone/>
              </a:pPr>
              <a:r>
                <a:rPr lang="en-US" sz="1600" b="1" dirty="0">
                  <a:solidFill>
                    <a:schemeClr val="tx1">
                      <a:lumMod val="75000"/>
                      <a:lumOff val="25000"/>
                    </a:schemeClr>
                  </a:solidFill>
                </a:rPr>
                <a:t>Quantization of time </a:t>
              </a:r>
              <a:r>
                <a:rPr lang="en-US" sz="1600" dirty="0">
                  <a:solidFill>
                    <a:schemeClr val="tx1">
                      <a:lumMod val="75000"/>
                      <a:lumOff val="25000"/>
                    </a:schemeClr>
                  </a:solidFill>
                </a:rPr>
                <a:t>(or location) leads to </a:t>
              </a:r>
              <a:r>
                <a:rPr lang="en-US" sz="1600" b="1" dirty="0">
                  <a:solidFill>
                    <a:schemeClr val="tx1">
                      <a:lumMod val="75000"/>
                      <a:lumOff val="25000"/>
                    </a:schemeClr>
                  </a:solidFill>
                </a:rPr>
                <a:t>aliasing effects</a:t>
              </a:r>
              <a:r>
                <a:rPr lang="en-US" sz="1600" dirty="0">
                  <a:solidFill>
                    <a:schemeClr val="tx1">
                      <a:lumMod val="75000"/>
                      <a:lumOff val="25000"/>
                    </a:schemeClr>
                  </a:solidFill>
                </a:rPr>
                <a:t>, if the signal to be quantized changes quicker than the sampling interval.</a:t>
              </a:r>
              <a:endParaRPr lang="de-DE" sz="1600" dirty="0">
                <a:solidFill>
                  <a:schemeClr val="tx1">
                    <a:lumMod val="75000"/>
                    <a:lumOff val="25000"/>
                  </a:schemeClr>
                </a:solidFill>
              </a:endParaRPr>
            </a:p>
          </p:txBody>
        </p:sp>
        <p:sp>
          <p:nvSpPr>
            <p:cNvPr id="54" name="Rechteck 42">
              <a:extLst>
                <a:ext uri="{FF2B5EF4-FFF2-40B4-BE49-F238E27FC236}">
                  <a16:creationId xmlns:a16="http://schemas.microsoft.com/office/drawing/2014/main" id="{7EDCF869-95AE-43DD-9831-4A033039333E}"/>
                </a:ext>
              </a:extLst>
            </p:cNvPr>
            <p:cNvSpPr/>
            <p:nvPr/>
          </p:nvSpPr>
          <p:spPr>
            <a:xfrm>
              <a:off x="6753376" y="4842261"/>
              <a:ext cx="514648" cy="514648"/>
            </a:xfrm>
            <a:prstGeom prst="ellipse">
              <a:avLst/>
            </a:prstGeom>
            <a:solidFill>
              <a:srgbClr val="F6AE3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3200" b="1">
                  <a:solidFill>
                    <a:schemeClr val="bg1"/>
                  </a:solidFill>
                  <a:latin typeface="Times New Roman" panose="02020603050405020304" pitchFamily="18" charset="0"/>
                  <a:cs typeface="Times New Roman" panose="02020603050405020304" pitchFamily="18" charset="0"/>
                </a:rPr>
                <a:t>i</a:t>
              </a:r>
            </a:p>
          </p:txBody>
        </p:sp>
      </p:grpSp>
      <p:grpSp>
        <p:nvGrpSpPr>
          <p:cNvPr id="32" name="Gruppieren 31">
            <a:extLst>
              <a:ext uri="{FF2B5EF4-FFF2-40B4-BE49-F238E27FC236}">
                <a16:creationId xmlns:a16="http://schemas.microsoft.com/office/drawing/2014/main" id="{24DAD0BE-E6F8-4E89-A283-9DB88A38C054}"/>
              </a:ext>
            </a:extLst>
          </p:cNvPr>
          <p:cNvGrpSpPr/>
          <p:nvPr/>
        </p:nvGrpSpPr>
        <p:grpSpPr>
          <a:xfrm>
            <a:off x="6918754" y="2906941"/>
            <a:ext cx="4490839" cy="1119400"/>
            <a:chOff x="6918754" y="2906941"/>
            <a:chExt cx="4490839" cy="1119400"/>
          </a:xfrm>
        </p:grpSpPr>
        <p:sp>
          <p:nvSpPr>
            <p:cNvPr id="64" name="Freihandform 29">
              <a:extLst>
                <a:ext uri="{FF2B5EF4-FFF2-40B4-BE49-F238E27FC236}">
                  <a16:creationId xmlns:a16="http://schemas.microsoft.com/office/drawing/2014/main" id="{A89C2CAE-5652-4C86-AA74-308D8380306E}"/>
                </a:ext>
              </a:extLst>
            </p:cNvPr>
            <p:cNvSpPr/>
            <p:nvPr/>
          </p:nvSpPr>
          <p:spPr>
            <a:xfrm>
              <a:off x="8111831" y="3020490"/>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5" name="Gerader Verbinder 64">
              <a:extLst>
                <a:ext uri="{FF2B5EF4-FFF2-40B4-BE49-F238E27FC236}">
                  <a16:creationId xmlns:a16="http://schemas.microsoft.com/office/drawing/2014/main" id="{8578FF28-F3B1-4810-83E1-65DE7944CDE7}"/>
                </a:ext>
              </a:extLst>
            </p:cNvPr>
            <p:cNvCxnSpPr>
              <a:cxnSpLocks/>
            </p:cNvCxnSpPr>
            <p:nvPr/>
          </p:nvCxnSpPr>
          <p:spPr>
            <a:xfrm>
              <a:off x="6979688" y="3469673"/>
              <a:ext cx="43435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Freihandform 31">
              <a:extLst>
                <a:ext uri="{FF2B5EF4-FFF2-40B4-BE49-F238E27FC236}">
                  <a16:creationId xmlns:a16="http://schemas.microsoft.com/office/drawing/2014/main" id="{F70BBDBE-E229-46BB-A2F7-09582348E001}"/>
                </a:ext>
              </a:extLst>
            </p:cNvPr>
            <p:cNvSpPr/>
            <p:nvPr/>
          </p:nvSpPr>
          <p:spPr>
            <a:xfrm>
              <a:off x="7070816" y="3025470"/>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8" name="Gerade Verbindung mit Pfeil 67">
              <a:extLst>
                <a:ext uri="{FF2B5EF4-FFF2-40B4-BE49-F238E27FC236}">
                  <a16:creationId xmlns:a16="http://schemas.microsoft.com/office/drawing/2014/main" id="{A38D8662-6984-4667-821A-B34C56199D03}"/>
                </a:ext>
              </a:extLst>
            </p:cNvPr>
            <p:cNvCxnSpPr>
              <a:cxnSpLocks/>
              <a:endCxn id="66" idx="1"/>
            </p:cNvCxnSpPr>
            <p:nvPr/>
          </p:nvCxnSpPr>
          <p:spPr>
            <a:xfrm flipH="1" flipV="1">
              <a:off x="7330274" y="3025470"/>
              <a:ext cx="562" cy="44420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3A4EEE25-65C5-4705-BC58-236917915DE0}"/>
                </a:ext>
              </a:extLst>
            </p:cNvPr>
            <p:cNvCxnSpPr>
              <a:cxnSpLocks/>
            </p:cNvCxnSpPr>
            <p:nvPr/>
          </p:nvCxnSpPr>
          <p:spPr>
            <a:xfrm>
              <a:off x="7855831" y="3470534"/>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65F33255-0D14-442E-887B-3D493DFA07BD}"/>
                </a:ext>
              </a:extLst>
            </p:cNvPr>
            <p:cNvCxnSpPr>
              <a:cxnSpLocks/>
            </p:cNvCxnSpPr>
            <p:nvPr/>
          </p:nvCxnSpPr>
          <p:spPr>
            <a:xfrm flipH="1" flipV="1">
              <a:off x="8374174" y="3022440"/>
              <a:ext cx="562" cy="44420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7660653C-5324-4590-8327-D8676CCB7151}"/>
                </a:ext>
              </a:extLst>
            </p:cNvPr>
            <p:cNvCxnSpPr>
              <a:cxnSpLocks/>
            </p:cNvCxnSpPr>
            <p:nvPr/>
          </p:nvCxnSpPr>
          <p:spPr>
            <a:xfrm>
              <a:off x="8899731" y="3467505"/>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61" name="Rechteck 60">
              <a:extLst>
                <a:ext uri="{FF2B5EF4-FFF2-40B4-BE49-F238E27FC236}">
                  <a16:creationId xmlns:a16="http://schemas.microsoft.com/office/drawing/2014/main" id="{3FBE5598-940A-4FAB-A7B8-179DEC0ECDBD}"/>
                </a:ext>
              </a:extLst>
            </p:cNvPr>
            <p:cNvSpPr/>
            <p:nvPr/>
          </p:nvSpPr>
          <p:spPr>
            <a:xfrm>
              <a:off x="6918754" y="2906941"/>
              <a:ext cx="4490839"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117" name="Freihandform 29">
              <a:extLst>
                <a:ext uri="{FF2B5EF4-FFF2-40B4-BE49-F238E27FC236}">
                  <a16:creationId xmlns:a16="http://schemas.microsoft.com/office/drawing/2014/main" id="{C8315CB1-E33B-44E0-8EE1-AFE5FE6ACD31}"/>
                </a:ext>
              </a:extLst>
            </p:cNvPr>
            <p:cNvSpPr/>
            <p:nvPr/>
          </p:nvSpPr>
          <p:spPr>
            <a:xfrm>
              <a:off x="9151160" y="3027743"/>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8" name="Gerade Verbindung mit Pfeil 117">
              <a:extLst>
                <a:ext uri="{FF2B5EF4-FFF2-40B4-BE49-F238E27FC236}">
                  <a16:creationId xmlns:a16="http://schemas.microsoft.com/office/drawing/2014/main" id="{EAAE9277-9D28-4D4B-8035-E14A18D250D5}"/>
                </a:ext>
              </a:extLst>
            </p:cNvPr>
            <p:cNvCxnSpPr>
              <a:cxnSpLocks/>
            </p:cNvCxnSpPr>
            <p:nvPr/>
          </p:nvCxnSpPr>
          <p:spPr>
            <a:xfrm flipH="1" flipV="1">
              <a:off x="9413503" y="3029693"/>
              <a:ext cx="562" cy="44420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9" name="Gerade Verbindung mit Pfeil 118">
              <a:extLst>
                <a:ext uri="{FF2B5EF4-FFF2-40B4-BE49-F238E27FC236}">
                  <a16:creationId xmlns:a16="http://schemas.microsoft.com/office/drawing/2014/main" id="{514079AE-2E15-4DBC-85AC-1FD1EA781A53}"/>
                </a:ext>
              </a:extLst>
            </p:cNvPr>
            <p:cNvCxnSpPr>
              <a:cxnSpLocks/>
            </p:cNvCxnSpPr>
            <p:nvPr/>
          </p:nvCxnSpPr>
          <p:spPr>
            <a:xfrm>
              <a:off x="9939060" y="3474758"/>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120" name="Freihandform 29">
              <a:extLst>
                <a:ext uri="{FF2B5EF4-FFF2-40B4-BE49-F238E27FC236}">
                  <a16:creationId xmlns:a16="http://schemas.microsoft.com/office/drawing/2014/main" id="{F901CB62-11B7-4CEB-B48E-C380B150A2A6}"/>
                </a:ext>
              </a:extLst>
            </p:cNvPr>
            <p:cNvSpPr/>
            <p:nvPr/>
          </p:nvSpPr>
          <p:spPr>
            <a:xfrm>
              <a:off x="10190489" y="3034996"/>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1" name="Gerade Verbindung mit Pfeil 120">
              <a:extLst>
                <a:ext uri="{FF2B5EF4-FFF2-40B4-BE49-F238E27FC236}">
                  <a16:creationId xmlns:a16="http://schemas.microsoft.com/office/drawing/2014/main" id="{1846AFD4-09F9-437D-9F8A-0DB50439011D}"/>
                </a:ext>
              </a:extLst>
            </p:cNvPr>
            <p:cNvCxnSpPr>
              <a:cxnSpLocks/>
            </p:cNvCxnSpPr>
            <p:nvPr/>
          </p:nvCxnSpPr>
          <p:spPr>
            <a:xfrm flipH="1" flipV="1">
              <a:off x="10452832" y="3036946"/>
              <a:ext cx="562" cy="44420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0C04F0E8-2BA9-4024-854C-9CBAC196E377}"/>
                </a:ext>
              </a:extLst>
            </p:cNvPr>
            <p:cNvCxnSpPr>
              <a:cxnSpLocks/>
            </p:cNvCxnSpPr>
            <p:nvPr/>
          </p:nvCxnSpPr>
          <p:spPr>
            <a:xfrm>
              <a:off x="10978389" y="3482011"/>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123" name="Gruppieren 122">
            <a:extLst>
              <a:ext uri="{FF2B5EF4-FFF2-40B4-BE49-F238E27FC236}">
                <a16:creationId xmlns:a16="http://schemas.microsoft.com/office/drawing/2014/main" id="{E2287A7A-3A0C-4673-9B77-20257691760C}"/>
              </a:ext>
            </a:extLst>
          </p:cNvPr>
          <p:cNvGrpSpPr/>
          <p:nvPr/>
        </p:nvGrpSpPr>
        <p:grpSpPr>
          <a:xfrm>
            <a:off x="6918754" y="4618637"/>
            <a:ext cx="4490839" cy="1119400"/>
            <a:chOff x="6918754" y="2906941"/>
            <a:chExt cx="4490839" cy="1119400"/>
          </a:xfrm>
        </p:grpSpPr>
        <p:sp>
          <p:nvSpPr>
            <p:cNvPr id="124" name="Freihandform 29">
              <a:extLst>
                <a:ext uri="{FF2B5EF4-FFF2-40B4-BE49-F238E27FC236}">
                  <a16:creationId xmlns:a16="http://schemas.microsoft.com/office/drawing/2014/main" id="{D752EB50-94EC-45F7-9FF2-CA02F12CCA0B}"/>
                </a:ext>
              </a:extLst>
            </p:cNvPr>
            <p:cNvSpPr/>
            <p:nvPr/>
          </p:nvSpPr>
          <p:spPr>
            <a:xfrm>
              <a:off x="8111831" y="3020490"/>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5" name="Gerader Verbinder 124">
              <a:extLst>
                <a:ext uri="{FF2B5EF4-FFF2-40B4-BE49-F238E27FC236}">
                  <a16:creationId xmlns:a16="http://schemas.microsoft.com/office/drawing/2014/main" id="{60C4A958-8819-4499-B1D4-18EBB278B1E2}"/>
                </a:ext>
              </a:extLst>
            </p:cNvPr>
            <p:cNvCxnSpPr>
              <a:cxnSpLocks/>
            </p:cNvCxnSpPr>
            <p:nvPr/>
          </p:nvCxnSpPr>
          <p:spPr>
            <a:xfrm>
              <a:off x="6979688" y="3469673"/>
              <a:ext cx="43435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Freihandform 31">
              <a:extLst>
                <a:ext uri="{FF2B5EF4-FFF2-40B4-BE49-F238E27FC236}">
                  <a16:creationId xmlns:a16="http://schemas.microsoft.com/office/drawing/2014/main" id="{39571DAA-00A4-46FE-B7C0-9C3160B339A3}"/>
                </a:ext>
              </a:extLst>
            </p:cNvPr>
            <p:cNvSpPr/>
            <p:nvPr/>
          </p:nvSpPr>
          <p:spPr>
            <a:xfrm>
              <a:off x="7070816" y="3025470"/>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7" name="Gerade Verbindung mit Pfeil 126">
              <a:extLst>
                <a:ext uri="{FF2B5EF4-FFF2-40B4-BE49-F238E27FC236}">
                  <a16:creationId xmlns:a16="http://schemas.microsoft.com/office/drawing/2014/main" id="{744EC7A8-6676-419B-83D1-78F691E49C5C}"/>
                </a:ext>
              </a:extLst>
            </p:cNvPr>
            <p:cNvCxnSpPr>
              <a:cxnSpLocks/>
              <a:endCxn id="126" idx="1"/>
            </p:cNvCxnSpPr>
            <p:nvPr/>
          </p:nvCxnSpPr>
          <p:spPr>
            <a:xfrm flipH="1" flipV="1">
              <a:off x="7330274" y="3025470"/>
              <a:ext cx="562" cy="44420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8" name="Gerade Verbindung mit Pfeil 127">
              <a:extLst>
                <a:ext uri="{FF2B5EF4-FFF2-40B4-BE49-F238E27FC236}">
                  <a16:creationId xmlns:a16="http://schemas.microsoft.com/office/drawing/2014/main" id="{C6548A13-C6E5-4F86-AD43-D01ABDBAD071}"/>
                </a:ext>
              </a:extLst>
            </p:cNvPr>
            <p:cNvCxnSpPr>
              <a:cxnSpLocks/>
            </p:cNvCxnSpPr>
            <p:nvPr/>
          </p:nvCxnSpPr>
          <p:spPr>
            <a:xfrm>
              <a:off x="7987911" y="3470534"/>
              <a:ext cx="0" cy="28549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29" name="Gerade Verbindung mit Pfeil 128">
              <a:extLst>
                <a:ext uri="{FF2B5EF4-FFF2-40B4-BE49-F238E27FC236}">
                  <a16:creationId xmlns:a16="http://schemas.microsoft.com/office/drawing/2014/main" id="{8C03B2D4-626A-49FA-9F57-9B5FB4F163CD}"/>
                </a:ext>
              </a:extLst>
            </p:cNvPr>
            <p:cNvCxnSpPr>
              <a:cxnSpLocks/>
              <a:endCxn id="124" idx="2"/>
            </p:cNvCxnSpPr>
            <p:nvPr/>
          </p:nvCxnSpPr>
          <p:spPr>
            <a:xfrm flipH="1">
              <a:off x="8627830" y="3466642"/>
              <a:ext cx="476" cy="4273"/>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0" name="Gerade Verbindung mit Pfeil 129">
              <a:extLst>
                <a:ext uri="{FF2B5EF4-FFF2-40B4-BE49-F238E27FC236}">
                  <a16:creationId xmlns:a16="http://schemas.microsoft.com/office/drawing/2014/main" id="{7E442F15-5217-4D43-8FBB-DBDFFC7883F3}"/>
                </a:ext>
              </a:extLst>
            </p:cNvPr>
            <p:cNvCxnSpPr>
              <a:cxnSpLocks/>
            </p:cNvCxnSpPr>
            <p:nvPr/>
          </p:nvCxnSpPr>
          <p:spPr>
            <a:xfrm flipV="1">
              <a:off x="9275651" y="3197224"/>
              <a:ext cx="0" cy="270281"/>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131" name="Rechteck 130">
              <a:extLst>
                <a:ext uri="{FF2B5EF4-FFF2-40B4-BE49-F238E27FC236}">
                  <a16:creationId xmlns:a16="http://schemas.microsoft.com/office/drawing/2014/main" id="{00CA135A-7291-4AF8-91E2-C91C9983CCFE}"/>
                </a:ext>
              </a:extLst>
            </p:cNvPr>
            <p:cNvSpPr/>
            <p:nvPr/>
          </p:nvSpPr>
          <p:spPr>
            <a:xfrm>
              <a:off x="6918754" y="2906941"/>
              <a:ext cx="4490839"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132" name="Freihandform 29">
              <a:extLst>
                <a:ext uri="{FF2B5EF4-FFF2-40B4-BE49-F238E27FC236}">
                  <a16:creationId xmlns:a16="http://schemas.microsoft.com/office/drawing/2014/main" id="{3049DADE-E61B-4B94-A516-B603F7B4E355}"/>
                </a:ext>
              </a:extLst>
            </p:cNvPr>
            <p:cNvSpPr/>
            <p:nvPr/>
          </p:nvSpPr>
          <p:spPr>
            <a:xfrm>
              <a:off x="9151160" y="3027743"/>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4" name="Gerade Verbindung mit Pfeil 133">
              <a:extLst>
                <a:ext uri="{FF2B5EF4-FFF2-40B4-BE49-F238E27FC236}">
                  <a16:creationId xmlns:a16="http://schemas.microsoft.com/office/drawing/2014/main" id="{4AC5CE5E-967A-4D7F-BD79-93176FA82FF9}"/>
                </a:ext>
              </a:extLst>
            </p:cNvPr>
            <p:cNvCxnSpPr>
              <a:cxnSpLocks/>
            </p:cNvCxnSpPr>
            <p:nvPr/>
          </p:nvCxnSpPr>
          <p:spPr>
            <a:xfrm>
              <a:off x="9939060" y="3474758"/>
              <a:ext cx="0" cy="42420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135" name="Freihandform 29">
              <a:extLst>
                <a:ext uri="{FF2B5EF4-FFF2-40B4-BE49-F238E27FC236}">
                  <a16:creationId xmlns:a16="http://schemas.microsoft.com/office/drawing/2014/main" id="{9B4DF646-01AD-4B54-926A-5577B5A1D074}"/>
                </a:ext>
              </a:extLst>
            </p:cNvPr>
            <p:cNvSpPr/>
            <p:nvPr/>
          </p:nvSpPr>
          <p:spPr>
            <a:xfrm>
              <a:off x="10190489" y="3034996"/>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6" name="Gerade Verbindung mit Pfeil 135">
              <a:extLst>
                <a:ext uri="{FF2B5EF4-FFF2-40B4-BE49-F238E27FC236}">
                  <a16:creationId xmlns:a16="http://schemas.microsoft.com/office/drawing/2014/main" id="{7F048CBD-AFE5-4D29-BEBB-788BD7877C2B}"/>
                </a:ext>
              </a:extLst>
            </p:cNvPr>
            <p:cNvCxnSpPr>
              <a:cxnSpLocks/>
            </p:cNvCxnSpPr>
            <p:nvPr/>
          </p:nvCxnSpPr>
          <p:spPr>
            <a:xfrm flipV="1">
              <a:off x="10585000" y="3247571"/>
              <a:ext cx="0" cy="233577"/>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7" name="Gerade Verbindung mit Pfeil 136">
              <a:extLst>
                <a:ext uri="{FF2B5EF4-FFF2-40B4-BE49-F238E27FC236}">
                  <a16:creationId xmlns:a16="http://schemas.microsoft.com/office/drawing/2014/main" id="{680F42D5-49E3-4965-9F4C-3B6CC2D4EA32}"/>
                </a:ext>
              </a:extLst>
            </p:cNvPr>
            <p:cNvCxnSpPr>
              <a:cxnSpLocks/>
              <a:endCxn id="135" idx="4"/>
            </p:cNvCxnSpPr>
            <p:nvPr/>
          </p:nvCxnSpPr>
          <p:spPr>
            <a:xfrm flipH="1">
              <a:off x="11231503" y="3482011"/>
              <a:ext cx="510" cy="341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grpSp>
      <p:cxnSp>
        <p:nvCxnSpPr>
          <p:cNvPr id="39" name="Gerader Verbinder 38">
            <a:extLst>
              <a:ext uri="{FF2B5EF4-FFF2-40B4-BE49-F238E27FC236}">
                <a16:creationId xmlns:a16="http://schemas.microsoft.com/office/drawing/2014/main" id="{0C9741B5-C647-4887-99B2-44EC56A5A1FD}"/>
              </a:ext>
            </a:extLst>
          </p:cNvPr>
          <p:cNvCxnSpPr>
            <a:stCxn id="66" idx="1"/>
            <a:endCxn id="66" idx="3"/>
          </p:cNvCxnSpPr>
          <p:nvPr/>
        </p:nvCxnSpPr>
        <p:spPr>
          <a:xfrm>
            <a:off x="7330274" y="3025470"/>
            <a:ext cx="513082" cy="88558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BF1D129A-6B50-4AF4-8CBE-BEE0FD14D72F}"/>
              </a:ext>
            </a:extLst>
          </p:cNvPr>
          <p:cNvCxnSpPr>
            <a:cxnSpLocks/>
            <a:stCxn id="64" idx="1"/>
            <a:endCxn id="66" idx="3"/>
          </p:cNvCxnSpPr>
          <p:nvPr/>
        </p:nvCxnSpPr>
        <p:spPr>
          <a:xfrm flipH="1">
            <a:off x="7843356" y="3020490"/>
            <a:ext cx="527933" cy="89056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1052FE58-6201-458D-9B0A-51E2B4A43530}"/>
              </a:ext>
            </a:extLst>
          </p:cNvPr>
          <p:cNvCxnSpPr>
            <a:cxnSpLocks/>
            <a:stCxn id="64" idx="1"/>
            <a:endCxn id="64" idx="3"/>
          </p:cNvCxnSpPr>
          <p:nvPr/>
        </p:nvCxnSpPr>
        <p:spPr>
          <a:xfrm>
            <a:off x="8371289" y="3020490"/>
            <a:ext cx="513082" cy="88558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0" name="Gerader Verbinder 139">
            <a:extLst>
              <a:ext uri="{FF2B5EF4-FFF2-40B4-BE49-F238E27FC236}">
                <a16:creationId xmlns:a16="http://schemas.microsoft.com/office/drawing/2014/main" id="{B2292E31-AFC2-411E-8008-87D96C462F61}"/>
              </a:ext>
            </a:extLst>
          </p:cNvPr>
          <p:cNvCxnSpPr>
            <a:cxnSpLocks/>
            <a:stCxn id="64" idx="3"/>
            <a:endCxn id="117" idx="1"/>
          </p:cNvCxnSpPr>
          <p:nvPr/>
        </p:nvCxnSpPr>
        <p:spPr>
          <a:xfrm flipV="1">
            <a:off x="8884371" y="3027743"/>
            <a:ext cx="526247" cy="878328"/>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5931A901-1193-402B-B046-AC55BF41C826}"/>
              </a:ext>
            </a:extLst>
          </p:cNvPr>
          <p:cNvCxnSpPr>
            <a:cxnSpLocks/>
            <a:stCxn id="117" idx="3"/>
            <a:endCxn id="117" idx="1"/>
          </p:cNvCxnSpPr>
          <p:nvPr/>
        </p:nvCxnSpPr>
        <p:spPr>
          <a:xfrm flipH="1" flipV="1">
            <a:off x="9410618" y="3027743"/>
            <a:ext cx="513082" cy="88558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Gerader Verbinder 143">
            <a:extLst>
              <a:ext uri="{FF2B5EF4-FFF2-40B4-BE49-F238E27FC236}">
                <a16:creationId xmlns:a16="http://schemas.microsoft.com/office/drawing/2014/main" id="{616CCB79-E3F8-445E-A33B-AC78528C17D7}"/>
              </a:ext>
            </a:extLst>
          </p:cNvPr>
          <p:cNvCxnSpPr>
            <a:cxnSpLocks/>
            <a:stCxn id="120" idx="1"/>
            <a:endCxn id="117" idx="3"/>
          </p:cNvCxnSpPr>
          <p:nvPr/>
        </p:nvCxnSpPr>
        <p:spPr>
          <a:xfrm flipH="1">
            <a:off x="9923700" y="3034996"/>
            <a:ext cx="526247" cy="878328"/>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58311C8F-BF20-4CE6-BF77-543241A772E7}"/>
              </a:ext>
            </a:extLst>
          </p:cNvPr>
          <p:cNvCxnSpPr>
            <a:cxnSpLocks/>
            <a:stCxn id="120" idx="1"/>
            <a:endCxn id="120" idx="3"/>
          </p:cNvCxnSpPr>
          <p:nvPr/>
        </p:nvCxnSpPr>
        <p:spPr>
          <a:xfrm>
            <a:off x="10449947" y="3034996"/>
            <a:ext cx="513082" cy="885581"/>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16DBD835-14F7-4C10-8B43-E75BC582F6A1}"/>
              </a:ext>
            </a:extLst>
          </p:cNvPr>
          <p:cNvCxnSpPr>
            <a:cxnSpLocks/>
            <a:stCxn id="126" idx="1"/>
          </p:cNvCxnSpPr>
          <p:nvPr/>
        </p:nvCxnSpPr>
        <p:spPr>
          <a:xfrm>
            <a:off x="7330274" y="4737166"/>
            <a:ext cx="657637" cy="730554"/>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D31824D5-2CE2-4450-8B8B-4C10C81C1EC5}"/>
              </a:ext>
            </a:extLst>
          </p:cNvPr>
          <p:cNvCxnSpPr>
            <a:cxnSpLocks/>
            <a:endCxn id="124" idx="2"/>
          </p:cNvCxnSpPr>
          <p:nvPr/>
        </p:nvCxnSpPr>
        <p:spPr>
          <a:xfrm flipV="1">
            <a:off x="7987911" y="5182611"/>
            <a:ext cx="639919" cy="300312"/>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DCB2FF2D-25AC-4671-A830-050A7844F973}"/>
              </a:ext>
            </a:extLst>
          </p:cNvPr>
          <p:cNvCxnSpPr>
            <a:cxnSpLocks/>
            <a:stCxn id="124" idx="2"/>
          </p:cNvCxnSpPr>
          <p:nvPr/>
        </p:nvCxnSpPr>
        <p:spPr>
          <a:xfrm flipV="1">
            <a:off x="8627830" y="4922591"/>
            <a:ext cx="646502" cy="260020"/>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61E0CF59-4F71-4992-A50E-53F97A15F58B}"/>
              </a:ext>
            </a:extLst>
          </p:cNvPr>
          <p:cNvCxnSpPr>
            <a:cxnSpLocks/>
            <a:endCxn id="132" idx="3"/>
          </p:cNvCxnSpPr>
          <p:nvPr/>
        </p:nvCxnSpPr>
        <p:spPr>
          <a:xfrm>
            <a:off x="9267749" y="4922591"/>
            <a:ext cx="655951" cy="702429"/>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E703914D-C1CE-427B-AE50-57A870235CD4}"/>
              </a:ext>
            </a:extLst>
          </p:cNvPr>
          <p:cNvCxnSpPr>
            <a:cxnSpLocks/>
            <a:stCxn id="132" idx="3"/>
          </p:cNvCxnSpPr>
          <p:nvPr/>
        </p:nvCxnSpPr>
        <p:spPr>
          <a:xfrm flipV="1">
            <a:off x="9923700" y="4959267"/>
            <a:ext cx="661300" cy="665753"/>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9DBAEB61-1961-4758-AC49-7DD609C2932B}"/>
              </a:ext>
            </a:extLst>
          </p:cNvPr>
          <p:cNvCxnSpPr>
            <a:cxnSpLocks/>
            <a:endCxn id="135" idx="4"/>
          </p:cNvCxnSpPr>
          <p:nvPr/>
        </p:nvCxnSpPr>
        <p:spPr>
          <a:xfrm>
            <a:off x="10579651" y="4952014"/>
            <a:ext cx="651852" cy="245103"/>
          </a:xfrm>
          <a:prstGeom prst="line">
            <a:avLst/>
          </a:prstGeom>
          <a:ln w="19050" cap="flat">
            <a:solidFill>
              <a:schemeClr val="accent5">
                <a:lumMod val="60000"/>
                <a:lumOff val="40000"/>
              </a:schemeClr>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67" name="Pfeil: nach rechts 166">
            <a:extLst>
              <a:ext uri="{FF2B5EF4-FFF2-40B4-BE49-F238E27FC236}">
                <a16:creationId xmlns:a16="http://schemas.microsoft.com/office/drawing/2014/main" id="{BE01041F-5057-447A-827E-1DDE530D998D}"/>
              </a:ext>
            </a:extLst>
          </p:cNvPr>
          <p:cNvSpPr/>
          <p:nvPr/>
        </p:nvSpPr>
        <p:spPr>
          <a:xfrm rot="5400000">
            <a:off x="8965529" y="4160537"/>
            <a:ext cx="363928" cy="347071"/>
          </a:xfrm>
          <a:prstGeom prst="rightArrow">
            <a:avLst/>
          </a:prstGeom>
          <a:solidFill>
            <a:schemeClr val="bg1">
              <a:lumMod val="50000"/>
            </a:schemeClr>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dirty="0" err="1">
              <a:solidFill>
                <a:schemeClr val="tx1">
                  <a:lumMod val="75000"/>
                  <a:lumOff val="25000"/>
                </a:schemeClr>
              </a:solidFill>
            </a:endParaRPr>
          </a:p>
        </p:txBody>
      </p:sp>
      <p:sp>
        <p:nvSpPr>
          <p:cNvPr id="168" name="Textfeld 167">
            <a:extLst>
              <a:ext uri="{FF2B5EF4-FFF2-40B4-BE49-F238E27FC236}">
                <a16:creationId xmlns:a16="http://schemas.microsoft.com/office/drawing/2014/main" id="{105FF336-5AFB-4729-BE6C-D2497E313E21}"/>
              </a:ext>
            </a:extLst>
          </p:cNvPr>
          <p:cNvSpPr txBox="1"/>
          <p:nvPr/>
        </p:nvSpPr>
        <p:spPr>
          <a:xfrm>
            <a:off x="9451371" y="4082110"/>
            <a:ext cx="1780132" cy="506963"/>
          </a:xfrm>
          <a:prstGeom prst="rect">
            <a:avLst/>
          </a:prstGeom>
        </p:spPr>
        <p:txBody>
          <a:bodyPr wrap="none" lIns="0" tIns="0" rIns="0" bIns="0" rtlCol="0">
            <a:noAutofit/>
          </a:bodyPr>
          <a:lstStyle/>
          <a:p>
            <a:pPr marL="0" indent="0" algn="l">
              <a:buFontTx/>
              <a:buNone/>
            </a:pPr>
            <a:r>
              <a:rPr lang="de-DE" sz="1400" i="1" dirty="0" err="1">
                <a:solidFill>
                  <a:schemeClr val="tx1">
                    <a:lumMod val="75000"/>
                    <a:lumOff val="25000"/>
                  </a:schemeClr>
                </a:solidFill>
              </a:rPr>
              <a:t>decreased</a:t>
            </a:r>
            <a:br>
              <a:rPr lang="de-DE" sz="1400" i="1" dirty="0">
                <a:solidFill>
                  <a:schemeClr val="tx1">
                    <a:lumMod val="75000"/>
                    <a:lumOff val="25000"/>
                  </a:schemeClr>
                </a:solidFill>
              </a:rPr>
            </a:br>
            <a:r>
              <a:rPr lang="de-DE" sz="1400" i="1" dirty="0" err="1">
                <a:solidFill>
                  <a:schemeClr val="tx1">
                    <a:lumMod val="75000"/>
                    <a:lumOff val="25000"/>
                  </a:schemeClr>
                </a:solidFill>
              </a:rPr>
              <a:t>sampling</a:t>
            </a:r>
            <a:r>
              <a:rPr lang="de-DE" sz="1400" i="1" dirty="0">
                <a:solidFill>
                  <a:schemeClr val="tx1">
                    <a:lumMod val="75000"/>
                    <a:lumOff val="25000"/>
                  </a:schemeClr>
                </a:solidFill>
              </a:rPr>
              <a:t> </a:t>
            </a:r>
            <a:r>
              <a:rPr lang="de-DE" sz="1400" i="1" dirty="0" err="1">
                <a:solidFill>
                  <a:schemeClr val="tx1">
                    <a:lumMod val="75000"/>
                    <a:lumOff val="25000"/>
                  </a:schemeClr>
                </a:solidFill>
              </a:rPr>
              <a:t>frequency</a:t>
            </a:r>
            <a:endParaRPr lang="de-DE" sz="1400" i="1" dirty="0">
              <a:solidFill>
                <a:schemeClr val="tx1">
                  <a:lumMod val="75000"/>
                  <a:lumOff val="25000"/>
                </a:schemeClr>
              </a:solidFill>
            </a:endParaRPr>
          </a:p>
        </p:txBody>
      </p:sp>
      <p:sp>
        <p:nvSpPr>
          <p:cNvPr id="169" name="Rechteck 168">
            <a:extLst>
              <a:ext uri="{FF2B5EF4-FFF2-40B4-BE49-F238E27FC236}">
                <a16:creationId xmlns:a16="http://schemas.microsoft.com/office/drawing/2014/main" id="{2D4A8617-D824-4275-9CA1-EED39EE596A4}"/>
              </a:ext>
            </a:extLst>
          </p:cNvPr>
          <p:cNvSpPr/>
          <p:nvPr/>
        </p:nvSpPr>
        <p:spPr>
          <a:xfrm>
            <a:off x="1022027" y="2901531"/>
            <a:ext cx="4680097" cy="2874793"/>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Tree>
    <p:extLst>
      <p:ext uri="{BB962C8B-B14F-4D97-AF65-F5344CB8AC3E}">
        <p14:creationId xmlns:p14="http://schemas.microsoft.com/office/powerpoint/2010/main" val="9018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25A33-BD19-43C0-93EC-0E154CA6865B}"/>
              </a:ext>
            </a:extLst>
          </p:cNvPr>
          <p:cNvSpPr>
            <a:spLocks noGrp="1"/>
          </p:cNvSpPr>
          <p:nvPr>
            <p:ph type="title"/>
          </p:nvPr>
        </p:nvSpPr>
        <p:spPr/>
        <p:txBody>
          <a:bodyPr/>
          <a:lstStyle/>
          <a:p>
            <a:r>
              <a:rPr lang="de-DE"/>
              <a:t>Data Classification </a:t>
            </a:r>
            <a:r>
              <a:rPr lang="de-DE" err="1"/>
              <a:t>Schemes</a:t>
            </a:r>
            <a:endParaRPr lang="de-DE"/>
          </a:p>
        </p:txBody>
      </p:sp>
      <p:sp>
        <p:nvSpPr>
          <p:cNvPr id="3" name="Textplatzhalter 2">
            <a:extLst>
              <a:ext uri="{FF2B5EF4-FFF2-40B4-BE49-F238E27FC236}">
                <a16:creationId xmlns:a16="http://schemas.microsoft.com/office/drawing/2014/main" id="{2947634D-0078-426A-8646-561D5453A51B}"/>
              </a:ext>
            </a:extLst>
          </p:cNvPr>
          <p:cNvSpPr>
            <a:spLocks noGrp="1"/>
          </p:cNvSpPr>
          <p:nvPr>
            <p:ph type="body" sz="quarter" idx="13"/>
          </p:nvPr>
        </p:nvSpPr>
        <p:spPr/>
        <p:txBody>
          <a:bodyPr/>
          <a:lstStyle/>
          <a:p>
            <a:r>
              <a:rPr lang="de-DE" err="1"/>
              <a:t>Characteristics</a:t>
            </a:r>
            <a:r>
              <a:rPr lang="de-DE"/>
              <a:t> </a:t>
            </a:r>
            <a:r>
              <a:rPr lang="de-DE" err="1"/>
              <a:t>of</a:t>
            </a:r>
            <a:r>
              <a:rPr lang="de-DE"/>
              <a:t> Big Data</a:t>
            </a:r>
          </a:p>
        </p:txBody>
      </p:sp>
      <p:sp>
        <p:nvSpPr>
          <p:cNvPr id="7" name="Fußzeilenplatzhalter 8">
            <a:extLst>
              <a:ext uri="{FF2B5EF4-FFF2-40B4-BE49-F238E27FC236}">
                <a16:creationId xmlns:a16="http://schemas.microsoft.com/office/drawing/2014/main" id="{9B007C0C-7BFC-4FE2-B5FE-0093DDB60E0E}"/>
              </a:ext>
            </a:extLst>
          </p:cNvPr>
          <p:cNvSpPr>
            <a:spLocks noGrp="1"/>
          </p:cNvSpPr>
          <p:nvPr>
            <p:ph type="ftr" sz="quarter" idx="10"/>
          </p:nvPr>
        </p:nvSpPr>
        <p:spPr>
          <a:xfrm>
            <a:off x="1126821" y="6390000"/>
            <a:ext cx="4969177" cy="288000"/>
          </a:xfrm>
        </p:spPr>
        <p:txBody>
          <a:bodyPr/>
          <a:lstStyle/>
          <a:p>
            <a:r>
              <a:rPr lang="de-DE" noProof="0"/>
              <a:t>© Heinz Nixdorf Institut / Fraunhofer IEM</a:t>
            </a:r>
          </a:p>
        </p:txBody>
      </p:sp>
      <p:sp>
        <p:nvSpPr>
          <p:cNvPr id="9" name="Foliennummernplatzhalter 9">
            <a:extLst>
              <a:ext uri="{FF2B5EF4-FFF2-40B4-BE49-F238E27FC236}">
                <a16:creationId xmlns:a16="http://schemas.microsoft.com/office/drawing/2014/main" id="{CE347EB9-4F8D-4A30-9E37-F29F47EE72BF}"/>
              </a:ext>
            </a:extLst>
          </p:cNvPr>
          <p:cNvSpPr>
            <a:spLocks noGrp="1"/>
          </p:cNvSpPr>
          <p:nvPr>
            <p:ph type="sldNum" sz="quarter" idx="11"/>
          </p:nvPr>
        </p:nvSpPr>
        <p:spPr>
          <a:xfrm>
            <a:off x="540070" y="6390000"/>
            <a:ext cx="226830" cy="288000"/>
          </a:xfrm>
        </p:spPr>
        <p:txBody>
          <a:bodyPr/>
          <a:lstStyle/>
          <a:p>
            <a:fld id="{65685BD5-7F70-499C-8F04-1460C72EE5D6}" type="slidenum">
              <a:rPr lang="de-DE" noProof="0" smtClean="0"/>
              <a:pPr/>
              <a:t>71</a:t>
            </a:fld>
            <a:endParaRPr lang="de-DE" noProof="0"/>
          </a:p>
        </p:txBody>
      </p:sp>
      <p:grpSp>
        <p:nvGrpSpPr>
          <p:cNvPr id="10" name="Gruppieren 9">
            <a:extLst>
              <a:ext uri="{FF2B5EF4-FFF2-40B4-BE49-F238E27FC236}">
                <a16:creationId xmlns:a16="http://schemas.microsoft.com/office/drawing/2014/main" id="{846353AE-E7BD-446F-910E-8449AB6F119F}"/>
              </a:ext>
            </a:extLst>
          </p:cNvPr>
          <p:cNvGrpSpPr>
            <a:grpSpLocks noChangeAspect="1"/>
          </p:cNvGrpSpPr>
          <p:nvPr/>
        </p:nvGrpSpPr>
        <p:grpSpPr>
          <a:xfrm>
            <a:off x="646406" y="1541798"/>
            <a:ext cx="4546971" cy="4546971"/>
            <a:chOff x="2327501" y="803501"/>
            <a:chExt cx="5250999" cy="5250999"/>
          </a:xfrm>
        </p:grpSpPr>
        <p:grpSp>
          <p:nvGrpSpPr>
            <p:cNvPr id="11" name="Gruppieren 10">
              <a:extLst>
                <a:ext uri="{FF2B5EF4-FFF2-40B4-BE49-F238E27FC236}">
                  <a16:creationId xmlns:a16="http://schemas.microsoft.com/office/drawing/2014/main" id="{B3AA0603-CA1B-4B54-9EA8-DDFF6799486A}"/>
                </a:ext>
              </a:extLst>
            </p:cNvPr>
            <p:cNvGrpSpPr/>
            <p:nvPr/>
          </p:nvGrpSpPr>
          <p:grpSpPr>
            <a:xfrm>
              <a:off x="2327501" y="803501"/>
              <a:ext cx="5250999" cy="5250999"/>
              <a:chOff x="2327500" y="803500"/>
              <a:chExt cx="5250999" cy="5250999"/>
            </a:xfrm>
          </p:grpSpPr>
          <p:sp>
            <p:nvSpPr>
              <p:cNvPr id="23" name="Teilkreis 22">
                <a:extLst>
                  <a:ext uri="{FF2B5EF4-FFF2-40B4-BE49-F238E27FC236}">
                    <a16:creationId xmlns:a16="http://schemas.microsoft.com/office/drawing/2014/main" id="{A107E81C-F18B-40F3-AE32-212C0233DFE9}"/>
                  </a:ext>
                </a:extLst>
              </p:cNvPr>
              <p:cNvSpPr/>
              <p:nvPr/>
            </p:nvSpPr>
            <p:spPr bwMode="auto">
              <a:xfrm>
                <a:off x="2327500" y="803500"/>
                <a:ext cx="5250999" cy="5250999"/>
              </a:xfrm>
              <a:prstGeom prst="pie">
                <a:avLst>
                  <a:gd name="adj1" fmla="val 11894239"/>
                  <a:gd name="adj2" fmla="val 16200000"/>
                </a:avLst>
              </a:prstGeom>
              <a:solidFill>
                <a:srgbClr val="FFE83F"/>
              </a:solidFill>
              <a:ln>
                <a:solidFill>
                  <a:srgbClr val="FFDD00"/>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1800" b="0" i="0" u="none" strike="noStrike" cap="none" normalizeH="0" baseline="0">
                  <a:ln>
                    <a:noFill/>
                  </a:ln>
                  <a:solidFill>
                    <a:schemeClr val="tx1"/>
                  </a:solidFill>
                  <a:effectLst/>
                  <a:latin typeface="Frutiger LT Com 55 Roman" pitchFamily="34" charset="0"/>
                </a:endParaRPr>
              </a:p>
            </p:txBody>
          </p:sp>
          <p:sp>
            <p:nvSpPr>
              <p:cNvPr id="24" name="Teilkreis 23">
                <a:extLst>
                  <a:ext uri="{FF2B5EF4-FFF2-40B4-BE49-F238E27FC236}">
                    <a16:creationId xmlns:a16="http://schemas.microsoft.com/office/drawing/2014/main" id="{B90F66D8-4699-40E5-9FBF-6B130C9D4FC4}"/>
                  </a:ext>
                </a:extLst>
              </p:cNvPr>
              <p:cNvSpPr/>
              <p:nvPr/>
            </p:nvSpPr>
            <p:spPr bwMode="auto">
              <a:xfrm rot="17280000">
                <a:off x="2327500" y="803500"/>
                <a:ext cx="5250999" cy="5250999"/>
              </a:xfrm>
              <a:prstGeom prst="pie">
                <a:avLst>
                  <a:gd name="adj1" fmla="val 11894239"/>
                  <a:gd name="adj2" fmla="val 16200000"/>
                </a:avLst>
              </a:prstGeom>
              <a:solidFill>
                <a:srgbClr val="98C57C"/>
              </a:solidFill>
              <a:ln>
                <a:solidFill>
                  <a:srgbClr val="78B458"/>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1800" b="0" i="0" u="none" strike="noStrike" cap="none" normalizeH="0" baseline="0">
                  <a:ln>
                    <a:noFill/>
                  </a:ln>
                  <a:solidFill>
                    <a:schemeClr val="tx1"/>
                  </a:solidFill>
                  <a:effectLst/>
                  <a:latin typeface="Frutiger LT Com 55 Roman" pitchFamily="34" charset="0"/>
                </a:endParaRPr>
              </a:p>
            </p:txBody>
          </p:sp>
          <p:sp>
            <p:nvSpPr>
              <p:cNvPr id="25" name="Teilkreis 24">
                <a:extLst>
                  <a:ext uri="{FF2B5EF4-FFF2-40B4-BE49-F238E27FC236}">
                    <a16:creationId xmlns:a16="http://schemas.microsoft.com/office/drawing/2014/main" id="{FBE2D0F0-EB33-4C86-830E-A9B3EF338690}"/>
                  </a:ext>
                </a:extLst>
              </p:cNvPr>
              <p:cNvSpPr/>
              <p:nvPr/>
            </p:nvSpPr>
            <p:spPr bwMode="auto">
              <a:xfrm rot="12960000">
                <a:off x="2327500" y="803500"/>
                <a:ext cx="5250999" cy="5250999"/>
              </a:xfrm>
              <a:prstGeom prst="pie">
                <a:avLst>
                  <a:gd name="adj1" fmla="val 11894239"/>
                  <a:gd name="adj2" fmla="val 16200000"/>
                </a:avLst>
              </a:prstGeom>
              <a:solidFill>
                <a:srgbClr val="E67C7D"/>
              </a:solidFill>
              <a:ln>
                <a:solidFill>
                  <a:srgbClr val="DB4848"/>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1800" b="0" i="0" u="none" strike="noStrike" cap="none" normalizeH="0" baseline="0">
                  <a:ln>
                    <a:noFill/>
                  </a:ln>
                  <a:solidFill>
                    <a:schemeClr val="tx1"/>
                  </a:solidFill>
                  <a:effectLst/>
                  <a:latin typeface="Frutiger LT Com 55 Roman" pitchFamily="34" charset="0"/>
                </a:endParaRPr>
              </a:p>
            </p:txBody>
          </p:sp>
          <p:sp>
            <p:nvSpPr>
              <p:cNvPr id="26" name="Teilkreis 25">
                <a:extLst>
                  <a:ext uri="{FF2B5EF4-FFF2-40B4-BE49-F238E27FC236}">
                    <a16:creationId xmlns:a16="http://schemas.microsoft.com/office/drawing/2014/main" id="{59649D7A-6F35-42A8-BEE0-803A1E5631E1}"/>
                  </a:ext>
                </a:extLst>
              </p:cNvPr>
              <p:cNvSpPr/>
              <p:nvPr/>
            </p:nvSpPr>
            <p:spPr bwMode="auto">
              <a:xfrm rot="8640000">
                <a:off x="2327500" y="803500"/>
                <a:ext cx="5250999" cy="5250999"/>
              </a:xfrm>
              <a:prstGeom prst="pie">
                <a:avLst>
                  <a:gd name="adj1" fmla="val 11894239"/>
                  <a:gd name="adj2" fmla="val 16200000"/>
                </a:avLst>
              </a:prstGeom>
              <a:solidFill>
                <a:srgbClr val="67AED9"/>
              </a:solidFill>
              <a:ln>
                <a:solidFill>
                  <a:srgbClr val="3391CA"/>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1800" b="0" i="0" u="none" strike="noStrike" cap="none" normalizeH="0" baseline="0">
                  <a:ln>
                    <a:noFill/>
                  </a:ln>
                  <a:solidFill>
                    <a:schemeClr val="tx1"/>
                  </a:solidFill>
                  <a:effectLst/>
                  <a:latin typeface="Frutiger LT Com 55 Roman" pitchFamily="34" charset="0"/>
                </a:endParaRPr>
              </a:p>
            </p:txBody>
          </p:sp>
          <p:sp>
            <p:nvSpPr>
              <p:cNvPr id="27" name="Teilkreis 26">
                <a:extLst>
                  <a:ext uri="{FF2B5EF4-FFF2-40B4-BE49-F238E27FC236}">
                    <a16:creationId xmlns:a16="http://schemas.microsoft.com/office/drawing/2014/main" id="{CDD2C032-DFB3-4682-B74C-565C3EA3115B}"/>
                  </a:ext>
                </a:extLst>
              </p:cNvPr>
              <p:cNvSpPr/>
              <p:nvPr/>
            </p:nvSpPr>
            <p:spPr bwMode="auto">
              <a:xfrm rot="4320000">
                <a:off x="2327500" y="803500"/>
                <a:ext cx="5250999" cy="5250999"/>
              </a:xfrm>
              <a:prstGeom prst="pie">
                <a:avLst>
                  <a:gd name="adj1" fmla="val 11894239"/>
                  <a:gd name="adj2" fmla="val 16200000"/>
                </a:avLst>
              </a:prstGeom>
              <a:solidFill>
                <a:srgbClr val="F9C162"/>
              </a:solidFill>
              <a:ln>
                <a:solidFill>
                  <a:srgbClr val="F6AE3C"/>
                </a:solidFill>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40000"/>
                  </a:spcAft>
                  <a:buClrTx/>
                  <a:buSzTx/>
                  <a:buFont typeface="Wingdings" pitchFamily="2" charset="2"/>
                  <a:buNone/>
                  <a:tabLst/>
                </a:pPr>
                <a:endParaRPr kumimoji="0" lang="de-DE" sz="1800" b="0" i="0" u="none" strike="noStrike" cap="none" normalizeH="0" baseline="0">
                  <a:ln>
                    <a:noFill/>
                  </a:ln>
                  <a:solidFill>
                    <a:schemeClr val="tx1"/>
                  </a:solidFill>
                  <a:effectLst/>
                  <a:latin typeface="Frutiger LT Com 55 Roman" pitchFamily="34" charset="0"/>
                </a:endParaRPr>
              </a:p>
            </p:txBody>
          </p:sp>
        </p:grpSp>
        <p:sp>
          <p:nvSpPr>
            <p:cNvPr id="12" name="Ellipse 11">
              <a:extLst>
                <a:ext uri="{FF2B5EF4-FFF2-40B4-BE49-F238E27FC236}">
                  <a16:creationId xmlns:a16="http://schemas.microsoft.com/office/drawing/2014/main" id="{3BE928B6-103C-4529-9ABE-8686A6B0B11B}"/>
                </a:ext>
              </a:extLst>
            </p:cNvPr>
            <p:cNvSpPr/>
            <p:nvPr/>
          </p:nvSpPr>
          <p:spPr bwMode="auto">
            <a:xfrm>
              <a:off x="3710862" y="2186862"/>
              <a:ext cx="2484277" cy="2484277"/>
            </a:xfrm>
            <a:prstGeom prst="ellipse">
              <a:avLst/>
            </a:prstGeom>
            <a:solidFill>
              <a:schemeClr val="bg1"/>
            </a:solidFill>
            <a:ln>
              <a:noFill/>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40000"/>
                </a:spcAft>
                <a:buClrTx/>
                <a:buSzTx/>
                <a:buFont typeface="Wingdings" pitchFamily="2" charset="2"/>
                <a:buNone/>
                <a:tabLst/>
              </a:pPr>
              <a:r>
                <a:rPr kumimoji="0" lang="en-US" sz="2400" b="1" i="0" u="none" strike="noStrike" cap="none" normalizeH="0" baseline="0">
                  <a:ln>
                    <a:noFill/>
                  </a:ln>
                  <a:solidFill>
                    <a:schemeClr val="tx1"/>
                  </a:solidFill>
                  <a:effectLst/>
                  <a:latin typeface="Arial" panose="020B0604020202020204" pitchFamily="34" charset="0"/>
                  <a:cs typeface="Arial" panose="020B0604020202020204" pitchFamily="34" charset="0"/>
                </a:rPr>
                <a:t>5 V</a:t>
              </a:r>
              <a:r>
                <a:rPr kumimoji="0" lang="de-DE" sz="2400" b="1" i="0" u="none" strike="noStrike" cap="none" normalizeH="0" baseline="0">
                  <a:ln>
                    <a:noFill/>
                  </a:ln>
                  <a:solidFill>
                    <a:schemeClr val="tx1"/>
                  </a:solidFill>
                  <a:effectLst/>
                  <a:latin typeface="Arial" panose="020B0604020202020204" pitchFamily="34" charset="0"/>
                  <a:cs typeface="Arial" panose="020B0604020202020204" pitchFamily="34" charset="0"/>
                </a:rPr>
                <a:t>‘S OF</a:t>
              </a:r>
              <a:br>
                <a:rPr kumimoji="0" lang="de-DE" sz="2400" b="1"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de-DE" sz="2400" b="1" i="0" u="none" strike="noStrike" cap="none" normalizeH="0" baseline="0">
                  <a:ln>
                    <a:noFill/>
                  </a:ln>
                  <a:solidFill>
                    <a:srgbClr val="569779"/>
                  </a:solidFill>
                  <a:effectLst/>
                  <a:latin typeface="Arial" panose="020B0604020202020204" pitchFamily="34" charset="0"/>
                  <a:cs typeface="Arial" panose="020B0604020202020204" pitchFamily="34" charset="0"/>
                </a:rPr>
                <a:t>BIG DATA</a:t>
              </a:r>
            </a:p>
          </p:txBody>
        </p:sp>
        <p:sp>
          <p:nvSpPr>
            <p:cNvPr id="13" name="Textfeld 12">
              <a:extLst>
                <a:ext uri="{FF2B5EF4-FFF2-40B4-BE49-F238E27FC236}">
                  <a16:creationId xmlns:a16="http://schemas.microsoft.com/office/drawing/2014/main" id="{5C32E925-1A17-48DA-8AAC-418BED824540}"/>
                </a:ext>
              </a:extLst>
            </p:cNvPr>
            <p:cNvSpPr txBox="1"/>
            <p:nvPr/>
          </p:nvSpPr>
          <p:spPr>
            <a:xfrm>
              <a:off x="5031818" y="1040142"/>
              <a:ext cx="1300999" cy="369332"/>
            </a:xfrm>
            <a:prstGeom prst="rect">
              <a:avLst/>
            </a:prstGeom>
            <a:noFill/>
          </p:spPr>
          <p:txBody>
            <a:bodyPr wrap="square" rtlCol="0">
              <a:spAutoFit/>
            </a:bodyPr>
            <a:lstStyle/>
            <a:p>
              <a:r>
                <a:rPr lang="de-DE" b="1">
                  <a:solidFill>
                    <a:srgbClr val="696A6B"/>
                  </a:solidFill>
                  <a:latin typeface="Arial" panose="020B0604020202020204" pitchFamily="34" charset="0"/>
                  <a:cs typeface="Arial" panose="020B0604020202020204" pitchFamily="34" charset="0"/>
                </a:rPr>
                <a:t>Volume</a:t>
              </a:r>
            </a:p>
          </p:txBody>
        </p:sp>
        <p:sp>
          <p:nvSpPr>
            <p:cNvPr id="14" name="Textfeld 13">
              <a:extLst>
                <a:ext uri="{FF2B5EF4-FFF2-40B4-BE49-F238E27FC236}">
                  <a16:creationId xmlns:a16="http://schemas.microsoft.com/office/drawing/2014/main" id="{A888B743-661E-4752-9C7E-7F26CDF8A061}"/>
                </a:ext>
              </a:extLst>
            </p:cNvPr>
            <p:cNvSpPr txBox="1"/>
            <p:nvPr/>
          </p:nvSpPr>
          <p:spPr>
            <a:xfrm>
              <a:off x="6386412" y="3005106"/>
              <a:ext cx="1118436" cy="426517"/>
            </a:xfrm>
            <a:prstGeom prst="rect">
              <a:avLst/>
            </a:prstGeom>
            <a:noFill/>
          </p:spPr>
          <p:txBody>
            <a:bodyPr wrap="square" rtlCol="0">
              <a:spAutoFit/>
            </a:bodyPr>
            <a:lstStyle/>
            <a:p>
              <a:r>
                <a:rPr lang="de-DE" b="1">
                  <a:solidFill>
                    <a:srgbClr val="696A6B"/>
                  </a:solidFill>
                  <a:latin typeface="Arial" panose="020B0604020202020204" pitchFamily="34" charset="0"/>
                  <a:cs typeface="Arial" panose="020B0604020202020204" pitchFamily="34" charset="0"/>
                </a:rPr>
                <a:t>Variety</a:t>
              </a:r>
            </a:p>
          </p:txBody>
        </p:sp>
        <p:sp>
          <p:nvSpPr>
            <p:cNvPr id="15" name="Textfeld 14">
              <a:extLst>
                <a:ext uri="{FF2B5EF4-FFF2-40B4-BE49-F238E27FC236}">
                  <a16:creationId xmlns:a16="http://schemas.microsoft.com/office/drawing/2014/main" id="{02F32DB1-FA03-427A-AAB1-2D64A9A2A06C}"/>
                </a:ext>
              </a:extLst>
            </p:cNvPr>
            <p:cNvSpPr txBox="1"/>
            <p:nvPr/>
          </p:nvSpPr>
          <p:spPr>
            <a:xfrm>
              <a:off x="4158081" y="4665963"/>
              <a:ext cx="1354138" cy="426517"/>
            </a:xfrm>
            <a:prstGeom prst="rect">
              <a:avLst/>
            </a:prstGeom>
            <a:noFill/>
          </p:spPr>
          <p:txBody>
            <a:bodyPr wrap="square" rtlCol="0">
              <a:spAutoFit/>
            </a:bodyPr>
            <a:lstStyle/>
            <a:p>
              <a:r>
                <a:rPr lang="de-DE" b="1" err="1">
                  <a:solidFill>
                    <a:srgbClr val="696A6B"/>
                  </a:solidFill>
                  <a:latin typeface="Arial" panose="020B0604020202020204" pitchFamily="34" charset="0"/>
                  <a:cs typeface="Arial" panose="020B0604020202020204" pitchFamily="34" charset="0"/>
                </a:rPr>
                <a:t>Veracity</a:t>
              </a:r>
              <a:endParaRPr lang="de-DE" b="1">
                <a:solidFill>
                  <a:srgbClr val="696A6B"/>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C3A12943-1F4A-450F-BC18-F3904F8AA54A}"/>
                </a:ext>
              </a:extLst>
            </p:cNvPr>
            <p:cNvSpPr txBox="1"/>
            <p:nvPr/>
          </p:nvSpPr>
          <p:spPr>
            <a:xfrm>
              <a:off x="2401154" y="2929904"/>
              <a:ext cx="1118435" cy="369332"/>
            </a:xfrm>
            <a:prstGeom prst="rect">
              <a:avLst/>
            </a:prstGeom>
            <a:noFill/>
          </p:spPr>
          <p:txBody>
            <a:bodyPr wrap="square" rtlCol="0">
              <a:spAutoFit/>
            </a:bodyPr>
            <a:lstStyle/>
            <a:p>
              <a:r>
                <a:rPr lang="de-DE" b="1">
                  <a:solidFill>
                    <a:srgbClr val="696A6B"/>
                  </a:solidFill>
                  <a:latin typeface="Arial" panose="020B0604020202020204" pitchFamily="34" charset="0"/>
                  <a:cs typeface="Arial" panose="020B0604020202020204" pitchFamily="34" charset="0"/>
                </a:rPr>
                <a:t>Value</a:t>
              </a:r>
            </a:p>
          </p:txBody>
        </p:sp>
        <p:sp>
          <p:nvSpPr>
            <p:cNvPr id="17" name="Textfeld 16">
              <a:extLst>
                <a:ext uri="{FF2B5EF4-FFF2-40B4-BE49-F238E27FC236}">
                  <a16:creationId xmlns:a16="http://schemas.microsoft.com/office/drawing/2014/main" id="{71FCB4F3-C041-431E-803C-73725C8D3C7F}"/>
                </a:ext>
              </a:extLst>
            </p:cNvPr>
            <p:cNvSpPr txBox="1"/>
            <p:nvPr/>
          </p:nvSpPr>
          <p:spPr>
            <a:xfrm>
              <a:off x="3710862" y="1040142"/>
              <a:ext cx="1213601" cy="426517"/>
            </a:xfrm>
            <a:prstGeom prst="rect">
              <a:avLst/>
            </a:prstGeom>
            <a:noFill/>
          </p:spPr>
          <p:txBody>
            <a:bodyPr wrap="square" rtlCol="0">
              <a:spAutoFit/>
            </a:bodyPr>
            <a:lstStyle/>
            <a:p>
              <a:r>
                <a:rPr lang="de-DE" b="1">
                  <a:solidFill>
                    <a:srgbClr val="696A6B"/>
                  </a:solidFill>
                  <a:latin typeface="Arial" panose="020B0604020202020204" pitchFamily="34" charset="0"/>
                  <a:cs typeface="Arial" panose="020B0604020202020204" pitchFamily="34" charset="0"/>
                </a:rPr>
                <a:t>Velocity</a:t>
              </a:r>
            </a:p>
          </p:txBody>
        </p:sp>
        <p:pic>
          <p:nvPicPr>
            <p:cNvPr id="18" name="Grafik 17">
              <a:extLst>
                <a:ext uri="{FF2B5EF4-FFF2-40B4-BE49-F238E27FC236}">
                  <a16:creationId xmlns:a16="http://schemas.microsoft.com/office/drawing/2014/main" id="{954F2414-9562-4EDD-BCEC-E16887F4E7FD}"/>
                </a:ext>
              </a:extLst>
            </p:cNvPr>
            <p:cNvPicPr>
              <a:picLocks noChangeAspect="1"/>
            </p:cNvPicPr>
            <p:nvPr/>
          </p:nvPicPr>
          <p:blipFill>
            <a:blip r:embed="rId3"/>
            <a:stretch>
              <a:fillRect/>
            </a:stretch>
          </p:blipFill>
          <p:spPr>
            <a:xfrm>
              <a:off x="5817097" y="1615577"/>
              <a:ext cx="676656" cy="766572"/>
            </a:xfrm>
            <a:prstGeom prst="rect">
              <a:avLst/>
            </a:prstGeom>
          </p:spPr>
        </p:pic>
        <p:pic>
          <p:nvPicPr>
            <p:cNvPr id="19" name="Grafik 18">
              <a:extLst>
                <a:ext uri="{FF2B5EF4-FFF2-40B4-BE49-F238E27FC236}">
                  <a16:creationId xmlns:a16="http://schemas.microsoft.com/office/drawing/2014/main" id="{A7E33714-A1EE-4F3F-AAEE-3D14033C10FD}"/>
                </a:ext>
              </a:extLst>
            </p:cNvPr>
            <p:cNvPicPr>
              <a:picLocks noChangeAspect="1"/>
            </p:cNvPicPr>
            <p:nvPr/>
          </p:nvPicPr>
          <p:blipFill>
            <a:blip r:embed="rId4"/>
            <a:stretch>
              <a:fillRect/>
            </a:stretch>
          </p:blipFill>
          <p:spPr>
            <a:xfrm>
              <a:off x="2664011" y="3528666"/>
              <a:ext cx="988789" cy="972921"/>
            </a:xfrm>
            <a:prstGeom prst="rect">
              <a:avLst/>
            </a:prstGeom>
          </p:spPr>
        </p:pic>
        <p:pic>
          <p:nvPicPr>
            <p:cNvPr id="20" name="Grafik 19">
              <a:extLst>
                <a:ext uri="{FF2B5EF4-FFF2-40B4-BE49-F238E27FC236}">
                  <a16:creationId xmlns:a16="http://schemas.microsoft.com/office/drawing/2014/main" id="{43BBFFB9-8D9E-48A8-B10A-EC2423A2A33C}"/>
                </a:ext>
              </a:extLst>
            </p:cNvPr>
            <p:cNvPicPr>
              <a:picLocks noChangeAspect="1"/>
            </p:cNvPicPr>
            <p:nvPr/>
          </p:nvPicPr>
          <p:blipFill>
            <a:blip r:embed="rId5"/>
            <a:stretch>
              <a:fillRect/>
            </a:stretch>
          </p:blipFill>
          <p:spPr>
            <a:xfrm>
              <a:off x="4840904" y="4926850"/>
              <a:ext cx="987945" cy="987945"/>
            </a:xfrm>
            <a:prstGeom prst="rect">
              <a:avLst/>
            </a:prstGeom>
          </p:spPr>
        </p:pic>
        <p:pic>
          <p:nvPicPr>
            <p:cNvPr id="21" name="Grafik 20">
              <a:extLst>
                <a:ext uri="{FF2B5EF4-FFF2-40B4-BE49-F238E27FC236}">
                  <a16:creationId xmlns:a16="http://schemas.microsoft.com/office/drawing/2014/main" id="{340686BD-552B-489A-AA00-9B5A3C1C8926}"/>
                </a:ext>
              </a:extLst>
            </p:cNvPr>
            <p:cNvPicPr>
              <a:picLocks noChangeAspect="1"/>
            </p:cNvPicPr>
            <p:nvPr/>
          </p:nvPicPr>
          <p:blipFill>
            <a:blip r:embed="rId6"/>
            <a:stretch>
              <a:fillRect/>
            </a:stretch>
          </p:blipFill>
          <p:spPr>
            <a:xfrm>
              <a:off x="6091278" y="3687930"/>
              <a:ext cx="1452602" cy="978034"/>
            </a:xfrm>
            <a:prstGeom prst="rect">
              <a:avLst/>
            </a:prstGeom>
          </p:spPr>
        </p:pic>
        <p:pic>
          <p:nvPicPr>
            <p:cNvPr id="22" name="Grafik 21">
              <a:extLst>
                <a:ext uri="{FF2B5EF4-FFF2-40B4-BE49-F238E27FC236}">
                  <a16:creationId xmlns:a16="http://schemas.microsoft.com/office/drawing/2014/main" id="{A3A85FE6-0A21-4A57-9FCE-6998AF12FF81}"/>
                </a:ext>
              </a:extLst>
            </p:cNvPr>
            <p:cNvPicPr>
              <a:picLocks noChangeAspect="1"/>
            </p:cNvPicPr>
            <p:nvPr/>
          </p:nvPicPr>
          <p:blipFill>
            <a:blip r:embed="rId7"/>
            <a:stretch>
              <a:fillRect/>
            </a:stretch>
          </p:blipFill>
          <p:spPr>
            <a:xfrm>
              <a:off x="3143157" y="1516421"/>
              <a:ext cx="1267267" cy="1028685"/>
            </a:xfrm>
            <a:prstGeom prst="rect">
              <a:avLst/>
            </a:prstGeom>
          </p:spPr>
        </p:pic>
      </p:grpSp>
      <p:sp>
        <p:nvSpPr>
          <p:cNvPr id="4" name="Textfeld 3">
            <a:extLst>
              <a:ext uri="{FF2B5EF4-FFF2-40B4-BE49-F238E27FC236}">
                <a16:creationId xmlns:a16="http://schemas.microsoft.com/office/drawing/2014/main" id="{AB04A217-CCFE-4658-A159-AC491783B0F4}"/>
              </a:ext>
            </a:extLst>
          </p:cNvPr>
          <p:cNvSpPr txBox="1"/>
          <p:nvPr/>
        </p:nvSpPr>
        <p:spPr>
          <a:xfrm>
            <a:off x="5950279" y="1748380"/>
            <a:ext cx="5701243" cy="4458796"/>
          </a:xfrm>
          <a:prstGeom prst="rect">
            <a:avLst/>
          </a:prstGeom>
        </p:spPr>
        <p:txBody>
          <a:bodyPr wrap="square" lIns="0" tIns="0" rIns="0" bIns="0" rtlCol="0">
            <a:noAutofit/>
          </a:bodyPr>
          <a:lstStyle/>
          <a:p>
            <a:pPr marL="285750" indent="-285750" algn="l">
              <a:spcAft>
                <a:spcPts val="1200"/>
              </a:spcAft>
              <a:buFont typeface="Wingdings" panose="05000000000000000000" pitchFamily="2" charset="2"/>
              <a:buChar char="§"/>
              <a:tabLst>
                <a:tab pos="1440000" algn="l"/>
              </a:tabLst>
            </a:pPr>
            <a:r>
              <a:rPr lang="de-DE" b="1">
                <a:solidFill>
                  <a:schemeClr val="tx1">
                    <a:lumMod val="75000"/>
                    <a:lumOff val="25000"/>
                  </a:schemeClr>
                </a:solidFill>
              </a:rPr>
              <a:t>Volume </a:t>
            </a:r>
            <a:r>
              <a:rPr lang="de-DE">
                <a:solidFill>
                  <a:schemeClr val="tx1">
                    <a:lumMod val="75000"/>
                    <a:lumOff val="25000"/>
                  </a:schemeClr>
                </a:solidFill>
              </a:rPr>
              <a:t>=	</a:t>
            </a:r>
            <a:r>
              <a:rPr lang="de-DE" err="1">
                <a:solidFill>
                  <a:schemeClr val="tx1">
                    <a:lumMod val="75000"/>
                    <a:lumOff val="25000"/>
                  </a:schemeClr>
                </a:solidFill>
              </a:rPr>
              <a:t>amount</a:t>
            </a:r>
            <a:r>
              <a:rPr lang="de-DE">
                <a:solidFill>
                  <a:schemeClr val="tx1">
                    <a:lumMod val="75000"/>
                    <a:lumOff val="25000"/>
                  </a:schemeClr>
                </a:solidFill>
              </a:rPr>
              <a:t> </a:t>
            </a:r>
            <a:r>
              <a:rPr lang="de-DE" err="1">
                <a:solidFill>
                  <a:schemeClr val="tx1">
                    <a:lumMod val="75000"/>
                    <a:lumOff val="25000"/>
                  </a:schemeClr>
                </a:solidFill>
              </a:rPr>
              <a:t>of</a:t>
            </a:r>
            <a:r>
              <a:rPr lang="de-DE">
                <a:solidFill>
                  <a:schemeClr val="tx1">
                    <a:lumMod val="75000"/>
                    <a:lumOff val="25000"/>
                  </a:schemeClr>
                </a:solidFill>
              </a:rPr>
              <a:t> total </a:t>
            </a:r>
            <a:r>
              <a:rPr lang="de-DE" err="1">
                <a:solidFill>
                  <a:schemeClr val="tx1">
                    <a:lumMod val="75000"/>
                    <a:lumOff val="25000"/>
                  </a:schemeClr>
                </a:solidFill>
              </a:rPr>
              <a:t>available</a:t>
            </a:r>
            <a:r>
              <a:rPr lang="de-DE">
                <a:solidFill>
                  <a:schemeClr val="tx1">
                    <a:lumMod val="75000"/>
                    <a:lumOff val="25000"/>
                  </a:schemeClr>
                </a:solidFill>
              </a:rPr>
              <a:t> </a:t>
            </a:r>
            <a:r>
              <a:rPr lang="de-DE" err="1">
                <a:solidFill>
                  <a:schemeClr val="tx1">
                    <a:lumMod val="75000"/>
                    <a:lumOff val="25000"/>
                  </a:schemeClr>
                </a:solidFill>
              </a:rPr>
              <a:t>data</a:t>
            </a:r>
            <a:br>
              <a:rPr lang="de-DE">
                <a:solidFill>
                  <a:schemeClr val="tx1">
                    <a:lumMod val="75000"/>
                    <a:lumOff val="25000"/>
                  </a:schemeClr>
                </a:solidFill>
              </a:rPr>
            </a:br>
            <a:r>
              <a:rPr lang="de-DE">
                <a:solidFill>
                  <a:schemeClr val="tx1">
                    <a:lumMod val="75000"/>
                    <a:lumOff val="25000"/>
                  </a:schemeClr>
                </a:solidFill>
              </a:rPr>
              <a:t>	</a:t>
            </a:r>
            <a:r>
              <a:rPr lang="de-DE" i="1">
                <a:solidFill>
                  <a:schemeClr val="tx1">
                    <a:lumMod val="75000"/>
                    <a:lumOff val="25000"/>
                  </a:schemeClr>
                </a:solidFill>
              </a:rPr>
              <a:t>e.g. Gigabyte </a:t>
            </a:r>
            <a:r>
              <a:rPr lang="de-DE" i="1" err="1">
                <a:solidFill>
                  <a:schemeClr val="tx1">
                    <a:lumMod val="75000"/>
                    <a:lumOff val="25000"/>
                  </a:schemeClr>
                </a:solidFill>
              </a:rPr>
              <a:t>of</a:t>
            </a:r>
            <a:r>
              <a:rPr lang="de-DE" i="1">
                <a:solidFill>
                  <a:schemeClr val="tx1">
                    <a:lumMod val="75000"/>
                    <a:lumOff val="25000"/>
                  </a:schemeClr>
                </a:solidFill>
              </a:rPr>
              <a:t> </a:t>
            </a:r>
            <a:r>
              <a:rPr lang="de-DE" i="1" err="1">
                <a:solidFill>
                  <a:schemeClr val="tx1">
                    <a:lumMod val="75000"/>
                    <a:lumOff val="25000"/>
                  </a:schemeClr>
                </a:solidFill>
              </a:rPr>
              <a:t>historical</a:t>
            </a:r>
            <a:r>
              <a:rPr lang="de-DE" i="1">
                <a:solidFill>
                  <a:schemeClr val="tx1">
                    <a:lumMod val="75000"/>
                    <a:lumOff val="25000"/>
                  </a:schemeClr>
                </a:solidFill>
              </a:rPr>
              <a:t> </a:t>
            </a:r>
            <a:r>
              <a:rPr lang="de-DE" i="1" err="1">
                <a:solidFill>
                  <a:schemeClr val="tx1">
                    <a:lumMod val="75000"/>
                    <a:lumOff val="25000"/>
                  </a:schemeClr>
                </a:solidFill>
              </a:rPr>
              <a:t>machine</a:t>
            </a:r>
            <a:r>
              <a:rPr lang="de-DE" i="1">
                <a:solidFill>
                  <a:schemeClr val="tx1">
                    <a:lumMod val="75000"/>
                    <a:lumOff val="25000"/>
                  </a:schemeClr>
                </a:solidFill>
              </a:rPr>
              <a:t> </a:t>
            </a:r>
            <a:r>
              <a:rPr lang="de-DE" i="1" err="1">
                <a:solidFill>
                  <a:schemeClr val="tx1">
                    <a:lumMod val="75000"/>
                    <a:lumOff val="25000"/>
                  </a:schemeClr>
                </a:solidFill>
              </a:rPr>
              <a:t>data</a:t>
            </a:r>
            <a:endParaRPr lang="de-DE" i="1">
              <a:solidFill>
                <a:schemeClr val="tx1">
                  <a:lumMod val="75000"/>
                  <a:lumOff val="25000"/>
                </a:schemeClr>
              </a:solidFill>
            </a:endParaRPr>
          </a:p>
          <a:p>
            <a:pPr marL="285750" indent="-285750" algn="l">
              <a:spcAft>
                <a:spcPts val="1200"/>
              </a:spcAft>
              <a:buFont typeface="Wingdings" panose="05000000000000000000" pitchFamily="2" charset="2"/>
              <a:buChar char="§"/>
              <a:tabLst>
                <a:tab pos="1440000" algn="l"/>
              </a:tabLst>
            </a:pPr>
            <a:r>
              <a:rPr lang="de-DE" b="1">
                <a:solidFill>
                  <a:schemeClr val="tx1">
                    <a:lumMod val="75000"/>
                    <a:lumOff val="25000"/>
                  </a:schemeClr>
                </a:solidFill>
              </a:rPr>
              <a:t>Velocity</a:t>
            </a:r>
            <a:r>
              <a:rPr lang="de-DE">
                <a:solidFill>
                  <a:schemeClr val="tx1">
                    <a:lumMod val="75000"/>
                    <a:lumOff val="25000"/>
                  </a:schemeClr>
                </a:solidFill>
              </a:rPr>
              <a:t> =	</a:t>
            </a:r>
            <a:r>
              <a:rPr lang="de-DE" err="1">
                <a:solidFill>
                  <a:schemeClr val="tx1">
                    <a:lumMod val="75000"/>
                    <a:lumOff val="25000"/>
                  </a:schemeClr>
                </a:solidFill>
              </a:rPr>
              <a:t>speed</a:t>
            </a:r>
            <a:r>
              <a:rPr lang="de-DE">
                <a:solidFill>
                  <a:schemeClr val="tx1">
                    <a:lumMod val="75000"/>
                    <a:lumOff val="25000"/>
                  </a:schemeClr>
                </a:solidFill>
              </a:rPr>
              <a:t> at </a:t>
            </a:r>
            <a:r>
              <a:rPr lang="de-DE" err="1">
                <a:solidFill>
                  <a:schemeClr val="tx1">
                    <a:lumMod val="75000"/>
                    <a:lumOff val="25000"/>
                  </a:schemeClr>
                </a:solidFill>
              </a:rPr>
              <a:t>which</a:t>
            </a:r>
            <a:r>
              <a:rPr lang="de-DE">
                <a:solidFill>
                  <a:schemeClr val="tx1">
                    <a:lumMod val="75000"/>
                    <a:lumOff val="25000"/>
                  </a:schemeClr>
                </a:solidFill>
              </a:rPr>
              <a:t> </a:t>
            </a:r>
            <a:r>
              <a:rPr lang="de-DE" err="1">
                <a:solidFill>
                  <a:schemeClr val="tx1">
                    <a:lumMod val="75000"/>
                    <a:lumOff val="25000"/>
                  </a:schemeClr>
                </a:solidFill>
              </a:rPr>
              <a:t>data</a:t>
            </a:r>
            <a:r>
              <a:rPr lang="de-DE">
                <a:solidFill>
                  <a:schemeClr val="tx1">
                    <a:lumMod val="75000"/>
                    <a:lumOff val="25000"/>
                  </a:schemeClr>
                </a:solidFill>
              </a:rPr>
              <a:t> </a:t>
            </a:r>
            <a:r>
              <a:rPr lang="de-DE" err="1">
                <a:solidFill>
                  <a:schemeClr val="tx1">
                    <a:lumMod val="75000"/>
                    <a:lumOff val="25000"/>
                  </a:schemeClr>
                </a:solidFill>
              </a:rPr>
              <a:t>is</a:t>
            </a:r>
            <a:r>
              <a:rPr lang="de-DE">
                <a:solidFill>
                  <a:schemeClr val="tx1">
                    <a:lumMod val="75000"/>
                    <a:lumOff val="25000"/>
                  </a:schemeClr>
                </a:solidFill>
              </a:rPr>
              <a:t> </a:t>
            </a:r>
            <a:r>
              <a:rPr lang="de-DE" err="1">
                <a:solidFill>
                  <a:schemeClr val="tx1">
                    <a:lumMod val="75000"/>
                    <a:lumOff val="25000"/>
                  </a:schemeClr>
                </a:solidFill>
              </a:rPr>
              <a:t>aggregated</a:t>
            </a:r>
            <a:br>
              <a:rPr lang="de-DE">
                <a:solidFill>
                  <a:schemeClr val="tx1">
                    <a:lumMod val="75000"/>
                    <a:lumOff val="25000"/>
                  </a:schemeClr>
                </a:solidFill>
              </a:rPr>
            </a:br>
            <a:r>
              <a:rPr lang="de-DE">
                <a:solidFill>
                  <a:schemeClr val="tx1">
                    <a:lumMod val="75000"/>
                    <a:lumOff val="25000"/>
                  </a:schemeClr>
                </a:solidFill>
              </a:rPr>
              <a:t>	</a:t>
            </a:r>
            <a:r>
              <a:rPr lang="de-DE" i="1">
                <a:solidFill>
                  <a:schemeClr val="tx1">
                    <a:lumMod val="75000"/>
                    <a:lumOff val="25000"/>
                  </a:schemeClr>
                </a:solidFill>
              </a:rPr>
              <a:t>e.g. </a:t>
            </a:r>
            <a:r>
              <a:rPr lang="de-DE" i="1" err="1">
                <a:solidFill>
                  <a:schemeClr val="tx1">
                    <a:lumMod val="75000"/>
                    <a:lumOff val="25000"/>
                  </a:schemeClr>
                </a:solidFill>
              </a:rPr>
              <a:t>Measurements</a:t>
            </a:r>
            <a:r>
              <a:rPr lang="de-DE" i="1">
                <a:solidFill>
                  <a:schemeClr val="tx1">
                    <a:lumMod val="75000"/>
                    <a:lumOff val="25000"/>
                  </a:schemeClr>
                </a:solidFill>
              </a:rPr>
              <a:t> per </a:t>
            </a:r>
            <a:r>
              <a:rPr lang="de-DE" i="1" err="1">
                <a:solidFill>
                  <a:schemeClr val="tx1">
                    <a:lumMod val="75000"/>
                    <a:lumOff val="25000"/>
                  </a:schemeClr>
                </a:solidFill>
              </a:rPr>
              <a:t>second</a:t>
            </a:r>
            <a:endParaRPr lang="de-DE" i="1">
              <a:solidFill>
                <a:schemeClr val="tx1">
                  <a:lumMod val="75000"/>
                  <a:lumOff val="25000"/>
                </a:schemeClr>
              </a:solidFill>
            </a:endParaRPr>
          </a:p>
          <a:p>
            <a:pPr marL="285750" indent="-285750" algn="l">
              <a:spcAft>
                <a:spcPts val="1200"/>
              </a:spcAft>
              <a:buFont typeface="Wingdings" panose="05000000000000000000" pitchFamily="2" charset="2"/>
              <a:buChar char="§"/>
              <a:tabLst>
                <a:tab pos="1440000" algn="l"/>
              </a:tabLst>
            </a:pPr>
            <a:r>
              <a:rPr lang="de-DE" b="1">
                <a:solidFill>
                  <a:schemeClr val="tx1">
                    <a:lumMod val="75000"/>
                    <a:lumOff val="25000"/>
                  </a:schemeClr>
                </a:solidFill>
              </a:rPr>
              <a:t>Value </a:t>
            </a:r>
            <a:r>
              <a:rPr lang="de-DE">
                <a:solidFill>
                  <a:schemeClr val="tx1">
                    <a:lumMod val="75000"/>
                    <a:lumOff val="25000"/>
                  </a:schemeClr>
                </a:solidFill>
              </a:rPr>
              <a:t>=	</a:t>
            </a:r>
            <a:r>
              <a:rPr lang="de-DE" err="1">
                <a:solidFill>
                  <a:schemeClr val="tx1">
                    <a:lumMod val="75000"/>
                    <a:lumOff val="25000"/>
                  </a:schemeClr>
                </a:solidFill>
              </a:rPr>
              <a:t>worth</a:t>
            </a:r>
            <a:r>
              <a:rPr lang="de-DE">
                <a:solidFill>
                  <a:schemeClr val="tx1">
                    <a:lumMod val="75000"/>
                    <a:lumOff val="25000"/>
                  </a:schemeClr>
                </a:solidFill>
              </a:rPr>
              <a:t> </a:t>
            </a:r>
            <a:r>
              <a:rPr lang="de-DE" err="1">
                <a:solidFill>
                  <a:schemeClr val="tx1">
                    <a:lumMod val="75000"/>
                    <a:lumOff val="25000"/>
                  </a:schemeClr>
                </a:solidFill>
              </a:rPr>
              <a:t>of</a:t>
            </a:r>
            <a:r>
              <a:rPr lang="de-DE">
                <a:solidFill>
                  <a:schemeClr val="tx1">
                    <a:lumMod val="75000"/>
                    <a:lumOff val="25000"/>
                  </a:schemeClr>
                </a:solidFill>
              </a:rPr>
              <a:t> </a:t>
            </a:r>
            <a:r>
              <a:rPr lang="de-DE" err="1">
                <a:solidFill>
                  <a:schemeClr val="tx1">
                    <a:lumMod val="75000"/>
                    <a:lumOff val="25000"/>
                  </a:schemeClr>
                </a:solidFill>
              </a:rPr>
              <a:t>the</a:t>
            </a:r>
            <a:r>
              <a:rPr lang="de-DE">
                <a:solidFill>
                  <a:schemeClr val="tx1">
                    <a:lumMod val="75000"/>
                    <a:lumOff val="25000"/>
                  </a:schemeClr>
                </a:solidFill>
              </a:rPr>
              <a:t> </a:t>
            </a:r>
            <a:r>
              <a:rPr lang="de-DE" err="1">
                <a:solidFill>
                  <a:schemeClr val="tx1">
                    <a:lumMod val="75000"/>
                    <a:lumOff val="25000"/>
                  </a:schemeClr>
                </a:solidFill>
              </a:rPr>
              <a:t>data</a:t>
            </a:r>
            <a:r>
              <a:rPr lang="de-DE">
                <a:solidFill>
                  <a:schemeClr val="tx1">
                    <a:lumMod val="75000"/>
                    <a:lumOff val="25000"/>
                  </a:schemeClr>
                </a:solidFill>
              </a:rPr>
              <a:t> </a:t>
            </a:r>
            <a:r>
              <a:rPr lang="de-DE" err="1">
                <a:solidFill>
                  <a:schemeClr val="tx1">
                    <a:lumMod val="75000"/>
                    <a:lumOff val="25000"/>
                  </a:schemeClr>
                </a:solidFill>
              </a:rPr>
              <a:t>being</a:t>
            </a:r>
            <a:r>
              <a:rPr lang="de-DE">
                <a:solidFill>
                  <a:schemeClr val="tx1">
                    <a:lumMod val="75000"/>
                    <a:lumOff val="25000"/>
                  </a:schemeClr>
                </a:solidFill>
              </a:rPr>
              <a:t> </a:t>
            </a:r>
            <a:r>
              <a:rPr lang="de-DE" err="1">
                <a:solidFill>
                  <a:schemeClr val="tx1">
                    <a:lumMod val="75000"/>
                    <a:lumOff val="25000"/>
                  </a:schemeClr>
                </a:solidFill>
              </a:rPr>
              <a:t>collected</a:t>
            </a:r>
            <a:br>
              <a:rPr lang="de-DE">
                <a:solidFill>
                  <a:schemeClr val="tx1">
                    <a:lumMod val="75000"/>
                    <a:lumOff val="25000"/>
                  </a:schemeClr>
                </a:solidFill>
              </a:rPr>
            </a:br>
            <a:r>
              <a:rPr lang="de-DE">
                <a:solidFill>
                  <a:schemeClr val="tx1">
                    <a:lumMod val="75000"/>
                    <a:lumOff val="25000"/>
                  </a:schemeClr>
                </a:solidFill>
              </a:rPr>
              <a:t>	</a:t>
            </a:r>
            <a:r>
              <a:rPr lang="de-DE" i="1">
                <a:solidFill>
                  <a:schemeClr val="tx1">
                    <a:lumMod val="75000"/>
                    <a:lumOff val="25000"/>
                  </a:schemeClr>
                </a:solidFill>
              </a:rPr>
              <a:t>e.g. clean </a:t>
            </a:r>
            <a:r>
              <a:rPr lang="de-DE" i="1" err="1">
                <a:solidFill>
                  <a:schemeClr val="tx1">
                    <a:lumMod val="75000"/>
                    <a:lumOff val="25000"/>
                  </a:schemeClr>
                </a:solidFill>
              </a:rPr>
              <a:t>data</a:t>
            </a:r>
            <a:r>
              <a:rPr lang="de-DE" i="1">
                <a:solidFill>
                  <a:schemeClr val="tx1">
                    <a:lumMod val="75000"/>
                    <a:lumOff val="25000"/>
                  </a:schemeClr>
                </a:solidFill>
              </a:rPr>
              <a:t> </a:t>
            </a:r>
            <a:r>
              <a:rPr lang="de-DE" i="1" err="1">
                <a:solidFill>
                  <a:schemeClr val="tx1">
                    <a:lumMod val="75000"/>
                    <a:lumOff val="25000"/>
                  </a:schemeClr>
                </a:solidFill>
              </a:rPr>
              <a:t>with</a:t>
            </a:r>
            <a:r>
              <a:rPr lang="de-DE" i="1">
                <a:solidFill>
                  <a:schemeClr val="tx1">
                    <a:lumMod val="75000"/>
                    <a:lumOff val="25000"/>
                  </a:schemeClr>
                </a:solidFill>
              </a:rPr>
              <a:t> </a:t>
            </a:r>
            <a:r>
              <a:rPr lang="de-DE" i="1" err="1">
                <a:solidFill>
                  <a:schemeClr val="tx1">
                    <a:lumMod val="75000"/>
                    <a:lumOff val="25000"/>
                  </a:schemeClr>
                </a:solidFill>
              </a:rPr>
              <a:t>associated</a:t>
            </a:r>
            <a:r>
              <a:rPr lang="de-DE" i="1">
                <a:solidFill>
                  <a:schemeClr val="tx1">
                    <a:lumMod val="75000"/>
                    <a:lumOff val="25000"/>
                  </a:schemeClr>
                </a:solidFill>
              </a:rPr>
              <a:t> </a:t>
            </a:r>
            <a:r>
              <a:rPr lang="de-DE" i="1" err="1">
                <a:solidFill>
                  <a:schemeClr val="tx1">
                    <a:lumMod val="75000"/>
                    <a:lumOff val="25000"/>
                  </a:schemeClr>
                </a:solidFill>
              </a:rPr>
              <a:t>customer</a:t>
            </a:r>
            <a:endParaRPr lang="de-DE" i="1">
              <a:solidFill>
                <a:schemeClr val="tx1">
                  <a:lumMod val="75000"/>
                  <a:lumOff val="25000"/>
                </a:schemeClr>
              </a:solidFill>
            </a:endParaRPr>
          </a:p>
          <a:p>
            <a:pPr marL="285750" indent="-285750" algn="l">
              <a:spcAft>
                <a:spcPts val="1200"/>
              </a:spcAft>
              <a:buFont typeface="Wingdings" panose="05000000000000000000" pitchFamily="2" charset="2"/>
              <a:buChar char="§"/>
              <a:tabLst>
                <a:tab pos="1440000" algn="l"/>
              </a:tabLst>
            </a:pPr>
            <a:r>
              <a:rPr lang="de-DE" b="1">
                <a:solidFill>
                  <a:schemeClr val="tx1">
                    <a:lumMod val="75000"/>
                    <a:lumOff val="25000"/>
                  </a:schemeClr>
                </a:solidFill>
              </a:rPr>
              <a:t>Variety </a:t>
            </a:r>
            <a:r>
              <a:rPr lang="de-DE">
                <a:solidFill>
                  <a:schemeClr val="tx1">
                    <a:lumMod val="75000"/>
                    <a:lumOff val="25000"/>
                  </a:schemeClr>
                </a:solidFill>
              </a:rPr>
              <a:t>= 	</a:t>
            </a:r>
            <a:r>
              <a:rPr lang="de-DE" err="1">
                <a:solidFill>
                  <a:schemeClr val="tx1">
                    <a:lumMod val="75000"/>
                    <a:lumOff val="25000"/>
                  </a:schemeClr>
                </a:solidFill>
              </a:rPr>
              <a:t>amount</a:t>
            </a:r>
            <a:r>
              <a:rPr lang="de-DE">
                <a:solidFill>
                  <a:schemeClr val="tx1">
                    <a:lumMod val="75000"/>
                    <a:lumOff val="25000"/>
                  </a:schemeClr>
                </a:solidFill>
              </a:rPr>
              <a:t> </a:t>
            </a:r>
            <a:r>
              <a:rPr lang="de-DE" err="1">
                <a:solidFill>
                  <a:schemeClr val="tx1">
                    <a:lumMod val="75000"/>
                    <a:lumOff val="25000"/>
                  </a:schemeClr>
                </a:solidFill>
              </a:rPr>
              <a:t>of</a:t>
            </a:r>
            <a:r>
              <a:rPr lang="de-DE">
                <a:solidFill>
                  <a:schemeClr val="tx1">
                    <a:lumMod val="75000"/>
                    <a:lumOff val="25000"/>
                  </a:schemeClr>
                </a:solidFill>
              </a:rPr>
              <a:t> different </a:t>
            </a:r>
            <a:r>
              <a:rPr lang="de-DE" err="1">
                <a:solidFill>
                  <a:schemeClr val="tx1">
                    <a:lumMod val="75000"/>
                    <a:lumOff val="25000"/>
                  </a:schemeClr>
                </a:solidFill>
              </a:rPr>
              <a:t>types</a:t>
            </a:r>
            <a:r>
              <a:rPr lang="de-DE">
                <a:solidFill>
                  <a:schemeClr val="tx1">
                    <a:lumMod val="75000"/>
                    <a:lumOff val="25000"/>
                  </a:schemeClr>
                </a:solidFill>
              </a:rPr>
              <a:t> </a:t>
            </a:r>
            <a:r>
              <a:rPr lang="de-DE" err="1">
                <a:solidFill>
                  <a:schemeClr val="tx1">
                    <a:lumMod val="75000"/>
                    <a:lumOff val="25000"/>
                  </a:schemeClr>
                </a:solidFill>
              </a:rPr>
              <a:t>of</a:t>
            </a:r>
            <a:r>
              <a:rPr lang="de-DE">
                <a:solidFill>
                  <a:schemeClr val="tx1">
                    <a:lumMod val="75000"/>
                    <a:lumOff val="25000"/>
                  </a:schemeClr>
                </a:solidFill>
              </a:rPr>
              <a:t> </a:t>
            </a:r>
            <a:r>
              <a:rPr lang="de-DE" err="1">
                <a:solidFill>
                  <a:schemeClr val="tx1">
                    <a:lumMod val="75000"/>
                    <a:lumOff val="25000"/>
                  </a:schemeClr>
                </a:solidFill>
              </a:rPr>
              <a:t>data</a:t>
            </a:r>
            <a:br>
              <a:rPr lang="de-DE">
                <a:solidFill>
                  <a:schemeClr val="tx1">
                    <a:lumMod val="75000"/>
                    <a:lumOff val="25000"/>
                  </a:schemeClr>
                </a:solidFill>
              </a:rPr>
            </a:br>
            <a:r>
              <a:rPr lang="de-DE">
                <a:solidFill>
                  <a:schemeClr val="tx1">
                    <a:lumMod val="75000"/>
                    <a:lumOff val="25000"/>
                  </a:schemeClr>
                </a:solidFill>
              </a:rPr>
              <a:t>	</a:t>
            </a:r>
            <a:r>
              <a:rPr lang="de-DE" i="1">
                <a:solidFill>
                  <a:schemeClr val="tx1">
                    <a:lumMod val="75000"/>
                    <a:lumOff val="25000"/>
                  </a:schemeClr>
                </a:solidFill>
              </a:rPr>
              <a:t>e.g. </a:t>
            </a:r>
            <a:r>
              <a:rPr lang="de-DE" i="1" err="1">
                <a:solidFill>
                  <a:schemeClr val="tx1">
                    <a:lumMod val="75000"/>
                    <a:lumOff val="25000"/>
                  </a:schemeClr>
                </a:solidFill>
              </a:rPr>
              <a:t>data</a:t>
            </a:r>
            <a:r>
              <a:rPr lang="de-DE" i="1">
                <a:solidFill>
                  <a:schemeClr val="tx1">
                    <a:lumMod val="75000"/>
                    <a:lumOff val="25000"/>
                  </a:schemeClr>
                </a:solidFill>
              </a:rPr>
              <a:t> at </a:t>
            </a:r>
            <a:r>
              <a:rPr lang="de-DE" i="1" err="1">
                <a:solidFill>
                  <a:schemeClr val="tx1">
                    <a:lumMod val="75000"/>
                    <a:lumOff val="25000"/>
                  </a:schemeClr>
                </a:solidFill>
              </a:rPr>
              <a:t>various</a:t>
            </a:r>
            <a:r>
              <a:rPr lang="de-DE" i="1">
                <a:solidFill>
                  <a:schemeClr val="tx1">
                    <a:lumMod val="75000"/>
                    <a:lumOff val="25000"/>
                  </a:schemeClr>
                </a:solidFill>
              </a:rPr>
              <a:t> </a:t>
            </a:r>
            <a:r>
              <a:rPr lang="de-DE" i="1" err="1">
                <a:solidFill>
                  <a:schemeClr val="tx1">
                    <a:lumMod val="75000"/>
                    <a:lumOff val="25000"/>
                  </a:schemeClr>
                </a:solidFill>
              </a:rPr>
              <a:t>machine</a:t>
            </a:r>
            <a:r>
              <a:rPr lang="de-DE" i="1">
                <a:solidFill>
                  <a:schemeClr val="tx1">
                    <a:lumMod val="75000"/>
                    <a:lumOff val="25000"/>
                  </a:schemeClr>
                </a:solidFill>
              </a:rPr>
              <a:t> </a:t>
            </a:r>
            <a:r>
              <a:rPr lang="de-DE" i="1" err="1">
                <a:solidFill>
                  <a:schemeClr val="tx1">
                    <a:lumMod val="75000"/>
                    <a:lumOff val="25000"/>
                  </a:schemeClr>
                </a:solidFill>
              </a:rPr>
              <a:t>conditions</a:t>
            </a:r>
            <a:endParaRPr lang="de-DE" i="1">
              <a:solidFill>
                <a:schemeClr val="tx1">
                  <a:lumMod val="75000"/>
                  <a:lumOff val="25000"/>
                </a:schemeClr>
              </a:solidFill>
            </a:endParaRPr>
          </a:p>
          <a:p>
            <a:pPr marL="285750" indent="-285750" algn="l">
              <a:spcAft>
                <a:spcPts val="1200"/>
              </a:spcAft>
              <a:buFont typeface="Wingdings" panose="05000000000000000000" pitchFamily="2" charset="2"/>
              <a:buChar char="§"/>
              <a:tabLst>
                <a:tab pos="1440000" algn="l"/>
              </a:tabLst>
            </a:pPr>
            <a:r>
              <a:rPr lang="de-DE" b="1" err="1">
                <a:solidFill>
                  <a:schemeClr val="tx1">
                    <a:lumMod val="75000"/>
                    <a:lumOff val="25000"/>
                  </a:schemeClr>
                </a:solidFill>
              </a:rPr>
              <a:t>Veracity</a:t>
            </a:r>
            <a:r>
              <a:rPr lang="de-DE" b="1">
                <a:solidFill>
                  <a:schemeClr val="tx1">
                    <a:lumMod val="75000"/>
                    <a:lumOff val="25000"/>
                  </a:schemeClr>
                </a:solidFill>
              </a:rPr>
              <a:t> </a:t>
            </a:r>
            <a:r>
              <a:rPr lang="de-DE">
                <a:solidFill>
                  <a:schemeClr val="tx1">
                    <a:lumMod val="75000"/>
                    <a:lumOff val="25000"/>
                  </a:schemeClr>
                </a:solidFill>
              </a:rPr>
              <a:t>=	</a:t>
            </a:r>
            <a:r>
              <a:rPr lang="de-DE" err="1">
                <a:solidFill>
                  <a:schemeClr val="tx1">
                    <a:lumMod val="75000"/>
                    <a:lumOff val="25000"/>
                  </a:schemeClr>
                </a:solidFill>
              </a:rPr>
              <a:t>trustworthiness</a:t>
            </a:r>
            <a:r>
              <a:rPr lang="de-DE">
                <a:solidFill>
                  <a:schemeClr val="tx1">
                    <a:lumMod val="75000"/>
                    <a:lumOff val="25000"/>
                  </a:schemeClr>
                </a:solidFill>
              </a:rPr>
              <a:t> and </a:t>
            </a:r>
            <a:r>
              <a:rPr lang="de-DE" err="1">
                <a:solidFill>
                  <a:schemeClr val="tx1">
                    <a:lumMod val="75000"/>
                    <a:lumOff val="25000"/>
                  </a:schemeClr>
                </a:solidFill>
              </a:rPr>
              <a:t>quality</a:t>
            </a:r>
            <a:r>
              <a:rPr lang="de-DE">
                <a:solidFill>
                  <a:schemeClr val="tx1">
                    <a:lumMod val="75000"/>
                    <a:lumOff val="25000"/>
                  </a:schemeClr>
                </a:solidFill>
              </a:rPr>
              <a:t> </a:t>
            </a:r>
            <a:r>
              <a:rPr lang="de-DE" err="1">
                <a:solidFill>
                  <a:schemeClr val="tx1">
                    <a:lumMod val="75000"/>
                    <a:lumOff val="25000"/>
                  </a:schemeClr>
                </a:solidFill>
              </a:rPr>
              <a:t>of</a:t>
            </a:r>
            <a:r>
              <a:rPr lang="de-DE">
                <a:solidFill>
                  <a:schemeClr val="tx1">
                    <a:lumMod val="75000"/>
                    <a:lumOff val="25000"/>
                  </a:schemeClr>
                </a:solidFill>
              </a:rPr>
              <a:t> </a:t>
            </a:r>
            <a:r>
              <a:rPr lang="de-DE" err="1">
                <a:solidFill>
                  <a:schemeClr val="tx1">
                    <a:lumMod val="75000"/>
                    <a:lumOff val="25000"/>
                  </a:schemeClr>
                </a:solidFill>
              </a:rPr>
              <a:t>data</a:t>
            </a:r>
            <a:br>
              <a:rPr lang="de-DE">
                <a:solidFill>
                  <a:schemeClr val="tx1">
                    <a:lumMod val="75000"/>
                    <a:lumOff val="25000"/>
                  </a:schemeClr>
                </a:solidFill>
              </a:rPr>
            </a:br>
            <a:r>
              <a:rPr lang="de-DE">
                <a:solidFill>
                  <a:schemeClr val="tx1">
                    <a:lumMod val="75000"/>
                    <a:lumOff val="25000"/>
                  </a:schemeClr>
                </a:solidFill>
              </a:rPr>
              <a:t>	</a:t>
            </a:r>
            <a:r>
              <a:rPr lang="de-DE" i="1">
                <a:solidFill>
                  <a:schemeClr val="tx1">
                    <a:lumMod val="75000"/>
                    <a:lumOff val="25000"/>
                  </a:schemeClr>
                </a:solidFill>
              </a:rPr>
              <a:t>e.g. </a:t>
            </a:r>
            <a:r>
              <a:rPr lang="de-DE" i="1" err="1">
                <a:solidFill>
                  <a:schemeClr val="tx1">
                    <a:lumMod val="75000"/>
                    <a:lumOff val="25000"/>
                  </a:schemeClr>
                </a:solidFill>
              </a:rPr>
              <a:t>data</a:t>
            </a:r>
            <a:r>
              <a:rPr lang="de-DE" i="1">
                <a:solidFill>
                  <a:schemeClr val="tx1">
                    <a:lumMod val="75000"/>
                    <a:lumOff val="25000"/>
                  </a:schemeClr>
                </a:solidFill>
              </a:rPr>
              <a:t> </a:t>
            </a:r>
            <a:r>
              <a:rPr lang="de-DE" i="1" err="1">
                <a:solidFill>
                  <a:schemeClr val="tx1">
                    <a:lumMod val="75000"/>
                    <a:lumOff val="25000"/>
                  </a:schemeClr>
                </a:solidFill>
              </a:rPr>
              <a:t>from</a:t>
            </a:r>
            <a:r>
              <a:rPr lang="de-DE" i="1">
                <a:solidFill>
                  <a:schemeClr val="tx1">
                    <a:lumMod val="75000"/>
                    <a:lumOff val="25000"/>
                  </a:schemeClr>
                </a:solidFill>
              </a:rPr>
              <a:t> </a:t>
            </a:r>
            <a:r>
              <a:rPr lang="de-DE" i="1" err="1">
                <a:solidFill>
                  <a:schemeClr val="tx1">
                    <a:lumMod val="75000"/>
                    <a:lumOff val="25000"/>
                  </a:schemeClr>
                </a:solidFill>
              </a:rPr>
              <a:t>calibrated</a:t>
            </a:r>
            <a:r>
              <a:rPr lang="de-DE" i="1">
                <a:solidFill>
                  <a:schemeClr val="tx1">
                    <a:lumMod val="75000"/>
                    <a:lumOff val="25000"/>
                  </a:schemeClr>
                </a:solidFill>
              </a:rPr>
              <a:t> </a:t>
            </a:r>
            <a:r>
              <a:rPr lang="de-DE" i="1" err="1">
                <a:solidFill>
                  <a:schemeClr val="tx1">
                    <a:lumMod val="75000"/>
                    <a:lumOff val="25000"/>
                  </a:schemeClr>
                </a:solidFill>
              </a:rPr>
              <a:t>sensors</a:t>
            </a:r>
            <a:endParaRPr lang="de-DE" i="1">
              <a:solidFill>
                <a:schemeClr val="tx1">
                  <a:lumMod val="75000"/>
                  <a:lumOff val="25000"/>
                </a:schemeClr>
              </a:solidFill>
            </a:endParaRPr>
          </a:p>
          <a:p>
            <a:pPr marL="285750" indent="-285750" algn="l">
              <a:buFont typeface="Wingdings" panose="05000000000000000000" pitchFamily="2" charset="2"/>
              <a:buChar char="§"/>
              <a:tabLst>
                <a:tab pos="1440000" algn="l"/>
              </a:tabLst>
            </a:pPr>
            <a:endParaRPr lang="de-DE">
              <a:solidFill>
                <a:schemeClr val="tx1">
                  <a:lumMod val="75000"/>
                  <a:lumOff val="25000"/>
                </a:schemeClr>
              </a:solidFill>
            </a:endParaRPr>
          </a:p>
        </p:txBody>
      </p:sp>
    </p:spTree>
    <p:extLst>
      <p:ext uri="{BB962C8B-B14F-4D97-AF65-F5344CB8AC3E}">
        <p14:creationId xmlns:p14="http://schemas.microsoft.com/office/powerpoint/2010/main" val="387511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cs typeface="Roboto" panose="02000000000000000000" pitchFamily="2" charset="0"/>
              </a:rPr>
              <a:t>Digitalisierung</a:t>
            </a:r>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z="1800" smtClean="0">
                <a:cs typeface="Roboto" panose="02000000000000000000" pitchFamily="2" charset="0"/>
              </a:rPr>
              <a:pPr/>
              <a:t>8</a:t>
            </a:fld>
            <a:endParaRPr lang="de-DE" sz="1800" dirty="0">
              <a:cs typeface="Roboto" panose="02000000000000000000" pitchFamily="2" charset="0"/>
            </a:endParaRPr>
          </a:p>
        </p:txBody>
      </p:sp>
      <p:grpSp>
        <p:nvGrpSpPr>
          <p:cNvPr id="25" name="Gruppieren 24">
            <a:extLst>
              <a:ext uri="{FF2B5EF4-FFF2-40B4-BE49-F238E27FC236}">
                <a16:creationId xmlns:a16="http://schemas.microsoft.com/office/drawing/2014/main" id="{2B673F03-C3E8-5BE9-C3EB-DD6067FE0944}"/>
              </a:ext>
            </a:extLst>
          </p:cNvPr>
          <p:cNvGrpSpPr/>
          <p:nvPr/>
        </p:nvGrpSpPr>
        <p:grpSpPr>
          <a:xfrm>
            <a:off x="839788" y="2082927"/>
            <a:ext cx="10477500" cy="664291"/>
            <a:chOff x="653487" y="2660995"/>
            <a:chExt cx="11024722" cy="664291"/>
          </a:xfrm>
        </p:grpSpPr>
        <p:sp>
          <p:nvSpPr>
            <p:cNvPr id="26" name="Rechteck 25">
              <a:extLst>
                <a:ext uri="{FF2B5EF4-FFF2-40B4-BE49-F238E27FC236}">
                  <a16:creationId xmlns:a16="http://schemas.microsoft.com/office/drawing/2014/main" id="{BE3C24D2-FBA0-90AF-0C50-660B0DBEFDC2}"/>
                </a:ext>
              </a:extLst>
            </p:cNvPr>
            <p:cNvSpPr/>
            <p:nvPr/>
          </p:nvSpPr>
          <p:spPr>
            <a:xfrm>
              <a:off x="653487" y="2660995"/>
              <a:ext cx="1627489" cy="664291"/>
            </a:xfrm>
            <a:prstGeom prst="rect">
              <a:avLst/>
            </a:prstGeom>
            <a:solidFill>
              <a:schemeClr val="bg1">
                <a:lumMod val="95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(abgebildete) Messgröße</a:t>
              </a:r>
            </a:p>
          </p:txBody>
        </p:sp>
        <p:sp>
          <p:nvSpPr>
            <p:cNvPr id="27" name="Rechteck 26">
              <a:extLst>
                <a:ext uri="{FF2B5EF4-FFF2-40B4-BE49-F238E27FC236}">
                  <a16:creationId xmlns:a16="http://schemas.microsoft.com/office/drawing/2014/main" id="{375526A6-6A97-3B72-92C0-C1ED69ECA388}"/>
                </a:ext>
              </a:extLst>
            </p:cNvPr>
            <p:cNvSpPr/>
            <p:nvPr/>
          </p:nvSpPr>
          <p:spPr>
            <a:xfrm>
              <a:off x="2760846" y="266099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Band-begrenzung</a:t>
              </a:r>
            </a:p>
          </p:txBody>
        </p:sp>
        <p:sp>
          <p:nvSpPr>
            <p:cNvPr id="28" name="Rechteck 27">
              <a:extLst>
                <a:ext uri="{FF2B5EF4-FFF2-40B4-BE49-F238E27FC236}">
                  <a16:creationId xmlns:a16="http://schemas.microsoft.com/office/drawing/2014/main" id="{70668AC2-AEC6-0D20-532D-16666E4D6DE9}"/>
                </a:ext>
              </a:extLst>
            </p:cNvPr>
            <p:cNvSpPr/>
            <p:nvPr/>
          </p:nvSpPr>
          <p:spPr>
            <a:xfrm>
              <a:off x="4568278" y="266099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Sample</a:t>
              </a:r>
              <a:br>
                <a:rPr lang="de-DE"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br>
              <a:r>
                <a:rPr lang="de-DE" b="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&amp; Hold</a:t>
              </a:r>
            </a:p>
          </p:txBody>
        </p:sp>
        <p:sp>
          <p:nvSpPr>
            <p:cNvPr id="29" name="Rechteck 28">
              <a:extLst>
                <a:ext uri="{FF2B5EF4-FFF2-40B4-BE49-F238E27FC236}">
                  <a16:creationId xmlns:a16="http://schemas.microsoft.com/office/drawing/2014/main" id="{37E3AB34-9837-5BEB-4F6B-81A724D4F874}"/>
                </a:ext>
              </a:extLst>
            </p:cNvPr>
            <p:cNvSpPr/>
            <p:nvPr/>
          </p:nvSpPr>
          <p:spPr>
            <a:xfrm>
              <a:off x="6375710" y="266099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Quanti-</a:t>
              </a:r>
              <a:r>
                <a:rPr lang="de-DE" b="1" dirty="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sierung</a:t>
              </a:r>
              <a:endPar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0" name="Rechteck 29">
              <a:extLst>
                <a:ext uri="{FF2B5EF4-FFF2-40B4-BE49-F238E27FC236}">
                  <a16:creationId xmlns:a16="http://schemas.microsoft.com/office/drawing/2014/main" id="{B647AEEE-AEBF-BF48-DD6F-B710C34D1738}"/>
                </a:ext>
              </a:extLst>
            </p:cNvPr>
            <p:cNvSpPr/>
            <p:nvPr/>
          </p:nvSpPr>
          <p:spPr>
            <a:xfrm>
              <a:off x="8183142" y="2660995"/>
              <a:ext cx="1515242" cy="664291"/>
            </a:xfrm>
            <a:prstGeom prst="rect">
              <a:avLst/>
            </a:prstGeom>
            <a:solidFill>
              <a:schemeClr val="accent5">
                <a:lumMod val="20000"/>
                <a:lumOff val="80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Codierung</a:t>
              </a:r>
            </a:p>
          </p:txBody>
        </p:sp>
        <p:cxnSp>
          <p:nvCxnSpPr>
            <p:cNvPr id="31" name="Gerade Verbindung mit Pfeil 30">
              <a:extLst>
                <a:ext uri="{FF2B5EF4-FFF2-40B4-BE49-F238E27FC236}">
                  <a16:creationId xmlns:a16="http://schemas.microsoft.com/office/drawing/2014/main" id="{FE552723-7BA1-BFDC-6DB5-DB2E486F01CA}"/>
                </a:ext>
              </a:extLst>
            </p:cNvPr>
            <p:cNvCxnSpPr>
              <a:cxnSpLocks/>
              <a:stCxn id="26" idx="3"/>
              <a:endCxn id="27" idx="1"/>
            </p:cNvCxnSpPr>
            <p:nvPr/>
          </p:nvCxnSpPr>
          <p:spPr>
            <a:xfrm>
              <a:off x="2280976" y="2993141"/>
              <a:ext cx="47987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0BDC5871-272C-FD31-C012-293C9A7BC1AF}"/>
                </a:ext>
              </a:extLst>
            </p:cNvPr>
            <p:cNvCxnSpPr>
              <a:cxnSpLocks/>
              <a:stCxn id="27" idx="3"/>
              <a:endCxn id="28" idx="1"/>
            </p:cNvCxnSpPr>
            <p:nvPr/>
          </p:nvCxnSpPr>
          <p:spPr>
            <a:xfrm>
              <a:off x="4276088" y="299314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8527A97A-D0A7-70B7-6EF3-42D3BA3DDF35}"/>
                </a:ext>
              </a:extLst>
            </p:cNvPr>
            <p:cNvCxnSpPr>
              <a:cxnSpLocks/>
              <a:stCxn id="28" idx="3"/>
              <a:endCxn id="29" idx="1"/>
            </p:cNvCxnSpPr>
            <p:nvPr/>
          </p:nvCxnSpPr>
          <p:spPr>
            <a:xfrm>
              <a:off x="6083520" y="299314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096E32F7-EBF7-BBAD-77B1-14B944A3648A}"/>
                </a:ext>
              </a:extLst>
            </p:cNvPr>
            <p:cNvCxnSpPr>
              <a:cxnSpLocks/>
              <a:stCxn id="29" idx="3"/>
              <a:endCxn id="30" idx="1"/>
            </p:cNvCxnSpPr>
            <p:nvPr/>
          </p:nvCxnSpPr>
          <p:spPr>
            <a:xfrm>
              <a:off x="7890952" y="2993141"/>
              <a:ext cx="29219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3610A682-6B8A-4812-1A45-943DF2B5D7CB}"/>
                </a:ext>
              </a:extLst>
            </p:cNvPr>
            <p:cNvSpPr/>
            <p:nvPr/>
          </p:nvSpPr>
          <p:spPr>
            <a:xfrm>
              <a:off x="10162967" y="2660995"/>
              <a:ext cx="1515242" cy="664291"/>
            </a:xfrm>
            <a:prstGeom prst="rect">
              <a:avLst/>
            </a:prstGeom>
            <a:solidFill>
              <a:schemeClr val="bg1">
                <a:lumMod val="95000"/>
              </a:schemeClr>
            </a:solidFill>
            <a:ln w="12700">
              <a:solidFill>
                <a:schemeClr val="tx1"/>
              </a:solid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Digitale Darstellung</a:t>
              </a:r>
            </a:p>
          </p:txBody>
        </p:sp>
        <p:cxnSp>
          <p:nvCxnSpPr>
            <p:cNvPr id="36" name="Gerade Verbindung mit Pfeil 35">
              <a:extLst>
                <a:ext uri="{FF2B5EF4-FFF2-40B4-BE49-F238E27FC236}">
                  <a16:creationId xmlns:a16="http://schemas.microsoft.com/office/drawing/2014/main" id="{3649E553-9FF4-39AF-E62F-36205A5FACB0}"/>
                </a:ext>
              </a:extLst>
            </p:cNvPr>
            <p:cNvCxnSpPr>
              <a:cxnSpLocks/>
            </p:cNvCxnSpPr>
            <p:nvPr/>
          </p:nvCxnSpPr>
          <p:spPr>
            <a:xfrm>
              <a:off x="9683097" y="2993141"/>
              <a:ext cx="479870" cy="0"/>
            </a:xfrm>
            <a:prstGeom prst="straightConnector1">
              <a:avLst/>
            </a:prstGeom>
            <a:ln w="12700" cap="flat">
              <a:solidFill>
                <a:schemeClr val="tx1">
                  <a:lumMod val="50000"/>
                  <a:lumOff val="50000"/>
                </a:schemeClr>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D951E4B2-FE5E-2749-FDCB-6AF43B3ECB4D}"/>
              </a:ext>
            </a:extLst>
          </p:cNvPr>
          <p:cNvGrpSpPr/>
          <p:nvPr/>
        </p:nvGrpSpPr>
        <p:grpSpPr>
          <a:xfrm>
            <a:off x="916575" y="3079364"/>
            <a:ext cx="8666898" cy="774288"/>
            <a:chOff x="916575" y="3079364"/>
            <a:chExt cx="8666898" cy="774288"/>
          </a:xfrm>
        </p:grpSpPr>
        <p:pic>
          <p:nvPicPr>
            <p:cNvPr id="37" name="Grafik 36">
              <a:extLst>
                <a:ext uri="{FF2B5EF4-FFF2-40B4-BE49-F238E27FC236}">
                  <a16:creationId xmlns:a16="http://schemas.microsoft.com/office/drawing/2014/main" id="{EEE90137-FA93-BEDF-FBF1-9B2C7D9215DB}"/>
                </a:ext>
              </a:extLst>
            </p:cNvPr>
            <p:cNvPicPr>
              <a:picLocks noChangeAspect="1"/>
            </p:cNvPicPr>
            <p:nvPr/>
          </p:nvPicPr>
          <p:blipFill rotWithShape="1">
            <a:blip r:embed="rId3"/>
            <a:srcRect l="7480" t="9309" r="82728" b="62319"/>
            <a:stretch/>
          </p:blipFill>
          <p:spPr>
            <a:xfrm>
              <a:off x="916575" y="3125146"/>
              <a:ext cx="1217845" cy="725727"/>
            </a:xfrm>
            <a:prstGeom prst="rect">
              <a:avLst/>
            </a:prstGeom>
          </p:spPr>
        </p:pic>
        <p:grpSp>
          <p:nvGrpSpPr>
            <p:cNvPr id="38" name="Gruppieren 37">
              <a:extLst>
                <a:ext uri="{FF2B5EF4-FFF2-40B4-BE49-F238E27FC236}">
                  <a16:creationId xmlns:a16="http://schemas.microsoft.com/office/drawing/2014/main" id="{35FB6581-C2A4-C027-673B-CC590363C98C}"/>
                </a:ext>
              </a:extLst>
            </p:cNvPr>
            <p:cNvGrpSpPr/>
            <p:nvPr/>
          </p:nvGrpSpPr>
          <p:grpSpPr>
            <a:xfrm>
              <a:off x="2767333" y="3127925"/>
              <a:ext cx="1515245" cy="725727"/>
              <a:chOff x="2678256" y="3705519"/>
              <a:chExt cx="2001770" cy="958748"/>
            </a:xfrm>
          </p:grpSpPr>
          <p:pic>
            <p:nvPicPr>
              <p:cNvPr id="39" name="Grafik 38">
                <a:extLst>
                  <a:ext uri="{FF2B5EF4-FFF2-40B4-BE49-F238E27FC236}">
                    <a16:creationId xmlns:a16="http://schemas.microsoft.com/office/drawing/2014/main" id="{7405C73A-416A-D4D3-5127-9293EA3019F5}"/>
                  </a:ext>
                </a:extLst>
              </p:cNvPr>
              <p:cNvPicPr>
                <a:picLocks noChangeAspect="1"/>
              </p:cNvPicPr>
              <p:nvPr/>
            </p:nvPicPr>
            <p:blipFill rotWithShape="1">
              <a:blip r:embed="rId3"/>
              <a:srcRect l="27429" t="12110" r="62779" b="59518"/>
              <a:stretch/>
            </p:blipFill>
            <p:spPr>
              <a:xfrm>
                <a:off x="3071146" y="3705519"/>
                <a:ext cx="1608880" cy="958748"/>
              </a:xfrm>
              <a:prstGeom prst="rect">
                <a:avLst/>
              </a:prstGeom>
            </p:spPr>
          </p:pic>
          <p:sp>
            <p:nvSpPr>
              <p:cNvPr id="40" name="Gleichschenkliges Dreieck 84">
                <a:extLst>
                  <a:ext uri="{FF2B5EF4-FFF2-40B4-BE49-F238E27FC236}">
                    <a16:creationId xmlns:a16="http://schemas.microsoft.com/office/drawing/2014/main" id="{9B8F6B06-1F34-7485-3117-81B90BB1D4D6}"/>
                  </a:ext>
                </a:extLst>
              </p:cNvPr>
              <p:cNvSpPr/>
              <p:nvPr/>
            </p:nvSpPr>
            <p:spPr>
              <a:xfrm rot="5400000">
                <a:off x="2492131" y="4107238"/>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41" name="Gruppieren 40">
              <a:extLst>
                <a:ext uri="{FF2B5EF4-FFF2-40B4-BE49-F238E27FC236}">
                  <a16:creationId xmlns:a16="http://schemas.microsoft.com/office/drawing/2014/main" id="{1AF49630-E1BE-FA16-BB2C-882FE3AEF394}"/>
                </a:ext>
              </a:extLst>
            </p:cNvPr>
            <p:cNvGrpSpPr/>
            <p:nvPr/>
          </p:nvGrpSpPr>
          <p:grpSpPr>
            <a:xfrm>
              <a:off x="4534299" y="3115679"/>
              <a:ext cx="1515245" cy="725727"/>
              <a:chOff x="4898671" y="3705519"/>
              <a:chExt cx="2001770" cy="958748"/>
            </a:xfrm>
          </p:grpSpPr>
          <p:pic>
            <p:nvPicPr>
              <p:cNvPr id="42" name="Grafik 41">
                <a:extLst>
                  <a:ext uri="{FF2B5EF4-FFF2-40B4-BE49-F238E27FC236}">
                    <a16:creationId xmlns:a16="http://schemas.microsoft.com/office/drawing/2014/main" id="{45784777-8799-3DDE-8D42-7D774A131B91}"/>
                  </a:ext>
                </a:extLst>
              </p:cNvPr>
              <p:cNvPicPr>
                <a:picLocks noChangeAspect="1"/>
              </p:cNvPicPr>
              <p:nvPr/>
            </p:nvPicPr>
            <p:blipFill rotWithShape="1">
              <a:blip r:embed="rId3"/>
              <a:srcRect l="46424" t="10930" r="43784" b="60698"/>
              <a:stretch/>
            </p:blipFill>
            <p:spPr>
              <a:xfrm>
                <a:off x="5291561" y="3705519"/>
                <a:ext cx="1608880" cy="958748"/>
              </a:xfrm>
              <a:prstGeom prst="rect">
                <a:avLst/>
              </a:prstGeom>
            </p:spPr>
          </p:pic>
          <p:sp>
            <p:nvSpPr>
              <p:cNvPr id="43" name="Gleichschenkliges Dreieck 111">
                <a:extLst>
                  <a:ext uri="{FF2B5EF4-FFF2-40B4-BE49-F238E27FC236}">
                    <a16:creationId xmlns:a16="http://schemas.microsoft.com/office/drawing/2014/main" id="{AA26D4CD-4931-D8A7-1DD5-9478A66BAA78}"/>
                  </a:ext>
                </a:extLst>
              </p:cNvPr>
              <p:cNvSpPr/>
              <p:nvPr/>
            </p:nvSpPr>
            <p:spPr>
              <a:xfrm rot="5400000">
                <a:off x="4712546" y="4107239"/>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44" name="Gruppieren 43">
              <a:extLst>
                <a:ext uri="{FF2B5EF4-FFF2-40B4-BE49-F238E27FC236}">
                  <a16:creationId xmlns:a16="http://schemas.microsoft.com/office/drawing/2014/main" id="{C6A94CB8-7669-5094-2C41-E6602C913C0E}"/>
                </a:ext>
              </a:extLst>
            </p:cNvPr>
            <p:cNvGrpSpPr/>
            <p:nvPr/>
          </p:nvGrpSpPr>
          <p:grpSpPr>
            <a:xfrm>
              <a:off x="6301265" y="3079364"/>
              <a:ext cx="1515245" cy="725727"/>
              <a:chOff x="7119086" y="3705519"/>
              <a:chExt cx="2001770" cy="958748"/>
            </a:xfrm>
          </p:grpSpPr>
          <p:pic>
            <p:nvPicPr>
              <p:cNvPr id="45" name="Grafik 44">
                <a:extLst>
                  <a:ext uri="{FF2B5EF4-FFF2-40B4-BE49-F238E27FC236}">
                    <a16:creationId xmlns:a16="http://schemas.microsoft.com/office/drawing/2014/main" id="{0A9E4B1D-5E50-A88C-D881-57DF5D100961}"/>
                  </a:ext>
                </a:extLst>
              </p:cNvPr>
              <p:cNvPicPr>
                <a:picLocks noChangeAspect="1"/>
              </p:cNvPicPr>
              <p:nvPr/>
            </p:nvPicPr>
            <p:blipFill rotWithShape="1">
              <a:blip r:embed="rId3"/>
              <a:srcRect l="65717" t="11705" r="24491" b="59923"/>
              <a:stretch/>
            </p:blipFill>
            <p:spPr>
              <a:xfrm>
                <a:off x="7511976" y="3705519"/>
                <a:ext cx="1608880" cy="958748"/>
              </a:xfrm>
              <a:prstGeom prst="rect">
                <a:avLst/>
              </a:prstGeom>
            </p:spPr>
          </p:pic>
          <p:sp>
            <p:nvSpPr>
              <p:cNvPr id="46" name="Gleichschenkliges Dreieck 112">
                <a:extLst>
                  <a:ext uri="{FF2B5EF4-FFF2-40B4-BE49-F238E27FC236}">
                    <a16:creationId xmlns:a16="http://schemas.microsoft.com/office/drawing/2014/main" id="{40DBA0F0-7C5A-DE1F-5635-EAB6E75634E1}"/>
                  </a:ext>
                </a:extLst>
              </p:cNvPr>
              <p:cNvSpPr/>
              <p:nvPr/>
            </p:nvSpPr>
            <p:spPr>
              <a:xfrm rot="5400000">
                <a:off x="6932961" y="4107240"/>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nvGrpSpPr>
            <p:cNvPr id="47" name="Gruppieren 46">
              <a:extLst>
                <a:ext uri="{FF2B5EF4-FFF2-40B4-BE49-F238E27FC236}">
                  <a16:creationId xmlns:a16="http://schemas.microsoft.com/office/drawing/2014/main" id="{F7E11858-761B-D71E-CCE3-5C401C8F6D9A}"/>
                </a:ext>
              </a:extLst>
            </p:cNvPr>
            <p:cNvGrpSpPr/>
            <p:nvPr/>
          </p:nvGrpSpPr>
          <p:grpSpPr>
            <a:xfrm>
              <a:off x="8068230" y="3115679"/>
              <a:ext cx="1515243" cy="725727"/>
              <a:chOff x="9339501" y="3705519"/>
              <a:chExt cx="2001768" cy="958748"/>
            </a:xfrm>
          </p:grpSpPr>
          <p:pic>
            <p:nvPicPr>
              <p:cNvPr id="48" name="Grafik 47">
                <a:extLst>
                  <a:ext uri="{FF2B5EF4-FFF2-40B4-BE49-F238E27FC236}">
                    <a16:creationId xmlns:a16="http://schemas.microsoft.com/office/drawing/2014/main" id="{6B0E700B-0E72-137A-24D7-2B8478494364}"/>
                  </a:ext>
                </a:extLst>
              </p:cNvPr>
              <p:cNvPicPr>
                <a:picLocks noChangeAspect="1"/>
              </p:cNvPicPr>
              <p:nvPr/>
            </p:nvPicPr>
            <p:blipFill rotWithShape="1">
              <a:blip r:embed="rId3"/>
              <a:srcRect l="85652" t="12511" r="4556" b="59117"/>
              <a:stretch/>
            </p:blipFill>
            <p:spPr>
              <a:xfrm>
                <a:off x="9732389" y="3705519"/>
                <a:ext cx="1608880" cy="958748"/>
              </a:xfrm>
              <a:prstGeom prst="rect">
                <a:avLst/>
              </a:prstGeom>
            </p:spPr>
          </p:pic>
          <p:sp>
            <p:nvSpPr>
              <p:cNvPr id="49" name="Gleichschenkliges Dreieck 113">
                <a:extLst>
                  <a:ext uri="{FF2B5EF4-FFF2-40B4-BE49-F238E27FC236}">
                    <a16:creationId xmlns:a16="http://schemas.microsoft.com/office/drawing/2014/main" id="{65FC331A-5770-551E-1899-1E1EEB822EB5}"/>
                  </a:ext>
                </a:extLst>
              </p:cNvPr>
              <p:cNvSpPr/>
              <p:nvPr/>
            </p:nvSpPr>
            <p:spPr>
              <a:xfrm rot="5400000">
                <a:off x="9153376" y="4107241"/>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grpSp>
      </p:grpSp>
      <p:sp>
        <p:nvSpPr>
          <p:cNvPr id="55" name="Inhaltsplatzhalter 3">
            <a:extLst>
              <a:ext uri="{FF2B5EF4-FFF2-40B4-BE49-F238E27FC236}">
                <a16:creationId xmlns:a16="http://schemas.microsoft.com/office/drawing/2014/main" id="{E0F3CD29-CAA9-7F86-7855-F09AFAF0E584}"/>
              </a:ext>
            </a:extLst>
          </p:cNvPr>
          <p:cNvSpPr>
            <a:spLocks noGrp="1"/>
          </p:cNvSpPr>
          <p:nvPr>
            <p:ph sz="quarter" idx="11"/>
          </p:nvPr>
        </p:nvSpPr>
        <p:spPr>
          <a:xfrm>
            <a:off x="839788" y="4681135"/>
            <a:ext cx="10512425" cy="1563870"/>
          </a:xfrm>
        </p:spPr>
        <p:txBody>
          <a:bodyPr/>
          <a:lstStyle/>
          <a:p>
            <a:pPr marL="300600" indent="-300600">
              <a:buFont typeface="Wingdings" pitchFamily="2" charset="2"/>
              <a:buChar char="§"/>
            </a:pPr>
            <a:r>
              <a:rPr lang="de-DE" sz="2000" dirty="0"/>
              <a:t>Die Digitalisierung von Daten ist </a:t>
            </a:r>
            <a:r>
              <a:rPr lang="de-DE" sz="2000" b="1" dirty="0"/>
              <a:t>Grundlage für Speicherung, Übertragung und automatisierte Verarbeitung</a:t>
            </a:r>
            <a:r>
              <a:rPr lang="de-DE" sz="2000" dirty="0"/>
              <a:t> mit Computern.</a:t>
            </a:r>
          </a:p>
        </p:txBody>
      </p:sp>
    </p:spTree>
    <p:extLst>
      <p:ext uri="{BB962C8B-B14F-4D97-AF65-F5344CB8AC3E}">
        <p14:creationId xmlns:p14="http://schemas.microsoft.com/office/powerpoint/2010/main" val="85966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6DEC7-C4D4-19E1-B299-32334DBD6328}"/>
              </a:ext>
            </a:extLst>
          </p:cNvPr>
          <p:cNvSpPr>
            <a:spLocks noGrp="1"/>
          </p:cNvSpPr>
          <p:nvPr>
            <p:ph type="title"/>
          </p:nvPr>
        </p:nvSpPr>
        <p:spPr/>
        <p:txBody>
          <a:bodyPr>
            <a:normAutofit/>
          </a:bodyPr>
          <a:lstStyle/>
          <a:p>
            <a:r>
              <a:rPr lang="de-DE" sz="4000" dirty="0"/>
              <a:t>Digitalisierung: </a:t>
            </a:r>
            <a:r>
              <a:rPr lang="de-DE" sz="4000" dirty="0" err="1"/>
              <a:t>Zeitquantisierung</a:t>
            </a:r>
            <a:endParaRPr lang="de-DE" sz="4000" dirty="0"/>
          </a:p>
        </p:txBody>
      </p:sp>
      <p:sp>
        <p:nvSpPr>
          <p:cNvPr id="3" name="Foliennummernplatzhalter 2">
            <a:extLst>
              <a:ext uri="{FF2B5EF4-FFF2-40B4-BE49-F238E27FC236}">
                <a16:creationId xmlns:a16="http://schemas.microsoft.com/office/drawing/2014/main" id="{934F599F-C967-1D7F-6540-DC677053FCF0}"/>
              </a:ext>
            </a:extLst>
          </p:cNvPr>
          <p:cNvSpPr>
            <a:spLocks noGrp="1"/>
          </p:cNvSpPr>
          <p:nvPr>
            <p:ph type="sldNum" sz="quarter" idx="10"/>
          </p:nvPr>
        </p:nvSpPr>
        <p:spPr/>
        <p:txBody>
          <a:bodyPr/>
          <a:lstStyle/>
          <a:p>
            <a:fld id="{6C453C7E-A4EE-1B4C-AE58-4F92523615D8}" type="slidenum">
              <a:rPr lang="de-DE" smtClean="0"/>
              <a:pPr/>
              <a:t>9</a:t>
            </a:fld>
            <a:endParaRPr lang="de-DE" dirty="0"/>
          </a:p>
        </p:txBody>
      </p:sp>
      <p:grpSp>
        <p:nvGrpSpPr>
          <p:cNvPr id="51" name="Gruppieren 50">
            <a:extLst>
              <a:ext uri="{FF2B5EF4-FFF2-40B4-BE49-F238E27FC236}">
                <a16:creationId xmlns:a16="http://schemas.microsoft.com/office/drawing/2014/main" id="{9222C2BF-445C-3BC1-CDFC-F24C4833D8B1}"/>
              </a:ext>
            </a:extLst>
          </p:cNvPr>
          <p:cNvGrpSpPr/>
          <p:nvPr/>
        </p:nvGrpSpPr>
        <p:grpSpPr>
          <a:xfrm>
            <a:off x="1784282" y="1665289"/>
            <a:ext cx="2697282" cy="1596704"/>
            <a:chOff x="449730" y="4242649"/>
            <a:chExt cx="2697282" cy="1596704"/>
          </a:xfrm>
        </p:grpSpPr>
        <p:grpSp>
          <p:nvGrpSpPr>
            <p:cNvPr id="52" name="Gruppieren 51">
              <a:extLst>
                <a:ext uri="{FF2B5EF4-FFF2-40B4-BE49-F238E27FC236}">
                  <a16:creationId xmlns:a16="http://schemas.microsoft.com/office/drawing/2014/main" id="{6136FAE7-64CF-F6C9-E04F-AA1492112FF1}"/>
                </a:ext>
              </a:extLst>
            </p:cNvPr>
            <p:cNvGrpSpPr/>
            <p:nvPr/>
          </p:nvGrpSpPr>
          <p:grpSpPr>
            <a:xfrm>
              <a:off x="569199" y="4719953"/>
              <a:ext cx="2458344" cy="1119400"/>
              <a:chOff x="569199" y="4517501"/>
              <a:chExt cx="2458344" cy="1119400"/>
            </a:xfrm>
          </p:grpSpPr>
          <p:cxnSp>
            <p:nvCxnSpPr>
              <p:cNvPr id="54" name="Gerader Verbinder 149">
                <a:extLst>
                  <a:ext uri="{FF2B5EF4-FFF2-40B4-BE49-F238E27FC236}">
                    <a16:creationId xmlns:a16="http://schemas.microsoft.com/office/drawing/2014/main" id="{C7258767-B83F-1F9E-A78F-01B24718FC18}"/>
                  </a:ext>
                </a:extLst>
              </p:cNvPr>
              <p:cNvCxnSpPr/>
              <p:nvPr/>
            </p:nvCxnSpPr>
            <p:spPr>
              <a:xfrm>
                <a:off x="630132" y="5075715"/>
                <a:ext cx="2279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hteck 54">
                <a:extLst>
                  <a:ext uri="{FF2B5EF4-FFF2-40B4-BE49-F238E27FC236}">
                    <a16:creationId xmlns:a16="http://schemas.microsoft.com/office/drawing/2014/main" id="{03D15310-B8A1-7CAF-20B8-F08A791C81B3}"/>
                  </a:ext>
                </a:extLst>
              </p:cNvPr>
              <p:cNvSpPr/>
              <p:nvPr/>
            </p:nvSpPr>
            <p:spPr>
              <a:xfrm>
                <a:off x="569199" y="4517501"/>
                <a:ext cx="2458344"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56" name="Freihandform 29">
                <a:extLst>
                  <a:ext uri="{FF2B5EF4-FFF2-40B4-BE49-F238E27FC236}">
                    <a16:creationId xmlns:a16="http://schemas.microsoft.com/office/drawing/2014/main" id="{E3AF3CDF-23BE-094B-DC2C-3634EA6623CC}"/>
                  </a:ext>
                </a:extLst>
              </p:cNvPr>
              <p:cNvSpPr/>
              <p:nvPr/>
            </p:nvSpPr>
            <p:spPr>
              <a:xfrm>
                <a:off x="1762275" y="4626531"/>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Freihandform 31">
                <a:extLst>
                  <a:ext uri="{FF2B5EF4-FFF2-40B4-BE49-F238E27FC236}">
                    <a16:creationId xmlns:a16="http://schemas.microsoft.com/office/drawing/2014/main" id="{821CA828-7C6A-3A46-50E1-B99A3947FDD0}"/>
                  </a:ext>
                </a:extLst>
              </p:cNvPr>
              <p:cNvSpPr/>
              <p:nvPr/>
            </p:nvSpPr>
            <p:spPr>
              <a:xfrm>
                <a:off x="721260" y="4631511"/>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3" name="Rechteck 52">
              <a:extLst>
                <a:ext uri="{FF2B5EF4-FFF2-40B4-BE49-F238E27FC236}">
                  <a16:creationId xmlns:a16="http://schemas.microsoft.com/office/drawing/2014/main" id="{9522A3CC-372B-24AF-5380-97A191BF3E71}"/>
                </a:ext>
              </a:extLst>
            </p:cNvPr>
            <p:cNvSpPr/>
            <p:nvPr/>
          </p:nvSpPr>
          <p:spPr>
            <a:xfrm>
              <a:off x="449730" y="4242649"/>
              <a:ext cx="2697282" cy="530374"/>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dirty="0">
                  <a:latin typeface="Roboto" panose="02000000000000000000" pitchFamily="2" charset="0"/>
                  <a:ea typeface="Roboto" panose="02000000000000000000" pitchFamily="2" charset="0"/>
                  <a:cs typeface="Roboto" panose="02000000000000000000" pitchFamily="2" charset="0"/>
                </a:rPr>
                <a:t>Signal (Beispiel)</a:t>
              </a:r>
            </a:p>
          </p:txBody>
        </p:sp>
      </p:grpSp>
      <p:grpSp>
        <p:nvGrpSpPr>
          <p:cNvPr id="9" name="Gruppieren 8">
            <a:extLst>
              <a:ext uri="{FF2B5EF4-FFF2-40B4-BE49-F238E27FC236}">
                <a16:creationId xmlns:a16="http://schemas.microsoft.com/office/drawing/2014/main" id="{1F6E8D15-2BCC-C37C-9A2C-A4A377B225AF}"/>
              </a:ext>
            </a:extLst>
          </p:cNvPr>
          <p:cNvGrpSpPr/>
          <p:nvPr/>
        </p:nvGrpSpPr>
        <p:grpSpPr>
          <a:xfrm>
            <a:off x="4852496" y="1671458"/>
            <a:ext cx="5629600" cy="1597902"/>
            <a:chOff x="4852496" y="1671458"/>
            <a:chExt cx="5629600" cy="1597902"/>
          </a:xfrm>
        </p:grpSpPr>
        <p:sp>
          <p:nvSpPr>
            <p:cNvPr id="8" name="Gleichschenkliges Dreieck 168">
              <a:extLst>
                <a:ext uri="{FF2B5EF4-FFF2-40B4-BE49-F238E27FC236}">
                  <a16:creationId xmlns:a16="http://schemas.microsoft.com/office/drawing/2014/main" id="{DE3DD092-BE69-11B6-9174-13D12B471E44}"/>
                </a:ext>
              </a:extLst>
            </p:cNvPr>
            <p:cNvSpPr/>
            <p:nvPr/>
          </p:nvSpPr>
          <p:spPr>
            <a:xfrm rot="5400000">
              <a:off x="5859941" y="2319140"/>
              <a:ext cx="546496" cy="174245"/>
            </a:xfrm>
            <a:prstGeom prst="triangle">
              <a:avLst/>
            </a:prstGeom>
            <a:solidFill>
              <a:schemeClr val="accent4"/>
            </a:solidFill>
            <a:ln w="38100">
              <a:no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sp>
          <p:nvSpPr>
            <p:cNvPr id="107" name="Freihandform 29">
              <a:extLst>
                <a:ext uri="{FF2B5EF4-FFF2-40B4-BE49-F238E27FC236}">
                  <a16:creationId xmlns:a16="http://schemas.microsoft.com/office/drawing/2014/main" id="{4FD52122-C4DE-D9EC-B61B-57E94854FAF0}"/>
                </a:ext>
              </a:extLst>
            </p:cNvPr>
            <p:cNvSpPr/>
            <p:nvPr/>
          </p:nvSpPr>
          <p:spPr>
            <a:xfrm>
              <a:off x="9077279" y="2248263"/>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8" name="Gerader Verbinder 64">
              <a:extLst>
                <a:ext uri="{FF2B5EF4-FFF2-40B4-BE49-F238E27FC236}">
                  <a16:creationId xmlns:a16="http://schemas.microsoft.com/office/drawing/2014/main" id="{CB736121-555C-60D5-A241-3A0A36642C04}"/>
                </a:ext>
              </a:extLst>
            </p:cNvPr>
            <p:cNvCxnSpPr>
              <a:cxnSpLocks/>
            </p:cNvCxnSpPr>
            <p:nvPr/>
          </p:nvCxnSpPr>
          <p:spPr>
            <a:xfrm>
              <a:off x="7945136" y="2697446"/>
              <a:ext cx="23048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Freihandform 31">
              <a:extLst>
                <a:ext uri="{FF2B5EF4-FFF2-40B4-BE49-F238E27FC236}">
                  <a16:creationId xmlns:a16="http://schemas.microsoft.com/office/drawing/2014/main" id="{6CEDE59A-CE65-F7D4-2031-7F2CFD3ADBB5}"/>
                </a:ext>
              </a:extLst>
            </p:cNvPr>
            <p:cNvSpPr/>
            <p:nvPr/>
          </p:nvSpPr>
          <p:spPr>
            <a:xfrm>
              <a:off x="8036264" y="2253243"/>
              <a:ext cx="1041014" cy="885581"/>
            </a:xfrm>
            <a:custGeom>
              <a:avLst/>
              <a:gdLst>
                <a:gd name="connsiteX0" fmla="*/ 0 w 2060294"/>
                <a:gd name="connsiteY0" fmla="*/ 682906 h 1342663"/>
                <a:gd name="connsiteX1" fmla="*/ 544010 w 2060294"/>
                <a:gd name="connsiteY1" fmla="*/ 0 h 1342663"/>
                <a:gd name="connsiteX2" fmla="*/ 1041722 w 2060294"/>
                <a:gd name="connsiteY2" fmla="*/ 682906 h 1342663"/>
                <a:gd name="connsiteX3" fmla="*/ 1539433 w 2060294"/>
                <a:gd name="connsiteY3" fmla="*/ 1342663 h 1342663"/>
                <a:gd name="connsiteX4" fmla="*/ 2060294 w 206029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 name="connsiteX0" fmla="*/ 0 w 2019654"/>
                <a:gd name="connsiteY0" fmla="*/ 682906 h 1342663"/>
                <a:gd name="connsiteX1" fmla="*/ 503370 w 2019654"/>
                <a:gd name="connsiteY1" fmla="*/ 0 h 1342663"/>
                <a:gd name="connsiteX2" fmla="*/ 1001082 w 2019654"/>
                <a:gd name="connsiteY2" fmla="*/ 682906 h 1342663"/>
                <a:gd name="connsiteX3" fmla="*/ 1498793 w 2019654"/>
                <a:gd name="connsiteY3" fmla="*/ 1342663 h 1342663"/>
                <a:gd name="connsiteX4" fmla="*/ 2019654 w 2019654"/>
                <a:gd name="connsiteY4" fmla="*/ 682906 h 134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654" h="1342663">
                  <a:moveTo>
                    <a:pt x="0" y="682906"/>
                  </a:moveTo>
                  <a:cubicBezTo>
                    <a:pt x="185195" y="341453"/>
                    <a:pt x="336523" y="0"/>
                    <a:pt x="503370" y="0"/>
                  </a:cubicBezTo>
                  <a:cubicBezTo>
                    <a:pt x="670217" y="0"/>
                    <a:pt x="880898" y="459129"/>
                    <a:pt x="1001082" y="682906"/>
                  </a:cubicBezTo>
                  <a:cubicBezTo>
                    <a:pt x="1121266" y="906683"/>
                    <a:pt x="1329031" y="1342663"/>
                    <a:pt x="1498793" y="1342663"/>
                  </a:cubicBezTo>
                  <a:cubicBezTo>
                    <a:pt x="1668555" y="1342663"/>
                    <a:pt x="1884102" y="941729"/>
                    <a:pt x="2019654" y="6829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AC05C353-A09F-B4FE-782D-88B2BC6B0BE4}"/>
                </a:ext>
              </a:extLst>
            </p:cNvPr>
            <p:cNvSpPr/>
            <p:nvPr/>
          </p:nvSpPr>
          <p:spPr>
            <a:xfrm>
              <a:off x="7884203" y="2134714"/>
              <a:ext cx="2458344" cy="1119400"/>
            </a:xfrm>
            <a:prstGeom prst="rect">
              <a:avLst/>
            </a:prstGeom>
            <a:ln w="12700">
              <a:solidFill>
                <a:schemeClr val="bg1">
                  <a:lumMod val="50000"/>
                </a:schemeClr>
              </a:solidFill>
              <a:miter lim="800000"/>
            </a:ln>
          </p:spPr>
          <p:txBody>
            <a:bodyPr vert="horz" lIns="180000" tIns="180000" rIns="180000" bIns="180000" rtlCol="0" anchor="ctr">
              <a:noAutofit/>
            </a:bodyPr>
            <a:lstStyle/>
            <a:p>
              <a:pPr algn="l">
                <a:lnSpc>
                  <a:spcPct val="90000"/>
                </a:lnSpc>
                <a:spcAft>
                  <a:spcPts val="1000"/>
                </a:spcAft>
                <a:buClr>
                  <a:schemeClr val="tx1">
                    <a:lumMod val="75000"/>
                    <a:lumOff val="25000"/>
                  </a:schemeClr>
                </a:buClr>
              </a:pPr>
              <a:endParaRPr lang="de-DE" err="1">
                <a:solidFill>
                  <a:schemeClr val="tx1">
                    <a:lumMod val="75000"/>
                    <a:lumOff val="25000"/>
                  </a:schemeClr>
                </a:solidFill>
              </a:endParaRPr>
            </a:p>
          </p:txBody>
        </p:sp>
        <p:cxnSp>
          <p:nvCxnSpPr>
            <p:cNvPr id="36" name="Gerade Verbindung mit Pfeil 35">
              <a:extLst>
                <a:ext uri="{FF2B5EF4-FFF2-40B4-BE49-F238E27FC236}">
                  <a16:creationId xmlns:a16="http://schemas.microsoft.com/office/drawing/2014/main" id="{095C891C-10D4-B4DF-45DD-7A8B646D68EF}"/>
                </a:ext>
              </a:extLst>
            </p:cNvPr>
            <p:cNvCxnSpPr/>
            <p:nvPr/>
          </p:nvCxnSpPr>
          <p:spPr>
            <a:xfrm flipV="1">
              <a:off x="8077442" y="2669466"/>
              <a:ext cx="0" cy="47494"/>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0E5AE21B-10E2-D255-21B9-86BCEA49B525}"/>
                </a:ext>
              </a:extLst>
            </p:cNvPr>
            <p:cNvCxnSpPr/>
            <p:nvPr/>
          </p:nvCxnSpPr>
          <p:spPr>
            <a:xfrm flipV="1">
              <a:off x="8219925" y="2330212"/>
              <a:ext cx="0" cy="386749"/>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3EB90812-572B-10B6-510D-AA2B8641E39C}"/>
                </a:ext>
              </a:extLst>
            </p:cNvPr>
            <p:cNvCxnSpPr/>
            <p:nvPr/>
          </p:nvCxnSpPr>
          <p:spPr>
            <a:xfrm flipV="1">
              <a:off x="8362408" y="2323510"/>
              <a:ext cx="0" cy="393450"/>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5221FD6B-0565-CA83-5388-AE62A227DA28}"/>
                </a:ext>
              </a:extLst>
            </p:cNvPr>
            <p:cNvCxnSpPr/>
            <p:nvPr/>
          </p:nvCxnSpPr>
          <p:spPr>
            <a:xfrm flipV="1">
              <a:off x="8504891" y="2611663"/>
              <a:ext cx="0" cy="105297"/>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38F29D7E-2F37-51EA-6324-047AA3E5A772}"/>
                </a:ext>
              </a:extLst>
            </p:cNvPr>
            <p:cNvCxnSpPr/>
            <p:nvPr/>
          </p:nvCxnSpPr>
          <p:spPr>
            <a:xfrm>
              <a:off x="8647374" y="2716961"/>
              <a:ext cx="0" cy="22976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F35187C5-CA0A-C1B0-8EDD-A8204B88C51D}"/>
                </a:ext>
              </a:extLst>
            </p:cNvPr>
            <p:cNvCxnSpPr/>
            <p:nvPr/>
          </p:nvCxnSpPr>
          <p:spPr>
            <a:xfrm>
              <a:off x="8789857" y="2716961"/>
              <a:ext cx="0" cy="43415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60E5038E-286E-519C-A00F-F08C3BEB205B}"/>
                </a:ext>
              </a:extLst>
            </p:cNvPr>
            <p:cNvCxnSpPr/>
            <p:nvPr/>
          </p:nvCxnSpPr>
          <p:spPr>
            <a:xfrm>
              <a:off x="8932341" y="2716961"/>
              <a:ext cx="0" cy="310179"/>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F061A657-2754-2139-CF0F-951D0612F8BD}"/>
                </a:ext>
              </a:extLst>
            </p:cNvPr>
            <p:cNvCxnSpPr/>
            <p:nvPr/>
          </p:nvCxnSpPr>
          <p:spPr>
            <a:xfrm>
              <a:off x="9074824" y="2716961"/>
              <a:ext cx="0" cy="22024"/>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9E4C691F-4F44-6698-8FC2-0497860EDDCA}"/>
                </a:ext>
              </a:extLst>
            </p:cNvPr>
            <p:cNvCxnSpPr/>
            <p:nvPr/>
          </p:nvCxnSpPr>
          <p:spPr>
            <a:xfrm flipV="1">
              <a:off x="9217307" y="2387172"/>
              <a:ext cx="0" cy="329788"/>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C1C754BC-781A-BC14-4248-B1C0CB566D51}"/>
                </a:ext>
              </a:extLst>
            </p:cNvPr>
            <p:cNvCxnSpPr/>
            <p:nvPr/>
          </p:nvCxnSpPr>
          <p:spPr>
            <a:xfrm flipV="1">
              <a:off x="9359790" y="2279952"/>
              <a:ext cx="0" cy="437008"/>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0716358A-8558-64E1-0E45-D1C642362E64}"/>
                </a:ext>
              </a:extLst>
            </p:cNvPr>
            <p:cNvCxnSpPr/>
            <p:nvPr/>
          </p:nvCxnSpPr>
          <p:spPr>
            <a:xfrm flipV="1">
              <a:off x="9502273" y="2477639"/>
              <a:ext cx="0" cy="23932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C2595CF1-0ACB-8AB7-74B4-8BE0EEA271BA}"/>
                </a:ext>
              </a:extLst>
            </p:cNvPr>
            <p:cNvCxnSpPr/>
            <p:nvPr/>
          </p:nvCxnSpPr>
          <p:spPr>
            <a:xfrm>
              <a:off x="9644756" y="2716961"/>
              <a:ext cx="0" cy="12589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32B1CED9-C723-D444-E45D-9A620B44BF59}"/>
                </a:ext>
              </a:extLst>
            </p:cNvPr>
            <p:cNvCxnSpPr/>
            <p:nvPr/>
          </p:nvCxnSpPr>
          <p:spPr>
            <a:xfrm>
              <a:off x="9787239" y="2716961"/>
              <a:ext cx="0" cy="393945"/>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CB5C0517-788E-7D61-5588-FA39199E6540}"/>
                </a:ext>
              </a:extLst>
            </p:cNvPr>
            <p:cNvCxnSpPr/>
            <p:nvPr/>
          </p:nvCxnSpPr>
          <p:spPr>
            <a:xfrm>
              <a:off x="9929722" y="2716961"/>
              <a:ext cx="0" cy="37719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01CF0032-6118-7434-F7FF-4EFD0CCA474C}"/>
                </a:ext>
              </a:extLst>
            </p:cNvPr>
            <p:cNvCxnSpPr/>
            <p:nvPr/>
          </p:nvCxnSpPr>
          <p:spPr>
            <a:xfrm>
              <a:off x="10072206" y="2716961"/>
              <a:ext cx="0" cy="109142"/>
            </a:xfrm>
            <a:prstGeom prst="straightConnector1">
              <a:avLst/>
            </a:prstGeom>
            <a:ln>
              <a:solidFill>
                <a:srgbClr val="0070C0"/>
              </a:solidFill>
              <a:tailEnd type="oval" w="lg" len="lg"/>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E35A3591-5684-B7CF-D7D0-1FD861BB68E8}"/>
                </a:ext>
              </a:extLst>
            </p:cNvPr>
            <p:cNvSpPr/>
            <p:nvPr/>
          </p:nvSpPr>
          <p:spPr>
            <a:xfrm>
              <a:off x="4852496" y="2738986"/>
              <a:ext cx="2565299" cy="530374"/>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i="1" dirty="0">
                  <a:latin typeface="Roboto" panose="02000000000000000000" pitchFamily="2" charset="0"/>
                  <a:ea typeface="Roboto" panose="02000000000000000000" pitchFamily="2" charset="0"/>
                  <a:cs typeface="Roboto" panose="02000000000000000000" pitchFamily="2" charset="0"/>
                </a:rPr>
                <a:t>Messung zu</a:t>
              </a:r>
              <a:br>
                <a:rPr lang="de-DE" i="1" dirty="0">
                  <a:latin typeface="Roboto" panose="02000000000000000000" pitchFamily="2" charset="0"/>
                  <a:ea typeface="Roboto" panose="02000000000000000000" pitchFamily="2" charset="0"/>
                  <a:cs typeface="Roboto" panose="02000000000000000000" pitchFamily="2" charset="0"/>
                </a:rPr>
              </a:br>
              <a:r>
                <a:rPr lang="de-DE" i="1" dirty="0">
                  <a:latin typeface="Roboto" panose="02000000000000000000" pitchFamily="2" charset="0"/>
                  <a:ea typeface="Roboto" panose="02000000000000000000" pitchFamily="2" charset="0"/>
                  <a:cs typeface="Roboto" panose="02000000000000000000" pitchFamily="2" charset="0"/>
                </a:rPr>
                <a:t>diskreten Zeitpunkten</a:t>
              </a:r>
            </a:p>
          </p:txBody>
        </p:sp>
        <p:sp>
          <p:nvSpPr>
            <p:cNvPr id="7" name="Rechteck 6">
              <a:extLst>
                <a:ext uri="{FF2B5EF4-FFF2-40B4-BE49-F238E27FC236}">
                  <a16:creationId xmlns:a16="http://schemas.microsoft.com/office/drawing/2014/main" id="{FA1AF6F5-26E6-F990-159D-E13D5A0D1FBD}"/>
                </a:ext>
              </a:extLst>
            </p:cNvPr>
            <p:cNvSpPr/>
            <p:nvPr/>
          </p:nvSpPr>
          <p:spPr>
            <a:xfrm>
              <a:off x="7784814" y="1671458"/>
              <a:ext cx="2697282" cy="530374"/>
            </a:xfrm>
            <a:prstGeom prst="rect">
              <a:avLst/>
            </a:prstGeom>
            <a:ln w="12700">
              <a:noFill/>
              <a:miter lim="800000"/>
            </a:ln>
          </p:spPr>
          <p:txBody>
            <a:bodyPr vert="horz" lIns="36000" tIns="36000" rIns="36000" bIns="36000" rtlCol="0" anchor="ctr">
              <a:noAutofit/>
            </a:bodyPr>
            <a:lstStyle/>
            <a:p>
              <a:pPr algn="ctr">
                <a:lnSpc>
                  <a:spcPct val="90000"/>
                </a:lnSpc>
                <a:spcAft>
                  <a:spcPts val="1000"/>
                </a:spcAft>
                <a:buClr>
                  <a:schemeClr val="tx1">
                    <a:lumMod val="75000"/>
                    <a:lumOff val="25000"/>
                  </a:schemeClr>
                </a:buClr>
              </a:pPr>
              <a:r>
                <a:rPr lang="de-DE" dirty="0">
                  <a:latin typeface="Roboto" panose="02000000000000000000" pitchFamily="2" charset="0"/>
                  <a:ea typeface="Roboto" panose="02000000000000000000" pitchFamily="2" charset="0"/>
                  <a:cs typeface="Roboto" panose="02000000000000000000" pitchFamily="2" charset="0"/>
                </a:rPr>
                <a:t>Abgetastetes Signal</a:t>
              </a:r>
            </a:p>
          </p:txBody>
        </p:sp>
      </p:grpSp>
      <p:sp>
        <p:nvSpPr>
          <p:cNvPr id="10" name="Inhaltsplatzhalter 3">
            <a:extLst>
              <a:ext uri="{FF2B5EF4-FFF2-40B4-BE49-F238E27FC236}">
                <a16:creationId xmlns:a16="http://schemas.microsoft.com/office/drawing/2014/main" id="{9D56C529-4866-D569-B09A-A173A43399CB}"/>
              </a:ext>
            </a:extLst>
          </p:cNvPr>
          <p:cNvSpPr>
            <a:spLocks noGrp="1"/>
          </p:cNvSpPr>
          <p:nvPr>
            <p:ph sz="quarter" idx="11"/>
          </p:nvPr>
        </p:nvSpPr>
        <p:spPr>
          <a:xfrm>
            <a:off x="839788" y="4056993"/>
            <a:ext cx="10512425" cy="2009336"/>
          </a:xfrm>
        </p:spPr>
        <p:txBody>
          <a:bodyPr/>
          <a:lstStyle/>
          <a:p>
            <a:pPr marL="300600" indent="-300600">
              <a:buFont typeface="Wingdings" pitchFamily="2" charset="2"/>
              <a:buChar char="§"/>
            </a:pPr>
            <a:r>
              <a:rPr lang="de-DE" sz="2000" dirty="0"/>
              <a:t>Die </a:t>
            </a:r>
            <a:r>
              <a:rPr lang="de-DE" sz="2000" b="1" dirty="0"/>
              <a:t>Abtastrate </a:t>
            </a:r>
            <a:r>
              <a:rPr lang="de-DE" sz="2000" dirty="0"/>
              <a:t>beschreibt die Frequenz, mit der ein Signal regelmäßig erfasst wird (Anzahl pro Sekunde = Hertz [Hz])</a:t>
            </a:r>
          </a:p>
          <a:p>
            <a:pPr marL="300600" indent="-300600">
              <a:buFont typeface="Wingdings" pitchFamily="2" charset="2"/>
              <a:buChar char="§"/>
            </a:pPr>
            <a:r>
              <a:rPr lang="de-DE" sz="2000" dirty="0"/>
              <a:t>Um Informationsverlust zu vermeiden, muss die </a:t>
            </a:r>
            <a:r>
              <a:rPr lang="de-DE" sz="2000" b="1" dirty="0"/>
              <a:t>Abtastrate mindestens das Doppelte der höchsten Frequenz </a:t>
            </a:r>
            <a:r>
              <a:rPr lang="de-DE" sz="2000" dirty="0"/>
              <a:t>des Signals betragen.</a:t>
            </a:r>
          </a:p>
        </p:txBody>
      </p:sp>
    </p:spTree>
    <p:extLst>
      <p:ext uri="{BB962C8B-B14F-4D97-AF65-F5344CB8AC3E}">
        <p14:creationId xmlns:p14="http://schemas.microsoft.com/office/powerpoint/2010/main" val="390480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folien mit Titel_einfach">
  <a:themeElements>
    <a:clrScheme name="Benutzerdefiniert 1">
      <a:dk1>
        <a:srgbClr val="020F18"/>
      </a:dk1>
      <a:lt1>
        <a:srgbClr val="FCFCFC"/>
      </a:lt1>
      <a:dk2>
        <a:srgbClr val="020F18"/>
      </a:dk2>
      <a:lt2>
        <a:srgbClr val="FCFCFC"/>
      </a:lt2>
      <a:accent1>
        <a:srgbClr val="FEA238"/>
      </a:accent1>
      <a:accent2>
        <a:srgbClr val="0FA3B1"/>
      </a:accent2>
      <a:accent3>
        <a:srgbClr val="BF2E20"/>
      </a:accent3>
      <a:accent4>
        <a:srgbClr val="73AC44"/>
      </a:accent4>
      <a:accent5>
        <a:srgbClr val="05ACF3"/>
      </a:accent5>
      <a:accent6>
        <a:srgbClr val="FCC303"/>
      </a:accent6>
      <a:hlink>
        <a:srgbClr val="FEA238"/>
      </a:hlink>
      <a:folHlink>
        <a:srgbClr val="FEA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tx1"/>
          </a:solidFill>
        </a:ln>
      </a:spPr>
      <a:bodyPr/>
      <a:lstStyle/>
      <a:style>
        <a:lnRef idx="2">
          <a:schemeClr val="dk1"/>
        </a:lnRef>
        <a:fillRef idx="0">
          <a:schemeClr val="dk1"/>
        </a:fillRef>
        <a:effectRef idx="1">
          <a:schemeClr val="dk1"/>
        </a:effectRef>
        <a:fontRef idx="minor">
          <a:schemeClr val="tx1"/>
        </a:fontRef>
      </a:style>
    </a:lnDef>
    <a:txDef>
      <a:spPr>
        <a:noFill/>
      </a:spPr>
      <a:bodyPr wrap="square" rtlCol="0">
        <a:spAutoFit/>
      </a:bodyPr>
      <a:lstStyle>
        <a:defPPr algn="l">
          <a:defRPr sz="2800" dirty="0" err="1" smtClean="0">
            <a:solidFill>
              <a:schemeClr val="tx1"/>
            </a:solidFill>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Präsentation1" id="{2B71BADE-20DC-2142-8548-B9E98A9A16BD}" vid="{324B8911-20F6-754F-9635-0C7C0E540B9C}"/>
    </a:ext>
  </a:extLst>
</a:theme>
</file>

<file path=ppt/theme/theme10.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Masterfolien mit Titel_einfach ohne Logo">
  <a:themeElements>
    <a:clrScheme name="Benutzerdefiniert 1">
      <a:dk1>
        <a:srgbClr val="020F18"/>
      </a:dk1>
      <a:lt1>
        <a:srgbClr val="FCFCFC"/>
      </a:lt1>
      <a:dk2>
        <a:srgbClr val="020F18"/>
      </a:dk2>
      <a:lt2>
        <a:srgbClr val="FCFCFC"/>
      </a:lt2>
      <a:accent1>
        <a:srgbClr val="FEA238"/>
      </a:accent1>
      <a:accent2>
        <a:srgbClr val="0FA3B1"/>
      </a:accent2>
      <a:accent3>
        <a:srgbClr val="BF2E20"/>
      </a:accent3>
      <a:accent4>
        <a:srgbClr val="73AC44"/>
      </a:accent4>
      <a:accent5>
        <a:srgbClr val="05ACF3"/>
      </a:accent5>
      <a:accent6>
        <a:srgbClr val="FCC303"/>
      </a:accent6>
      <a:hlink>
        <a:srgbClr val="FEA238"/>
      </a:hlink>
      <a:folHlink>
        <a:srgbClr val="FEA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tx1"/>
          </a:solidFill>
        </a:ln>
      </a:spPr>
      <a:bodyPr/>
      <a:lstStyle/>
      <a:style>
        <a:lnRef idx="2">
          <a:schemeClr val="dk1"/>
        </a:lnRef>
        <a:fillRef idx="0">
          <a:schemeClr val="dk1"/>
        </a:fillRef>
        <a:effectRef idx="1">
          <a:schemeClr val="dk1"/>
        </a:effectRef>
        <a:fontRef idx="minor">
          <a:schemeClr val="tx1"/>
        </a:fontRef>
      </a:style>
    </a:lnDef>
    <a:txDef>
      <a:spPr>
        <a:noFill/>
      </a:spPr>
      <a:bodyPr wrap="square" rtlCol="0">
        <a:spAutoFit/>
      </a:bodyPr>
      <a:lstStyle>
        <a:defPPr algn="l">
          <a:defRPr sz="2800" dirty="0" err="1" smtClean="0">
            <a:solidFill>
              <a:schemeClr val="tx1"/>
            </a:solidFill>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Präsentation1" id="{2B71BADE-20DC-2142-8548-B9E98A9A16BD}" vid="{5F2BEB50-E085-5E49-A41C-496C630CB5C9}"/>
    </a:ext>
  </a:extLst>
</a:theme>
</file>

<file path=ppt/theme/theme3.xml><?xml version="1.0" encoding="utf-8"?>
<a:theme xmlns:a="http://schemas.openxmlformats.org/drawingml/2006/main" name="Master mit Folienuntertitel mit Logo">
  <a:themeElements>
    <a:clrScheme name="KI">
      <a:dk1>
        <a:srgbClr val="020F18"/>
      </a:dk1>
      <a:lt1>
        <a:srgbClr val="FFFFFF"/>
      </a:lt1>
      <a:dk2>
        <a:srgbClr val="020F18"/>
      </a:dk2>
      <a:lt2>
        <a:srgbClr val="E8E8E8"/>
      </a:lt2>
      <a:accent1>
        <a:srgbClr val="F6A241"/>
      </a:accent1>
      <a:accent2>
        <a:srgbClr val="2E90A6"/>
      </a:accent2>
      <a:accent3>
        <a:srgbClr val="BF2E20"/>
      </a:accent3>
      <a:accent4>
        <a:srgbClr val="73AC44"/>
      </a:accent4>
      <a:accent5>
        <a:srgbClr val="05ACF3"/>
      </a:accent5>
      <a:accent6>
        <a:srgbClr val="C75907"/>
      </a:accent6>
      <a:hlink>
        <a:srgbClr val="FCC303"/>
      </a:hlink>
      <a:folHlink>
        <a:srgbClr val="FCC30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2B71BADE-20DC-2142-8548-B9E98A9A16BD}" vid="{34F5BEA4-6EF5-C545-8466-A94ABDE0C495}"/>
    </a:ext>
  </a:extLst>
</a:theme>
</file>

<file path=ppt/theme/theme4.xml><?xml version="1.0" encoding="utf-8"?>
<a:theme xmlns:a="http://schemas.openxmlformats.org/drawingml/2006/main" name="1_Master mit Folienuntertitel ohne Logo">
  <a:themeElements>
    <a:clrScheme name="KI">
      <a:dk1>
        <a:srgbClr val="020F18"/>
      </a:dk1>
      <a:lt1>
        <a:srgbClr val="FFFFFF"/>
      </a:lt1>
      <a:dk2>
        <a:srgbClr val="020F18"/>
      </a:dk2>
      <a:lt2>
        <a:srgbClr val="E8E8E8"/>
      </a:lt2>
      <a:accent1>
        <a:srgbClr val="F6A241"/>
      </a:accent1>
      <a:accent2>
        <a:srgbClr val="2E90A6"/>
      </a:accent2>
      <a:accent3>
        <a:srgbClr val="BF2E20"/>
      </a:accent3>
      <a:accent4>
        <a:srgbClr val="73AC44"/>
      </a:accent4>
      <a:accent5>
        <a:srgbClr val="05ACF3"/>
      </a:accent5>
      <a:accent6>
        <a:srgbClr val="C75907"/>
      </a:accent6>
      <a:hlink>
        <a:srgbClr val="FCC303"/>
      </a:hlink>
      <a:folHlink>
        <a:srgbClr val="FCC30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2B71BADE-20DC-2142-8548-B9E98A9A16BD}" vid="{501BA8DA-F9FF-3D40-8F2D-76A791050AE4}"/>
    </a:ext>
  </a:extLst>
</a:theme>
</file>

<file path=ppt/theme/theme5.xml><?xml version="1.0" encoding="utf-8"?>
<a:theme xmlns:a="http://schemas.openxmlformats.org/drawingml/2006/main" name="Master_Titeleinfach mit Hintergrund und  Untertitel_Logo">
  <a:themeElements>
    <a:clrScheme name="KI">
      <a:dk1>
        <a:srgbClr val="020F18"/>
      </a:dk1>
      <a:lt1>
        <a:srgbClr val="FFFFFF"/>
      </a:lt1>
      <a:dk2>
        <a:srgbClr val="020F18"/>
      </a:dk2>
      <a:lt2>
        <a:srgbClr val="E8E8E8"/>
      </a:lt2>
      <a:accent1>
        <a:srgbClr val="F6A241"/>
      </a:accent1>
      <a:accent2>
        <a:srgbClr val="2E90A6"/>
      </a:accent2>
      <a:accent3>
        <a:srgbClr val="BF2E20"/>
      </a:accent3>
      <a:accent4>
        <a:srgbClr val="73AC44"/>
      </a:accent4>
      <a:accent5>
        <a:srgbClr val="05ACF3"/>
      </a:accent5>
      <a:accent6>
        <a:srgbClr val="FCC303"/>
      </a:accent6>
      <a:hlink>
        <a:srgbClr val="F6A241"/>
      </a:hlink>
      <a:folHlink>
        <a:srgbClr val="F6A2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2B71BADE-20DC-2142-8548-B9E98A9A16BD}" vid="{135C48B9-F8FE-E04E-8AB6-0C7332E82158}"/>
    </a:ext>
  </a:extLst>
</a:theme>
</file>

<file path=ppt/theme/theme6.xml><?xml version="1.0" encoding="utf-8"?>
<a:theme xmlns:a="http://schemas.openxmlformats.org/drawingml/2006/main" name="1_Master_Titeleinfach mit Hintergrund und  Untertitel_ohne Logo">
  <a:themeElements>
    <a:clrScheme name="KI">
      <a:dk1>
        <a:srgbClr val="020F18"/>
      </a:dk1>
      <a:lt1>
        <a:srgbClr val="FFFFFF"/>
      </a:lt1>
      <a:dk2>
        <a:srgbClr val="020F18"/>
      </a:dk2>
      <a:lt2>
        <a:srgbClr val="E8E8E8"/>
      </a:lt2>
      <a:accent1>
        <a:srgbClr val="F6A241"/>
      </a:accent1>
      <a:accent2>
        <a:srgbClr val="2E90A6"/>
      </a:accent2>
      <a:accent3>
        <a:srgbClr val="BF2E20"/>
      </a:accent3>
      <a:accent4>
        <a:srgbClr val="73AC44"/>
      </a:accent4>
      <a:accent5>
        <a:srgbClr val="05ACF3"/>
      </a:accent5>
      <a:accent6>
        <a:srgbClr val="FCC303"/>
      </a:accent6>
      <a:hlink>
        <a:srgbClr val="F6A241"/>
      </a:hlink>
      <a:folHlink>
        <a:srgbClr val="F6A2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2B71BADE-20DC-2142-8548-B9E98A9A16BD}" vid="{FDF4B144-D26E-0A40-AFCC-9DF2345B61B9}"/>
    </a:ext>
  </a:extLst>
</a:theme>
</file>

<file path=ppt/theme/theme7.xml><?xml version="1.0" encoding="utf-8"?>
<a:theme xmlns:a="http://schemas.openxmlformats.org/drawingml/2006/main" name="1_Master mit Hintergrund und Untertitel_Logo">
  <a:themeElements>
    <a:clrScheme name="KI">
      <a:dk1>
        <a:srgbClr val="020F18"/>
      </a:dk1>
      <a:lt1>
        <a:srgbClr val="FFFFFF"/>
      </a:lt1>
      <a:dk2>
        <a:srgbClr val="020F18"/>
      </a:dk2>
      <a:lt2>
        <a:srgbClr val="E8E8E8"/>
      </a:lt2>
      <a:accent1>
        <a:srgbClr val="F6A241"/>
      </a:accent1>
      <a:accent2>
        <a:srgbClr val="2E90A6"/>
      </a:accent2>
      <a:accent3>
        <a:srgbClr val="BF2E20"/>
      </a:accent3>
      <a:accent4>
        <a:srgbClr val="73AC44"/>
      </a:accent4>
      <a:accent5>
        <a:srgbClr val="05ACF3"/>
      </a:accent5>
      <a:accent6>
        <a:srgbClr val="FCC303"/>
      </a:accent6>
      <a:hlink>
        <a:srgbClr val="F6A241"/>
      </a:hlink>
      <a:folHlink>
        <a:srgbClr val="F6A2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2B71BADE-20DC-2142-8548-B9E98A9A16BD}" vid="{4BFE527C-28F4-2645-B534-4431A048B807}"/>
    </a:ext>
  </a:extLst>
</a:theme>
</file>

<file path=ppt/theme/theme8.xml><?xml version="1.0" encoding="utf-8"?>
<a:theme xmlns:a="http://schemas.openxmlformats.org/drawingml/2006/main" name="1_Master mit Hintergrund und Untertitel_ohne Logo">
  <a:themeElements>
    <a:clrScheme name="KI">
      <a:dk1>
        <a:srgbClr val="020F18"/>
      </a:dk1>
      <a:lt1>
        <a:srgbClr val="FFFFFF"/>
      </a:lt1>
      <a:dk2>
        <a:srgbClr val="020F18"/>
      </a:dk2>
      <a:lt2>
        <a:srgbClr val="E8E8E8"/>
      </a:lt2>
      <a:accent1>
        <a:srgbClr val="F6A241"/>
      </a:accent1>
      <a:accent2>
        <a:srgbClr val="2E90A6"/>
      </a:accent2>
      <a:accent3>
        <a:srgbClr val="BF2E20"/>
      </a:accent3>
      <a:accent4>
        <a:srgbClr val="73AC44"/>
      </a:accent4>
      <a:accent5>
        <a:srgbClr val="05ACF3"/>
      </a:accent5>
      <a:accent6>
        <a:srgbClr val="FCC303"/>
      </a:accent6>
      <a:hlink>
        <a:srgbClr val="F6A241"/>
      </a:hlink>
      <a:folHlink>
        <a:srgbClr val="F6A2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2B71BADE-20DC-2142-8548-B9E98A9A16BD}" vid="{F1B3758A-4A6A-004F-8672-F3B337F83A4F}"/>
    </a:ext>
  </a:extLst>
</a:theme>
</file>

<file path=ppt/theme/theme9.xml><?xml version="1.0" encoding="utf-8"?>
<a:theme xmlns:a="http://schemas.openxmlformats.org/drawingml/2006/main" name="Heinz Nixdorf Institut / Fraunhofer IEM">
  <a:themeElements>
    <a:clrScheme name="Fraunhofer IEM">
      <a:dk1>
        <a:srgbClr val="000000"/>
      </a:dk1>
      <a:lt1>
        <a:sysClr val="window" lastClr="FFFFFF"/>
      </a:lt1>
      <a:dk2>
        <a:srgbClr val="003A80"/>
      </a:dk2>
      <a:lt2>
        <a:srgbClr val="FFFFFF"/>
      </a:lt2>
      <a:accent1>
        <a:srgbClr val="179C7D"/>
      </a:accent1>
      <a:accent2>
        <a:srgbClr val="6DBFA9"/>
      </a:accent2>
      <a:accent3>
        <a:srgbClr val="B1C800"/>
      </a:accent3>
      <a:accent4>
        <a:srgbClr val="003A80"/>
      </a:accent4>
      <a:accent5>
        <a:srgbClr val="1F82C0"/>
      </a:accent5>
      <a:accent6>
        <a:srgbClr val="FDC300"/>
      </a:accent6>
      <a:hlink>
        <a:srgbClr val="7F7F7F"/>
      </a:hlink>
      <a:folHlink>
        <a:srgbClr val="7F7F7F"/>
      </a:folHlink>
    </a:clrScheme>
    <a:fontScheme name="Fraunhofer IE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8100">
          <a:gradFill flip="none" rotWithShape="1">
            <a:gsLst>
              <a:gs pos="5000">
                <a:schemeClr val="tx2"/>
              </a:gs>
              <a:gs pos="90000">
                <a:schemeClr val="accent1"/>
              </a:gs>
            </a:gsLst>
            <a:lin ang="2400000" scaled="0"/>
            <a:tileRect/>
          </a:gradFill>
          <a:miter lim="800000"/>
        </a:ln>
      </a:spPr>
      <a:bodyPr vert="horz" lIns="180000" tIns="180000" rIns="180000" bIns="180000" rtlCol="0" anchor="ctr">
        <a:noAutofit/>
      </a:bodyPr>
      <a:lstStyle>
        <a:defPPr algn="l">
          <a:lnSpc>
            <a:spcPct val="90000"/>
          </a:lnSpc>
          <a:spcAft>
            <a:spcPts val="1000"/>
          </a:spcAft>
          <a:buClr>
            <a:schemeClr val="tx1">
              <a:lumMod val="75000"/>
              <a:lumOff val="25000"/>
            </a:schemeClr>
          </a:buClr>
          <a:defRPr dirty="0" err="1">
            <a:solidFill>
              <a:schemeClr val="tx1">
                <a:lumMod val="75000"/>
                <a:lumOff val="25000"/>
              </a:schemeClr>
            </a:solidFill>
          </a:defRPr>
        </a:defPPr>
      </a:lstStyle>
    </a:spDef>
    <a:lnDef>
      <a:spPr>
        <a:ln w="19050" cap="flat">
          <a:solidFill>
            <a:schemeClr val="bg1">
              <a:lumMod val="65000"/>
            </a:schemeClr>
          </a:solidFill>
          <a:miter lim="800000"/>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noAutofit/>
      </a:bodyPr>
      <a:lstStyle>
        <a:defPPr marL="0" indent="0" algn="l">
          <a:buFontTx/>
          <a:buNone/>
          <a:defRPr dirty="0" err="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2020-05-11_FRAUNHOFER_Master_DE.potx" id="{25922FFB-C449-422B-854A-E74562F300AC}" vid="{FB56AA99-1E09-4F4C-88BB-013308B43D2A}"/>
    </a:ext>
  </a:extLst>
</a:theme>
</file>

<file path=docProps/app.xml><?xml version="1.0" encoding="utf-8"?>
<Properties xmlns="http://schemas.openxmlformats.org/officeDocument/2006/extended-properties" xmlns:vt="http://schemas.openxmlformats.org/officeDocument/2006/docPropsVTypes">
  <Template>Masterfolien mit Titel_einfach</Template>
  <TotalTime>0</TotalTime>
  <Words>5992</Words>
  <Application>Microsoft Macintosh PowerPoint</Application>
  <PresentationFormat>Breitbild</PresentationFormat>
  <Paragraphs>1206</Paragraphs>
  <Slides>71</Slides>
  <Notes>58</Notes>
  <HiddenSlides>28</HiddenSlides>
  <MMClips>0</MMClips>
  <ScaleCrop>false</ScaleCrop>
  <HeadingPairs>
    <vt:vector size="8" baseType="variant">
      <vt:variant>
        <vt:lpstr>Verwendete Schriftarten</vt:lpstr>
      </vt:variant>
      <vt:variant>
        <vt:i4>12</vt:i4>
      </vt:variant>
      <vt:variant>
        <vt:lpstr>Design</vt:lpstr>
      </vt:variant>
      <vt:variant>
        <vt:i4>9</vt:i4>
      </vt:variant>
      <vt:variant>
        <vt:lpstr>Eingebettete OLE-Server</vt:lpstr>
      </vt:variant>
      <vt:variant>
        <vt:i4>1</vt:i4>
      </vt:variant>
      <vt:variant>
        <vt:lpstr>Folientitel</vt:lpstr>
      </vt:variant>
      <vt:variant>
        <vt:i4>71</vt:i4>
      </vt:variant>
    </vt:vector>
  </HeadingPairs>
  <TitlesOfParts>
    <vt:vector size="93" baseType="lpstr">
      <vt:lpstr>.SF NS</vt:lpstr>
      <vt:lpstr>Aptos</vt:lpstr>
      <vt:lpstr>Arial</vt:lpstr>
      <vt:lpstr>BundesSerif Regular</vt:lpstr>
      <vt:lpstr>Cambria Math</vt:lpstr>
      <vt:lpstr>Frutiger LT Com 55 Roman</vt:lpstr>
      <vt:lpstr>Lucida Grande CY</vt:lpstr>
      <vt:lpstr>Roboto</vt:lpstr>
      <vt:lpstr>Söhne Mono</vt:lpstr>
      <vt:lpstr>Times</vt:lpstr>
      <vt:lpstr>Times New Roman</vt:lpstr>
      <vt:lpstr>Wingdings</vt:lpstr>
      <vt:lpstr>Masterfolien mit Titel_einfach</vt:lpstr>
      <vt:lpstr>2_Masterfolien mit Titel_einfach ohne Logo</vt:lpstr>
      <vt:lpstr>Master mit Folienuntertitel mit Logo</vt:lpstr>
      <vt:lpstr>1_Master mit Folienuntertitel ohne Logo</vt:lpstr>
      <vt:lpstr>Master_Titeleinfach mit Hintergrund und  Untertitel_Logo</vt:lpstr>
      <vt:lpstr>1_Master_Titeleinfach mit Hintergrund und  Untertitel_ohne Logo</vt:lpstr>
      <vt:lpstr>1_Master mit Hintergrund und Untertitel_Logo</vt:lpstr>
      <vt:lpstr>1_Master mit Hintergrund und Untertitel_ohne Logo</vt:lpstr>
      <vt:lpstr>Heinz Nixdorf Institut / Fraunhofer IEM</vt:lpstr>
      <vt:lpstr>Acrobat Document</vt:lpstr>
      <vt:lpstr>KI für alle</vt:lpstr>
      <vt:lpstr>Überblick: Themen und Daten</vt:lpstr>
      <vt:lpstr>Lernziele für heute</vt:lpstr>
      <vt:lpstr>Datenrepräsentation und Datenqualität</vt:lpstr>
      <vt:lpstr>Wiederholung: Datenmodalitäten</vt:lpstr>
      <vt:lpstr>Datenmodalitäten</vt:lpstr>
      <vt:lpstr>Messwertaufnahme</vt:lpstr>
      <vt:lpstr>Digitalisierung</vt:lpstr>
      <vt:lpstr>Digitalisierung: Zeitquantisierung</vt:lpstr>
      <vt:lpstr>Digitalisierung: Zeitquantisierung</vt:lpstr>
      <vt:lpstr>Digitalisierung: Amplitudenquantisierung</vt:lpstr>
      <vt:lpstr>Wiederholung: Datenmodalitäten</vt:lpstr>
      <vt:lpstr>Datenmodalität: Bilder</vt:lpstr>
      <vt:lpstr>Datenmodalität: Bilder</vt:lpstr>
      <vt:lpstr>Datenmodalität: Bilder</vt:lpstr>
      <vt:lpstr>Datenmodalität: Audio</vt:lpstr>
      <vt:lpstr>Datenmodalität: Audio</vt:lpstr>
      <vt:lpstr>Datenmodalität: Text</vt:lpstr>
      <vt:lpstr>Datenmodalität: Text</vt:lpstr>
      <vt:lpstr>Data Processing Pipeline for Data Analytics</vt:lpstr>
      <vt:lpstr>Datenrepräsentation und Datenqualität</vt:lpstr>
      <vt:lpstr>Merkmale</vt:lpstr>
      <vt:lpstr>Datenvorverarbeitung</vt:lpstr>
      <vt:lpstr>Datenvorverarbeitung</vt:lpstr>
      <vt:lpstr>Spektrale Transformation</vt:lpstr>
      <vt:lpstr>Spektrale Transformation</vt:lpstr>
      <vt:lpstr>Spektrale Transformation: Beispiel</vt:lpstr>
      <vt:lpstr>Representation Learning</vt:lpstr>
      <vt:lpstr>Bilder: Spezifische Merkmale</vt:lpstr>
      <vt:lpstr>Bilder: Beispiel spezifische Merkmale</vt:lpstr>
      <vt:lpstr>Bilder: Representation Learning</vt:lpstr>
      <vt:lpstr>Audio: Spezifische Merkmale</vt:lpstr>
      <vt:lpstr>Audio: Beispiel spezifische Merkmale</vt:lpstr>
      <vt:lpstr>Text: Spezifische Merkmale</vt:lpstr>
      <vt:lpstr>Text: Representation Learning</vt:lpstr>
      <vt:lpstr>Zeitreihen: Beispiel spezifische Merkmale</vt:lpstr>
      <vt:lpstr>Datenrepräsentation und Datenqualität</vt:lpstr>
      <vt:lpstr>Datensätze für das Training</vt:lpstr>
      <vt:lpstr>Exkurs: Datenquellen in Unternehmen</vt:lpstr>
      <vt:lpstr>Datenqualität</vt:lpstr>
      <vt:lpstr>Datenqualität</vt:lpstr>
      <vt:lpstr>Lernziele für heute</vt:lpstr>
      <vt:lpstr>Übung: Datenrepräsentation und Datenqualität</vt:lpstr>
      <vt:lpstr>Datensätze für das Training</vt:lpstr>
      <vt:lpstr>Gliederung</vt:lpstr>
      <vt:lpstr>Datenaufteilung (Data Partitioning)</vt:lpstr>
      <vt:lpstr>IT Systems in Manufacturing Companies</vt:lpstr>
      <vt:lpstr>IT Systems in Manufacturing Companies</vt:lpstr>
      <vt:lpstr>Enterprise Resource Planning</vt:lpstr>
      <vt:lpstr>Enterprise Resource Planning</vt:lpstr>
      <vt:lpstr>Manufacturing Execution System</vt:lpstr>
      <vt:lpstr>Data Quality and Data Governance </vt:lpstr>
      <vt:lpstr>Data Quality and Data Governance </vt:lpstr>
      <vt:lpstr>Data Quality and Data Governance </vt:lpstr>
      <vt:lpstr>Data Quality and Data Governance </vt:lpstr>
      <vt:lpstr>Data Quality and Data Governance </vt:lpstr>
      <vt:lpstr>Data Quality and Data Governance </vt:lpstr>
      <vt:lpstr>Data Processing Pipeline for Data Analytics</vt:lpstr>
      <vt:lpstr>Spectral Transformation</vt:lpstr>
      <vt:lpstr>Feature Engineering</vt:lpstr>
      <vt:lpstr>Feature Engineering</vt:lpstr>
      <vt:lpstr>Feature Engineering</vt:lpstr>
      <vt:lpstr>Feature Engineering</vt:lpstr>
      <vt:lpstr>Feature Engineering</vt:lpstr>
      <vt:lpstr>Feature Engineering</vt:lpstr>
      <vt:lpstr>Description of Digital Signals</vt:lpstr>
      <vt:lpstr>Physical Measurements and Metrology</vt:lpstr>
      <vt:lpstr>Physical Measurements and Metrology</vt:lpstr>
      <vt:lpstr>Physical Measurements and Metrology</vt:lpstr>
      <vt:lpstr>Description of Digital Signals</vt:lpstr>
      <vt:lpstr>Data Classification Schemes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Sebastian vonEnzberg</dc:creator>
  <cp:lastModifiedBy>Sebastian vonEnzberg</cp:lastModifiedBy>
  <cp:revision>20</cp:revision>
  <dcterms:created xsi:type="dcterms:W3CDTF">2024-05-12T15:47:17Z</dcterms:created>
  <dcterms:modified xsi:type="dcterms:W3CDTF">2024-05-27T15:04:17Z</dcterms:modified>
</cp:coreProperties>
</file>